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Ankita Upadhya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09T23:58:34.675">
    <p:pos x="806" y="941"/>
    <p:text>Ankita: user story 2: task 1-4
Geo: " ": task 5-8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3c62efe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3c62efe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3c62efe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3c62efe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3c62efe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3c62efe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c62efec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c62efec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c62efec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c62efec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Okinawa Initiative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653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Members</a:t>
            </a:r>
            <a:r>
              <a:rPr b="1" lang="en">
                <a:solidFill>
                  <a:srgbClr val="FFFFFF"/>
                </a:solidFill>
              </a:rPr>
              <a:t>: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Kevin Tran, Ankita Upadhyay, Tina Peng,           Alfred George Francisco Milan III,  Wellford Chan (section 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43425" y="1543100"/>
            <a:ext cx="7030500" cy="26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>
                <a:solidFill>
                  <a:schemeClr val="accent3"/>
                </a:solidFill>
              </a:rPr>
              <a:t>History archive. Host 9000+ documents for easier access.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>
                <a:solidFill>
                  <a:schemeClr val="accent3"/>
                </a:solidFill>
              </a:rPr>
              <a:t>Search docs by name, tags...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>
                <a:solidFill>
                  <a:schemeClr val="accent3"/>
                </a:solidFill>
              </a:rPr>
              <a:t>Related events, announcements. </a:t>
            </a:r>
            <a:endParaRPr sz="2400">
              <a:solidFill>
                <a:schemeClr val="accent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AutoNum type="arabicPeriod"/>
            </a:pPr>
            <a:r>
              <a:rPr lang="en" sz="2400">
                <a:solidFill>
                  <a:schemeClr val="accent3"/>
                </a:solidFill>
              </a:rPr>
              <a:t>Membered user could able to share docs, pics, medias on website.</a:t>
            </a:r>
            <a:endParaRPr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 1</a:t>
            </a:r>
            <a:endParaRPr sz="36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192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an Okinawa Memory initiative (OMI) website user, I want to be able to view related documents, events, announcements, so that we could raise awareness of Okinawa's culture and history.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Task PRIORITY: TASK DESC. </a:t>
            </a:r>
            <a:r>
              <a:rPr lang="en" sz="1400">
                <a:solidFill>
                  <a:srgbClr val="9900FF"/>
                </a:solidFill>
              </a:rPr>
              <a:t> (TIME IN HOURS)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DIFFICULTY 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Task Breakdown: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1: Design UI </a:t>
            </a:r>
            <a:r>
              <a:rPr lang="en" sz="1400">
                <a:solidFill>
                  <a:srgbClr val="9900FF"/>
                </a:solidFill>
              </a:rPr>
              <a:t>(3)</a:t>
            </a:r>
            <a:r>
              <a:rPr lang="en" sz="1400">
                <a:solidFill>
                  <a:srgbClr val="FF0000"/>
                </a:solidFill>
              </a:rPr>
              <a:t> 2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2: Homepage </a:t>
            </a:r>
            <a:r>
              <a:rPr lang="en" sz="1400">
                <a:solidFill>
                  <a:srgbClr val="9900FF"/>
                </a:solidFill>
              </a:rPr>
              <a:t>(2)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br>
              <a:rPr lang="en" sz="1400">
                <a:solidFill>
                  <a:srgbClr val="000000"/>
                </a:solidFill>
              </a:rPr>
            </a:br>
            <a:r>
              <a:rPr lang="en" sz="1400">
                <a:solidFill>
                  <a:srgbClr val="000000"/>
                </a:solidFill>
              </a:rPr>
              <a:t>Task 3: Header </a:t>
            </a:r>
            <a:r>
              <a:rPr lang="en" sz="1400">
                <a:solidFill>
                  <a:srgbClr val="9900FF"/>
                </a:solidFill>
              </a:rPr>
              <a:t>(1)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4: Footer </a:t>
            </a:r>
            <a:r>
              <a:rPr lang="en" sz="1400">
                <a:solidFill>
                  <a:srgbClr val="9900FF"/>
                </a:solidFill>
              </a:rPr>
              <a:t>(1)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2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5: About </a:t>
            </a:r>
            <a:r>
              <a:rPr lang="en" sz="1400">
                <a:solidFill>
                  <a:srgbClr val="9900FF"/>
                </a:solidFill>
              </a:rPr>
              <a:t>(1)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6: Document Page (?)</a:t>
            </a:r>
            <a:r>
              <a:rPr lang="en" sz="1400">
                <a:solidFill>
                  <a:srgbClr val="FF0000"/>
                </a:solidFill>
              </a:rPr>
              <a:t> 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7: Archived Page </a:t>
            </a:r>
            <a:r>
              <a:rPr lang="en" sz="1400">
                <a:solidFill>
                  <a:srgbClr val="9900FF"/>
                </a:solidFill>
              </a:rPr>
              <a:t>(6)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8: Login Page </a:t>
            </a:r>
            <a:r>
              <a:rPr lang="en" sz="1400">
                <a:solidFill>
                  <a:srgbClr val="9900FF"/>
                </a:solidFill>
              </a:rPr>
              <a:t>()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13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2192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Story 2</a:t>
            </a:r>
            <a:endParaRPr sz="36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79650" y="1494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a user, I want to share my experiences in Okinawa’s culture.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Task Breakdown: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</a:t>
            </a:r>
            <a:r>
              <a:rPr lang="en" sz="1400">
                <a:solidFill>
                  <a:srgbClr val="000000"/>
                </a:solidFill>
              </a:rPr>
              <a:t> 1: User Login </a:t>
            </a:r>
            <a:r>
              <a:rPr lang="en" sz="1400">
                <a:solidFill>
                  <a:srgbClr val="9900FF"/>
                </a:solidFill>
              </a:rPr>
              <a:t>(3)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2: Design user object </a:t>
            </a:r>
            <a:r>
              <a:rPr lang="en" sz="1400">
                <a:solidFill>
                  <a:srgbClr val="9900FF"/>
                </a:solidFill>
              </a:rPr>
              <a:t>(2)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3: Design post object </a:t>
            </a:r>
            <a:r>
              <a:rPr lang="en" sz="1400">
                <a:solidFill>
                  <a:srgbClr val="9900FF"/>
                </a:solidFill>
              </a:rPr>
              <a:t>(2)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4: API to post/get documents </a:t>
            </a:r>
            <a:r>
              <a:rPr lang="en" sz="1400">
                <a:solidFill>
                  <a:srgbClr val="9900FF"/>
                </a:solidFill>
              </a:rPr>
              <a:t>(2)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5: Integrate API with FE </a:t>
            </a:r>
            <a:r>
              <a:rPr lang="en" sz="1400">
                <a:solidFill>
                  <a:srgbClr val="9900FF"/>
                </a:solidFill>
              </a:rPr>
              <a:t>(2)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6: Connect to Database </a:t>
            </a:r>
            <a:r>
              <a:rPr lang="en" sz="1400">
                <a:solidFill>
                  <a:srgbClr val="9900FF"/>
                </a:solidFill>
              </a:rPr>
              <a:t>(5)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7: API to list docs for search </a:t>
            </a:r>
            <a:r>
              <a:rPr lang="en" sz="1400">
                <a:solidFill>
                  <a:srgbClr val="9900FF"/>
                </a:solidFill>
              </a:rPr>
              <a:t>(5)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Task 8: API to post/get announcements </a:t>
            </a:r>
            <a:r>
              <a:rPr lang="en" sz="1400">
                <a:solidFill>
                  <a:srgbClr val="9900FF"/>
                </a:solidFill>
              </a:rPr>
              <a:t>(5)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5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Roles</a:t>
            </a:r>
            <a:endParaRPr sz="36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Kevin Tran: Project Owner, {UI design, Frontend}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Jeff Liao: Scrum Master, {Frontend}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Tina Peng: Frontend {UI design, Backend}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Wellford Chan: Backend {Frontend}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Ankita Upadhyay: Backend {Frontend}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Alfred George Francisco Milan III: Full Stack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Scrum Times</a:t>
            </a:r>
            <a:endParaRPr sz="36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Meetup @ (SNE bottom floor) ~ 1hr long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Tuesday 3:30pm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Thursday 2:00pm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Sunday 7:00pm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