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8" r:id="rId6"/>
    <p:sldId id="259" r:id="rId7"/>
    <p:sldId id="269" r:id="rId8"/>
    <p:sldId id="271" r:id="rId9"/>
    <p:sldId id="270" r:id="rId10"/>
    <p:sldId id="260" r:id="rId11"/>
    <p:sldId id="272" r:id="rId12"/>
    <p:sldId id="261" r:id="rId13"/>
    <p:sldId id="273" r:id="rId14"/>
    <p:sldId id="262" r:id="rId15"/>
    <p:sldId id="263" r:id="rId16"/>
    <p:sldId id="26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5"/>
    <p:restoredTop sz="92500"/>
  </p:normalViewPr>
  <p:slideViewPr>
    <p:cSldViewPr snapToGrid="0" snapToObjects="1">
      <p:cViewPr varScale="1">
        <p:scale>
          <a:sx n="101" d="100"/>
          <a:sy n="101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E3E7-485F-8F46-A330-E96D75B75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24E99-0F3C-5E49-8C48-80E9E4050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3D606-4551-BE41-AE75-93E91ABB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4152-DFB2-1644-A08C-DD8B9F2B7C33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541B-3387-5944-B604-33BF6DD8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D7E4-EE97-E44E-82C5-A4CCE93A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9EFE-66CD-4E4A-A801-97D92884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9A1A-2D66-0448-8722-A9F355D2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D8712-BE45-0B4D-8CBE-657E01C8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1DBA3-CFD3-654E-972A-7480319E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4152-DFB2-1644-A08C-DD8B9F2B7C33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BA3A5-7E45-724D-9FEC-524FBE57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7A463-ACA7-694D-A3B1-05392DCF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9EFE-66CD-4E4A-A801-97D92884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EC5B7-B764-F847-B283-4A4396AF7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A7550-F63E-B34A-899C-FED3132A1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FCAAF-CCF5-2146-95AF-28BEC220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4152-DFB2-1644-A08C-DD8B9F2B7C33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DE13E-F15B-8E43-BDBE-F52E8924C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0322F-294A-9A45-A372-382FD0AF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9EFE-66CD-4E4A-A801-97D92884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3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CA1F-4C44-A64E-A7D2-BC347FBD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0DCB-6B17-9B40-AC2E-F241A5D3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4E374-D9C3-5341-87B1-4FA5F883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4152-DFB2-1644-A08C-DD8B9F2B7C33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09D0F-3E42-DE46-A2A2-297AE78E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7F945-2642-1E4D-B5EA-A8FDE5BA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9EFE-66CD-4E4A-A801-97D92884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1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F02E-4DCA-5745-8FA0-4E2A9897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C3E37-0B91-3143-95E2-0926753C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DC4E5-1076-4146-9729-4B7AE4D2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4152-DFB2-1644-A08C-DD8B9F2B7C33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CF27-49CD-4A47-A351-F69F7086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B4E1-7486-CD43-B83E-B754F608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9EFE-66CD-4E4A-A801-97D92884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6440-4074-A54D-9889-FACB6B1A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150D7-D318-1B4F-A1CC-92BB0550E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BEBC4-4EF4-AD46-A307-50338AB32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2007F-A8AD-9A4A-AAFD-022F1580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4152-DFB2-1644-A08C-DD8B9F2B7C33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2E4EA-7912-3C4F-B09E-02ECA501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8E33E-BCDC-9C4E-9189-74FB2B10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9EFE-66CD-4E4A-A801-97D92884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2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2849-E82C-5D43-9495-7D99EB3C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A5D9B-89C8-8A4F-BF79-16828BE4C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2DD3C-4F74-E345-BC1D-16C8E29DD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F683E-3583-E046-A650-9A753A0A8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22BC6-3C7C-914E-A06F-27CB34EE3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3F262-548E-DB49-A520-3B83EECD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4152-DFB2-1644-A08C-DD8B9F2B7C33}" type="datetimeFigureOut">
              <a:rPr lang="en-US" smtClean="0"/>
              <a:t>7/14/24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53F6B-6116-134C-89DF-9AF48E3F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27354-78D6-6148-82F0-AD73FC9B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9EFE-66CD-4E4A-A801-97D92884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571D-A86E-A044-AB62-DA89D3ED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A2758-EF39-1D41-B554-2970CA2E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4152-DFB2-1644-A08C-DD8B9F2B7C33}" type="datetimeFigureOut">
              <a:rPr lang="en-US" smtClean="0"/>
              <a:t>7/14/24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567E-F05C-3245-98DB-9BBBE1A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4101E-8755-8B4F-8925-234A5F77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9EFE-66CD-4E4A-A801-97D92884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4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6AA56-B7EF-884A-90C4-8446509D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4152-DFB2-1644-A08C-DD8B9F2B7C33}" type="datetimeFigureOut">
              <a:rPr lang="en-US" smtClean="0"/>
              <a:t>7/14/24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AA483-CC88-FB4C-A79F-4C971326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1E731-9E5D-364F-A4D2-CDA09D8A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9EFE-66CD-4E4A-A801-97D92884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86F1-7871-9145-9BFA-0408B212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5D87-302C-8548-926E-6DA055C9A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C3903-D46A-744E-A2EB-1FAB369C6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B148A-053D-784B-83A9-56B9D102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4152-DFB2-1644-A08C-DD8B9F2B7C33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6948C-0E97-8449-B748-03FA455A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EC08B-A952-A643-B8CB-89F69A0E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9EFE-66CD-4E4A-A801-97D92884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3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AE6D-1D59-0A4F-B802-0E74036F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EE084-B13D-344F-B86A-8FB005D97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BF160-BDC2-3043-80DA-4171019F4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6500A-665B-BF47-93A3-2F61E33F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4152-DFB2-1644-A08C-DD8B9F2B7C33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F8248-0CE0-0041-BD94-BA6DFB10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157AE-2CDA-1B40-B223-B48FCBB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9EFE-66CD-4E4A-A801-97D92884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7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33BD8-D5D9-694B-B61C-257E62DC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7B9CD-32AB-A849-8EFA-A2E87C03D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7189-A089-5941-AB0B-25461F081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4152-DFB2-1644-A08C-DD8B9F2B7C33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80689-C788-D14E-87B6-A0965109F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0D55C-48CE-D644-BF39-1A5EFD574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39EFE-66CD-4E4A-A801-97D92884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6F83DE-DF54-CA41-8C7C-8515FBFC2F83}"/>
              </a:ext>
            </a:extLst>
          </p:cNvPr>
          <p:cNvSpPr/>
          <p:nvPr/>
        </p:nvSpPr>
        <p:spPr>
          <a:xfrm>
            <a:off x="3048000" y="28288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Title:</a:t>
            </a:r>
            <a:r>
              <a:rPr lang="en-IN" dirty="0"/>
              <a:t> Data </a:t>
            </a:r>
            <a:r>
              <a:rPr lang="en-IN" dirty="0" err="1"/>
              <a:t>Preprocessing</a:t>
            </a:r>
            <a:r>
              <a:rPr lang="en-IN" dirty="0"/>
              <a:t> </a:t>
            </a:r>
          </a:p>
          <a:p>
            <a:r>
              <a:rPr lang="en-IN" dirty="0"/>
              <a:t>                                    </a:t>
            </a:r>
          </a:p>
          <a:p>
            <a:r>
              <a:rPr lang="en-IN" dirty="0"/>
              <a:t>                       Techniques and Best Practices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27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22BE70-3CC1-8745-9888-118D38A6C9BB}"/>
              </a:ext>
            </a:extLst>
          </p:cNvPr>
          <p:cNvSpPr/>
          <p:nvPr/>
        </p:nvSpPr>
        <p:spPr>
          <a:xfrm>
            <a:off x="508000" y="-4901524"/>
            <a:ext cx="11582400" cy="951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Data Cleaning: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Handling Missing Data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Methods:</a:t>
            </a: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Deletion: Remove records with missing values.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IN" i="1" dirty="0"/>
              <a:t>Pros:</a:t>
            </a:r>
            <a:r>
              <a:rPr lang="en-IN" dirty="0"/>
              <a:t> Simple, quick.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IN" i="1" dirty="0"/>
              <a:t>Cons:</a:t>
            </a:r>
            <a:r>
              <a:rPr lang="en-IN" dirty="0"/>
              <a:t> Loss of information.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Imputation: Fill missing values using statistical methods (mean, median, mode).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IN" i="1" dirty="0"/>
              <a:t>Example:</a:t>
            </a:r>
            <a:r>
              <a:rPr lang="en-IN" dirty="0"/>
              <a:t> Filling missing ages with the mean age.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Prediction: Use algorithms to predict and fill missing values.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IN" i="1" dirty="0"/>
              <a:t>Example:</a:t>
            </a:r>
            <a:r>
              <a:rPr lang="en-IN" dirty="0"/>
              <a:t> Using regression to predict missing values.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18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C3720F-97D3-D84E-B464-6FF6C71CCEE3}"/>
              </a:ext>
            </a:extLst>
          </p:cNvPr>
          <p:cNvSpPr/>
          <p:nvPr/>
        </p:nvSpPr>
        <p:spPr>
          <a:xfrm>
            <a:off x="685800" y="546101"/>
            <a:ext cx="11188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Outlier Treatment: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Detection Techniques:</a:t>
            </a: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Z-score: Identifies outliers based on standard deviations from the mean.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IQR (Interquartile Range): Identifies outliers based on the spread of the middle 50% of data.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Treatment:</a:t>
            </a: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Removal: Exclude outliers from the dataset.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Transformation: Apply mathematical transformations to reduce outlier impact.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/>
              <a:t>Example:</a:t>
            </a:r>
            <a:r>
              <a:rPr lang="en-IN" dirty="0"/>
              <a:t> Removing or transforming salary outliers in employee data.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63533-5C4F-2B41-8A2E-76CC6D8F0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4089400"/>
            <a:ext cx="5334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A76875-EE29-D241-81A2-C4EE1207BB6A}"/>
              </a:ext>
            </a:extLst>
          </p:cNvPr>
          <p:cNvSpPr/>
          <p:nvPr/>
        </p:nvSpPr>
        <p:spPr>
          <a:xfrm>
            <a:off x="474133" y="-633650"/>
            <a:ext cx="997937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Data Transformation: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Normalization vs. Standardization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/>
              <a:t>Normalization:</a:t>
            </a:r>
            <a:r>
              <a:rPr lang="en-IN" dirty="0"/>
              <a:t> Scaling data to a range of [0, 1].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i="1" dirty="0"/>
              <a:t>Example:</a:t>
            </a:r>
            <a:r>
              <a:rPr lang="en-IN" dirty="0"/>
              <a:t> Normalizing feature values in a dataset.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Line graph can be used for showing normalized data.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/>
              <a:t>Standardization:</a:t>
            </a:r>
            <a:r>
              <a:rPr lang="en-IN" dirty="0"/>
              <a:t> Scaling data to have a mean of 0 and standard deviation of 1.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i="1" dirty="0"/>
              <a:t>Example:</a:t>
            </a:r>
            <a:r>
              <a:rPr lang="en-IN" dirty="0"/>
              <a:t> Standardizing test scores.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Histogram can be used for showing standardized data.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Encoding Categorical Variables: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/>
              <a:t>One-Hot Encoding:</a:t>
            </a:r>
            <a:r>
              <a:rPr lang="en-IN" dirty="0"/>
              <a:t> Converts categorical variables into a series of binary columns.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i="1" dirty="0"/>
              <a:t>Example:</a:t>
            </a:r>
            <a:r>
              <a:rPr lang="en-IN" dirty="0"/>
              <a:t> Encoding '</a:t>
            </a:r>
            <a:r>
              <a:rPr lang="en-IN" dirty="0" err="1"/>
              <a:t>color</a:t>
            </a:r>
            <a:r>
              <a:rPr lang="en-IN" dirty="0"/>
              <a:t>' as 'red', 'blue', 'green’.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/>
              <a:t>Label Encoding:</a:t>
            </a:r>
            <a:r>
              <a:rPr lang="en-IN" dirty="0"/>
              <a:t> Assigns a unique integer to each category.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i="1" dirty="0"/>
              <a:t>Example:</a:t>
            </a:r>
            <a:r>
              <a:rPr lang="en-IN" dirty="0"/>
              <a:t> Encoding 'low', 'medium', 'high' as 1, 2, 3.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79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EEA5DA-F785-C244-AA37-4AAEEA3211E8}"/>
              </a:ext>
            </a:extLst>
          </p:cNvPr>
          <p:cNvSpPr/>
          <p:nvPr/>
        </p:nvSpPr>
        <p:spPr>
          <a:xfrm>
            <a:off x="533400" y="647701"/>
            <a:ext cx="11099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Feature Scaling: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/>
              <a:t>Min-Max Scaling:</a:t>
            </a:r>
            <a:r>
              <a:rPr lang="en-IN" dirty="0"/>
              <a:t> Transforms features by scaling each feature to a given range.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i="1" dirty="0"/>
              <a:t>Example:</a:t>
            </a:r>
            <a:r>
              <a:rPr lang="en-IN" dirty="0"/>
              <a:t> Scaling age values between 0 and 1.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Scatter plots can be used for showing scaled features.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/>
              <a:t>Standard Scaling:</a:t>
            </a:r>
            <a:r>
              <a:rPr lang="en-IN" dirty="0"/>
              <a:t> Standardizes features by removing the mean and scaling to unit variance.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i="1" dirty="0"/>
              <a:t>Example:</a:t>
            </a:r>
            <a:r>
              <a:rPr lang="en-IN" dirty="0"/>
              <a:t> Standard scaling of exam scores.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Scatter plot can be used for showing standardized features.</a:t>
            </a:r>
          </a:p>
        </p:txBody>
      </p:sp>
    </p:spTree>
    <p:extLst>
      <p:ext uri="{BB962C8B-B14F-4D97-AF65-F5344CB8AC3E}">
        <p14:creationId xmlns:p14="http://schemas.microsoft.com/office/powerpoint/2010/main" val="306833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696ACB-32DD-5340-B4B2-1ECCCC3FC8BB}"/>
              </a:ext>
            </a:extLst>
          </p:cNvPr>
          <p:cNvSpPr/>
          <p:nvPr/>
        </p:nvSpPr>
        <p:spPr>
          <a:xfrm>
            <a:off x="292100" y="330200"/>
            <a:ext cx="11709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Data Integration and Reduction: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Combining Data from Different Sources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Methods:</a:t>
            </a: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SQL Joins: Inner join, outer join, left join, right join.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Merging </a:t>
            </a:r>
            <a:r>
              <a:rPr lang="en-IN" dirty="0" err="1"/>
              <a:t>DataFrames</a:t>
            </a:r>
            <a:r>
              <a:rPr lang="en-IN" dirty="0"/>
              <a:t> in Python: Using </a:t>
            </a:r>
            <a:r>
              <a:rPr lang="en-IN" dirty="0" err="1"/>
              <a:t>pd.merge</a:t>
            </a:r>
            <a:r>
              <a:rPr lang="en-IN" dirty="0"/>
              <a:t>().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/>
              <a:t>Example:</a:t>
            </a:r>
            <a:r>
              <a:rPr lang="en-IN" dirty="0"/>
              <a:t> Merging sales data from different stores.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Dimensionality Reduction Techniques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Principal Component Analysis (PCA):</a:t>
            </a: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Reduces dimensionality by transforming features into a set of linearly uncorrelated components.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i="1" dirty="0"/>
              <a:t>Example:</a:t>
            </a:r>
            <a:r>
              <a:rPr lang="en-IN" dirty="0"/>
              <a:t> Reducing features in image data.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Linear Discriminant Analysis (LDA):</a:t>
            </a: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Reduces dimensions while maintaining class separability.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i="1" dirty="0"/>
              <a:t>Example:</a:t>
            </a:r>
            <a:r>
              <a:rPr lang="en-IN" dirty="0"/>
              <a:t> Reducing features in a classification problem.</a:t>
            </a:r>
          </a:p>
        </p:txBody>
      </p:sp>
    </p:spTree>
    <p:extLst>
      <p:ext uri="{BB962C8B-B14F-4D97-AF65-F5344CB8AC3E}">
        <p14:creationId xmlns:p14="http://schemas.microsoft.com/office/powerpoint/2010/main" val="246476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3B547F-837A-5C40-AF60-3E62FA2C0F0F}"/>
              </a:ext>
            </a:extLst>
          </p:cNvPr>
          <p:cNvSpPr/>
          <p:nvPr/>
        </p:nvSpPr>
        <p:spPr>
          <a:xfrm>
            <a:off x="431800" y="469899"/>
            <a:ext cx="116205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Practical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Example 1: Handling Missing Data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/>
              <a:t>Description:</a:t>
            </a:r>
            <a:r>
              <a:rPr lang="en-IN" dirty="0"/>
              <a:t> Imputing missing values in a dataset.</a:t>
            </a:r>
          </a:p>
          <a:p>
            <a:pPr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from </a:t>
            </a:r>
            <a:r>
              <a:rPr lang="en-IN" dirty="0" err="1"/>
              <a:t>sklearn.impute</a:t>
            </a:r>
            <a:r>
              <a:rPr lang="en-IN" dirty="0"/>
              <a:t> import </a:t>
            </a:r>
            <a:r>
              <a:rPr lang="en-IN" dirty="0" err="1"/>
              <a:t>SimpleImputer</a:t>
            </a:r>
            <a:r>
              <a:rPr lang="en-I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imputer = </a:t>
            </a:r>
            <a:r>
              <a:rPr lang="en-IN" dirty="0" err="1"/>
              <a:t>SimpleImputer</a:t>
            </a:r>
            <a:r>
              <a:rPr lang="en-IN" dirty="0"/>
              <a:t>(strategy='mean') data['Age'] = </a:t>
            </a:r>
            <a:r>
              <a:rPr lang="en-IN" dirty="0" err="1"/>
              <a:t>imputer.fit_transform</a:t>
            </a:r>
            <a:r>
              <a:rPr lang="en-IN" dirty="0"/>
              <a:t>(data[['Age']]) 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Example 2: Encoding Categorical Data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/>
              <a:t>Description:</a:t>
            </a:r>
            <a:r>
              <a:rPr lang="en-IN" dirty="0"/>
              <a:t> Applying One-Hot Encoding and Label Encoding.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from </a:t>
            </a:r>
            <a:r>
              <a:rPr lang="en-IN" dirty="0" err="1"/>
              <a:t>sklearn.preprocessing</a:t>
            </a:r>
            <a:r>
              <a:rPr lang="en-IN" dirty="0"/>
              <a:t> import </a:t>
            </a:r>
            <a:r>
              <a:rPr lang="en-IN" dirty="0" err="1"/>
              <a:t>OneHotEncoder</a:t>
            </a:r>
            <a:r>
              <a:rPr lang="en-IN" dirty="0"/>
              <a:t>, </a:t>
            </a:r>
            <a:r>
              <a:rPr lang="en-IN" dirty="0" err="1"/>
              <a:t>LabelEncoder</a:t>
            </a:r>
            <a:r>
              <a:rPr lang="en-I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# One-Hot Encoding </a:t>
            </a:r>
            <a:r>
              <a:rPr lang="en-IN" dirty="0" err="1"/>
              <a:t>ohe</a:t>
            </a:r>
            <a:r>
              <a:rPr lang="en-IN" dirty="0"/>
              <a:t> = </a:t>
            </a:r>
            <a:r>
              <a:rPr lang="en-IN" dirty="0" err="1"/>
              <a:t>OneHotEncoder</a:t>
            </a:r>
            <a:r>
              <a:rPr lang="en-IN" dirty="0"/>
              <a:t>() </a:t>
            </a:r>
            <a:r>
              <a:rPr lang="en-IN" dirty="0" err="1"/>
              <a:t>one_hot_encoded_data</a:t>
            </a:r>
            <a:r>
              <a:rPr lang="en-IN" dirty="0"/>
              <a:t> = </a:t>
            </a:r>
            <a:r>
              <a:rPr lang="en-IN" dirty="0" err="1"/>
              <a:t>ohe.fit_transform</a:t>
            </a:r>
            <a:r>
              <a:rPr lang="en-IN" dirty="0"/>
              <a:t>(data[['</a:t>
            </a:r>
            <a:r>
              <a:rPr lang="en-IN" dirty="0" err="1"/>
              <a:t>Color</a:t>
            </a:r>
            <a:r>
              <a:rPr lang="en-IN" dirty="0"/>
              <a:t>']])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# Label Encoding le = </a:t>
            </a:r>
            <a:r>
              <a:rPr lang="en-IN" dirty="0" err="1"/>
              <a:t>LabelEncoder</a:t>
            </a:r>
            <a:r>
              <a:rPr lang="en-IN" dirty="0"/>
              <a:t>() </a:t>
            </a:r>
            <a:r>
              <a:rPr lang="en-IN" dirty="0" err="1"/>
              <a:t>label_encoded_data</a:t>
            </a:r>
            <a:r>
              <a:rPr lang="en-IN" dirty="0"/>
              <a:t> = </a:t>
            </a:r>
            <a:r>
              <a:rPr lang="en-IN" dirty="0" err="1"/>
              <a:t>le.fit_transform</a:t>
            </a:r>
            <a:r>
              <a:rPr lang="en-IN" dirty="0"/>
              <a:t>(data['Size’])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Example 3: Normalizing Data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/>
              <a:t>Description:</a:t>
            </a:r>
            <a:r>
              <a:rPr lang="en-IN" dirty="0"/>
              <a:t> Applying Min-Max Scaling.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from </a:t>
            </a:r>
            <a:r>
              <a:rPr lang="en-IN" dirty="0" err="1"/>
              <a:t>sklearn.preprocessing</a:t>
            </a:r>
            <a:r>
              <a:rPr lang="en-IN" dirty="0"/>
              <a:t> import </a:t>
            </a:r>
            <a:r>
              <a:rPr lang="en-IN" dirty="0" err="1"/>
              <a:t>MinMaxScaler</a:t>
            </a:r>
            <a:r>
              <a:rPr lang="en-I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scaler = </a:t>
            </a:r>
            <a:r>
              <a:rPr lang="en-IN" dirty="0" err="1"/>
              <a:t>MinMaxScaler</a:t>
            </a:r>
            <a:r>
              <a:rPr lang="en-IN" dirty="0"/>
              <a:t>()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data['Age'] = </a:t>
            </a:r>
            <a:r>
              <a:rPr lang="en-IN" dirty="0" err="1"/>
              <a:t>scaler.fit_transform</a:t>
            </a:r>
            <a:r>
              <a:rPr lang="en-IN" dirty="0"/>
              <a:t>(data[['Age']]) </a:t>
            </a:r>
          </a:p>
        </p:txBody>
      </p:sp>
    </p:spTree>
    <p:extLst>
      <p:ext uri="{BB962C8B-B14F-4D97-AF65-F5344CB8AC3E}">
        <p14:creationId xmlns:p14="http://schemas.microsoft.com/office/powerpoint/2010/main" val="1123829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1C558-3FBD-5C4C-B312-9E2F33086483}"/>
              </a:ext>
            </a:extLst>
          </p:cNvPr>
          <p:cNvSpPr/>
          <p:nvPr/>
        </p:nvSpPr>
        <p:spPr>
          <a:xfrm>
            <a:off x="381000" y="368300"/>
            <a:ext cx="114173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Tools for Data </a:t>
            </a:r>
            <a:r>
              <a:rPr lang="en-IN" b="1" dirty="0" err="1"/>
              <a:t>Preprocessing</a:t>
            </a:r>
            <a:r>
              <a:rPr lang="en-IN" b="1" dirty="0"/>
              <a:t>: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Python Libraries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Pandas:</a:t>
            </a:r>
            <a:r>
              <a:rPr lang="en-IN" dirty="0"/>
              <a:t> Data manipulation and analysis.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i="1" dirty="0"/>
              <a:t>Example:</a:t>
            </a:r>
            <a:r>
              <a:rPr lang="en-IN" dirty="0"/>
              <a:t> Cleaning and transforming data using Pandas.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NumPy:</a:t>
            </a:r>
            <a:r>
              <a:rPr lang="en-IN" dirty="0"/>
              <a:t> Numerical operations on arrays.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i="1" dirty="0"/>
              <a:t>Example:</a:t>
            </a:r>
            <a:r>
              <a:rPr lang="en-IN" dirty="0"/>
              <a:t> Performing array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Scikit</a:t>
            </a:r>
            <a:r>
              <a:rPr lang="en-IN" b="1" dirty="0"/>
              <a:t>-learn:</a:t>
            </a:r>
            <a:r>
              <a:rPr lang="en-IN" dirty="0"/>
              <a:t> Machine learning library with </a:t>
            </a:r>
            <a:r>
              <a:rPr lang="en-IN" dirty="0" err="1"/>
              <a:t>preprocessing</a:t>
            </a:r>
            <a:r>
              <a:rPr lang="en-IN" dirty="0"/>
              <a:t> utilities.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i="1" dirty="0"/>
              <a:t>Example:</a:t>
            </a:r>
            <a:r>
              <a:rPr lang="en-IN" dirty="0"/>
              <a:t> Using </a:t>
            </a:r>
            <a:r>
              <a:rPr lang="en-IN" dirty="0" err="1"/>
              <a:t>Scikit</a:t>
            </a:r>
            <a:r>
              <a:rPr lang="en-IN" dirty="0"/>
              <a:t>-learn for scaling and encoding.</a:t>
            </a:r>
          </a:p>
          <a:p>
            <a:pPr lvl="2"/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 Libraries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dplyr</a:t>
            </a:r>
            <a:r>
              <a:rPr lang="en-IN" b="1" dirty="0"/>
              <a:t>:</a:t>
            </a:r>
            <a:r>
              <a:rPr lang="en-IN" dirty="0"/>
              <a:t> Data manipulation.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i="1" dirty="0"/>
              <a:t>Example:</a:t>
            </a:r>
            <a:r>
              <a:rPr lang="en-IN" dirty="0"/>
              <a:t> Using </a:t>
            </a:r>
            <a:r>
              <a:rPr lang="en-IN" dirty="0" err="1"/>
              <a:t>dplyr</a:t>
            </a:r>
            <a:r>
              <a:rPr lang="en-IN" dirty="0"/>
              <a:t> for data cleaning.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tidyr</a:t>
            </a:r>
            <a:r>
              <a:rPr lang="en-IN" b="1" dirty="0"/>
              <a:t>:</a:t>
            </a:r>
            <a:r>
              <a:rPr lang="en-IN" dirty="0"/>
              <a:t> Data tidying.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i="1" dirty="0"/>
              <a:t>Example:</a:t>
            </a:r>
            <a:r>
              <a:rPr lang="en-IN" dirty="0"/>
              <a:t> Tidying data with </a:t>
            </a:r>
            <a:r>
              <a:rPr lang="en-IN" dirty="0" err="1"/>
              <a:t>tidyr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caret:</a:t>
            </a:r>
            <a:r>
              <a:rPr lang="en-IN" dirty="0"/>
              <a:t> Streamlined model training process.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i="1" dirty="0"/>
              <a:t>Example:</a:t>
            </a:r>
            <a:r>
              <a:rPr lang="en-IN" dirty="0"/>
              <a:t> </a:t>
            </a:r>
            <a:r>
              <a:rPr lang="en-IN" dirty="0" err="1"/>
              <a:t>Preprocessing</a:t>
            </a:r>
            <a:r>
              <a:rPr lang="en-IN" dirty="0"/>
              <a:t> data with caret.</a:t>
            </a:r>
          </a:p>
        </p:txBody>
      </p:sp>
    </p:spTree>
    <p:extLst>
      <p:ext uri="{BB962C8B-B14F-4D97-AF65-F5344CB8AC3E}">
        <p14:creationId xmlns:p14="http://schemas.microsoft.com/office/powerpoint/2010/main" val="2539232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47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EB8541-AAEA-8F48-9F5C-FBBAFFFD8D59}"/>
              </a:ext>
            </a:extLst>
          </p:cNvPr>
          <p:cNvSpPr/>
          <p:nvPr/>
        </p:nvSpPr>
        <p:spPr>
          <a:xfrm>
            <a:off x="225778" y="609600"/>
            <a:ext cx="88504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1" dirty="0"/>
          </a:p>
          <a:p>
            <a:r>
              <a:rPr lang="en-IN" b="1" dirty="0"/>
              <a:t>Introduction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Importance of Data </a:t>
            </a:r>
            <a:r>
              <a:rPr lang="en-IN" b="1" dirty="0" err="1"/>
              <a:t>Preprocessing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Ensures data quality and consistency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Enhances model accuracy and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Saves computational resources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12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A90256-D73A-9D4C-BBBF-44C93849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57" y="812800"/>
            <a:ext cx="9619724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5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F9D165-44B6-CE48-93F7-D665AC38DBF8}"/>
              </a:ext>
            </a:extLst>
          </p:cNvPr>
          <p:cNvSpPr/>
          <p:nvPr/>
        </p:nvSpPr>
        <p:spPr>
          <a:xfrm>
            <a:off x="342900" y="444500"/>
            <a:ext cx="11506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 Understanding Data </a:t>
            </a:r>
            <a:r>
              <a:rPr lang="en-IN" b="1" dirty="0" err="1"/>
              <a:t>Preprocessing</a:t>
            </a:r>
            <a:r>
              <a:rPr lang="en-IN" b="1" dirty="0"/>
              <a:t>: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Definition and Purpose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/>
              <a:t>Definition:</a:t>
            </a:r>
            <a:r>
              <a:rPr lang="en-IN" dirty="0"/>
              <a:t> Data </a:t>
            </a:r>
            <a:r>
              <a:rPr lang="en-IN" dirty="0" err="1"/>
              <a:t>preprocessing</a:t>
            </a:r>
            <a:r>
              <a:rPr lang="en-IN" dirty="0"/>
              <a:t> refers to the set of techniques used to clean and transform raw data before feeding it into a machine learning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/>
              <a:t>Purpose:</a:t>
            </a:r>
            <a:r>
              <a:rPr lang="en-IN" dirty="0"/>
              <a:t> To improve the quality of data, making it suitable for </a:t>
            </a:r>
            <a:r>
              <a:rPr lang="en-IN" dirty="0" err="1"/>
              <a:t>modeling</a:t>
            </a:r>
            <a:r>
              <a:rPr lang="en-IN" dirty="0"/>
              <a:t> and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Impact on Model Performance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/>
              <a:t>Examples:</a:t>
            </a:r>
            <a:r>
              <a:rPr lang="en-IN" dirty="0"/>
              <a:t> Poor quality data can lead to inaccurate models</a:t>
            </a:r>
          </a:p>
          <a:p>
            <a:pPr lvl="1"/>
            <a:r>
              <a:rPr lang="en-I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while well-</a:t>
            </a:r>
            <a:r>
              <a:rPr lang="en-IN" dirty="0" err="1"/>
              <a:t>preprocessed</a:t>
            </a:r>
            <a:r>
              <a:rPr lang="en-IN" dirty="0"/>
              <a:t> data improves generalizability and model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6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665D68-807D-114B-BED0-5781699C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84150"/>
            <a:ext cx="107950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5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A8A0CB-70B9-BF4F-B42C-C4DEA7310757}"/>
              </a:ext>
            </a:extLst>
          </p:cNvPr>
          <p:cNvSpPr/>
          <p:nvPr/>
        </p:nvSpPr>
        <p:spPr>
          <a:xfrm>
            <a:off x="292101" y="228600"/>
            <a:ext cx="106355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Steps in Data </a:t>
            </a:r>
            <a:r>
              <a:rPr lang="en-IN" b="1" dirty="0" err="1"/>
              <a:t>Preprocessing</a:t>
            </a:r>
            <a:endParaRPr lang="en-IN" b="1" dirty="0"/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Collection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Sources: Databases, APIs, Web scraping, Sensors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Ensuring data relevance and 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/>
              <a:t>Example:</a:t>
            </a:r>
            <a:r>
              <a:rPr lang="en-IN" dirty="0"/>
              <a:t> Collecting sales data from multiple stores.</a:t>
            </a:r>
          </a:p>
          <a:p>
            <a:pPr lvl="1"/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Cleaning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Handling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Removing Duplicates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Correcting Errors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01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A07C19-EB31-6F48-A2AB-644C7840AD3A}"/>
              </a:ext>
            </a:extLst>
          </p:cNvPr>
          <p:cNvSpPr/>
          <p:nvPr/>
        </p:nvSpPr>
        <p:spPr>
          <a:xfrm>
            <a:off x="241300" y="330200"/>
            <a:ext cx="11557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Integration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Combining data from multiple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/>
              <a:t>Example:</a:t>
            </a:r>
            <a:r>
              <a:rPr lang="en-IN" dirty="0"/>
              <a:t> Merging customer data from different departments.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Transformation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Normalization and Standardization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Encoding Categorical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Feature 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56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5F919A-DAAF-BE43-8640-B8FBB339B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69094"/>
            <a:ext cx="9232900" cy="519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A35D54-10B8-194C-81F8-B818CD0FA7BD}"/>
              </a:ext>
            </a:extLst>
          </p:cNvPr>
          <p:cNvSpPr/>
          <p:nvPr/>
        </p:nvSpPr>
        <p:spPr>
          <a:xfrm>
            <a:off x="673100" y="596900"/>
            <a:ext cx="8470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Reduction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Feature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Dimensionality Reduction (PCA, LDA)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/>
              <a:t>Example:</a:t>
            </a:r>
            <a:r>
              <a:rPr lang="en-IN" dirty="0"/>
              <a:t> Reducing features in a high-dimensional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30B4C-E584-4B4A-B1F0-A3484285B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259132"/>
            <a:ext cx="5664200" cy="262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3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872</Words>
  <Application>Microsoft Macintosh PowerPoint</Application>
  <PresentationFormat>Widescreen</PresentationFormat>
  <Paragraphs>189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Agrawal</dc:creator>
  <cp:lastModifiedBy>Arpit Agrawal</cp:lastModifiedBy>
  <cp:revision>6</cp:revision>
  <dcterms:created xsi:type="dcterms:W3CDTF">2024-07-14T16:43:43Z</dcterms:created>
  <dcterms:modified xsi:type="dcterms:W3CDTF">2024-07-14T18:06:43Z</dcterms:modified>
</cp:coreProperties>
</file>