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1"/>
  </p:notesMasterIdLst>
  <p:sldIdLst>
    <p:sldId id="256" r:id="rId5"/>
    <p:sldId id="273" r:id="rId6"/>
    <p:sldId id="277" r:id="rId7"/>
    <p:sldId id="274" r:id="rId8"/>
    <p:sldId id="281" r:id="rId9"/>
    <p:sldId id="268" r:id="rId10"/>
    <p:sldId id="280" r:id="rId11"/>
    <p:sldId id="282" r:id="rId12"/>
    <p:sldId id="267" r:id="rId13"/>
    <p:sldId id="276" r:id="rId14"/>
    <p:sldId id="285" r:id="rId15"/>
    <p:sldId id="262" r:id="rId16"/>
    <p:sldId id="283" r:id="rId17"/>
    <p:sldId id="284" r:id="rId18"/>
    <p:sldId id="27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C74EF-1D63-4697-AB1B-F61FBACB2821}" type="doc">
      <dgm:prSet loTypeId="urn:microsoft.com/office/officeart/2005/8/layout/venn1" loCatId="relationship" qsTypeId="urn:microsoft.com/office/officeart/2005/8/quickstyle/3d3" qsCatId="3D" csTypeId="urn:microsoft.com/office/officeart/2005/8/colors/accent3_2" csCatId="accent3" phldr="1"/>
      <dgm:spPr/>
    </dgm:pt>
    <dgm:pt modelId="{F5DD8847-375B-4036-90DA-E7806F3FA1DC}">
      <dgm:prSet phldrT="[Text]"/>
      <dgm:spPr/>
      <dgm:t>
        <a:bodyPr/>
        <a:lstStyle/>
        <a:p>
          <a:r>
            <a:rPr lang="en-US" dirty="0" smtClean="0"/>
            <a:t>Client Side</a:t>
          </a:r>
          <a:endParaRPr lang="en-US" dirty="0"/>
        </a:p>
      </dgm:t>
    </dgm:pt>
    <dgm:pt modelId="{2CEF0568-1720-419E-951B-DEA3DA32159A}" type="parTrans" cxnId="{C50BFD0F-4E9F-47EC-B40F-3E89160C7AD9}">
      <dgm:prSet/>
      <dgm:spPr/>
      <dgm:t>
        <a:bodyPr/>
        <a:lstStyle/>
        <a:p>
          <a:endParaRPr lang="en-US"/>
        </a:p>
      </dgm:t>
    </dgm:pt>
    <dgm:pt modelId="{00F5F1A2-EAF2-4394-AF38-E4BC6A8200F0}" type="sibTrans" cxnId="{C50BFD0F-4E9F-47EC-B40F-3E89160C7AD9}">
      <dgm:prSet/>
      <dgm:spPr/>
      <dgm:t>
        <a:bodyPr/>
        <a:lstStyle/>
        <a:p>
          <a:endParaRPr lang="en-US"/>
        </a:p>
      </dgm:t>
    </dgm:pt>
    <dgm:pt modelId="{28892155-9669-459B-9EE4-81F1807EB267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08A9AA05-9AB2-4F69-BD21-C98A1025D147}" type="parTrans" cxnId="{57387AF3-F12C-4196-9F17-4AD8AFB55BDD}">
      <dgm:prSet/>
      <dgm:spPr/>
      <dgm:t>
        <a:bodyPr/>
        <a:lstStyle/>
        <a:p>
          <a:endParaRPr lang="en-US"/>
        </a:p>
      </dgm:t>
    </dgm:pt>
    <dgm:pt modelId="{8B547561-DB9A-40BB-A78C-3576B0982396}" type="sibTrans" cxnId="{57387AF3-F12C-4196-9F17-4AD8AFB55BDD}">
      <dgm:prSet/>
      <dgm:spPr/>
      <dgm:t>
        <a:bodyPr/>
        <a:lstStyle/>
        <a:p>
          <a:endParaRPr lang="en-US"/>
        </a:p>
      </dgm:t>
    </dgm:pt>
    <dgm:pt modelId="{5DC0EB2A-32B7-4A9F-BABE-F387711BABF2}">
      <dgm:prSet phldrT="[Text]"/>
      <dgm:spPr/>
      <dgm:t>
        <a:bodyPr/>
        <a:lstStyle/>
        <a:p>
          <a:r>
            <a:rPr lang="en-US" dirty="0" smtClean="0"/>
            <a:t>Server Side</a:t>
          </a:r>
          <a:endParaRPr lang="en-US" dirty="0"/>
        </a:p>
      </dgm:t>
    </dgm:pt>
    <dgm:pt modelId="{BBA7613C-3799-46E4-887D-019746C950D9}" type="parTrans" cxnId="{59DE4052-D51A-497A-A134-E9828BEEC43F}">
      <dgm:prSet/>
      <dgm:spPr/>
      <dgm:t>
        <a:bodyPr/>
        <a:lstStyle/>
        <a:p>
          <a:endParaRPr lang="en-US"/>
        </a:p>
      </dgm:t>
    </dgm:pt>
    <dgm:pt modelId="{3E0A04F4-BECE-45DA-9593-10C7FE5C6680}" type="sibTrans" cxnId="{59DE4052-D51A-497A-A134-E9828BEEC43F}">
      <dgm:prSet/>
      <dgm:spPr/>
      <dgm:t>
        <a:bodyPr/>
        <a:lstStyle/>
        <a:p>
          <a:endParaRPr lang="en-US"/>
        </a:p>
      </dgm:t>
    </dgm:pt>
    <dgm:pt modelId="{7E4717FC-A3D9-495F-8854-4EBA2029ED75}" type="pres">
      <dgm:prSet presAssocID="{F48C74EF-1D63-4697-AB1B-F61FBACB2821}" presName="compositeShape" presStyleCnt="0">
        <dgm:presLayoutVars>
          <dgm:chMax val="7"/>
          <dgm:dir/>
          <dgm:resizeHandles val="exact"/>
        </dgm:presLayoutVars>
      </dgm:prSet>
      <dgm:spPr/>
    </dgm:pt>
    <dgm:pt modelId="{846794EE-06F2-43EA-9995-E0C080E829AB}" type="pres">
      <dgm:prSet presAssocID="{F5DD8847-375B-4036-90DA-E7806F3FA1DC}" presName="circ1" presStyleLbl="vennNode1" presStyleIdx="0" presStyleCnt="3"/>
      <dgm:spPr/>
      <dgm:t>
        <a:bodyPr/>
        <a:lstStyle/>
        <a:p>
          <a:endParaRPr lang="en-US"/>
        </a:p>
      </dgm:t>
    </dgm:pt>
    <dgm:pt modelId="{74683B6B-C1FD-467D-9D84-A288D704F707}" type="pres">
      <dgm:prSet presAssocID="{F5DD8847-375B-4036-90DA-E7806F3FA1D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817782-F019-4231-9863-53AE1180F44E}" type="pres">
      <dgm:prSet presAssocID="{28892155-9669-459B-9EE4-81F1807EB267}" presName="circ2" presStyleLbl="vennNode1" presStyleIdx="1" presStyleCnt="3"/>
      <dgm:spPr/>
    </dgm:pt>
    <dgm:pt modelId="{A8571C50-B7AF-45C8-85F9-0150711911D5}" type="pres">
      <dgm:prSet presAssocID="{28892155-9669-459B-9EE4-81F1807EB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D264026-6CA0-4B82-95A0-D006BAEF8825}" type="pres">
      <dgm:prSet presAssocID="{5DC0EB2A-32B7-4A9F-BABE-F387711BABF2}" presName="circ3" presStyleLbl="vennNode1" presStyleIdx="2" presStyleCnt="3"/>
      <dgm:spPr/>
    </dgm:pt>
    <dgm:pt modelId="{67A542D9-2576-4B9E-9FF0-B363194CF203}" type="pres">
      <dgm:prSet presAssocID="{5DC0EB2A-32B7-4A9F-BABE-F387711BABF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7387AF3-F12C-4196-9F17-4AD8AFB55BDD}" srcId="{F48C74EF-1D63-4697-AB1B-F61FBACB2821}" destId="{28892155-9669-459B-9EE4-81F1807EB267}" srcOrd="1" destOrd="0" parTransId="{08A9AA05-9AB2-4F69-BD21-C98A1025D147}" sibTransId="{8B547561-DB9A-40BB-A78C-3576B0982396}"/>
    <dgm:cxn modelId="{59DE4052-D51A-497A-A134-E9828BEEC43F}" srcId="{F48C74EF-1D63-4697-AB1B-F61FBACB2821}" destId="{5DC0EB2A-32B7-4A9F-BABE-F387711BABF2}" srcOrd="2" destOrd="0" parTransId="{BBA7613C-3799-46E4-887D-019746C950D9}" sibTransId="{3E0A04F4-BECE-45DA-9593-10C7FE5C6680}"/>
    <dgm:cxn modelId="{D6063CB0-1576-4936-B2BF-D9B069788B16}" type="presOf" srcId="{5DC0EB2A-32B7-4A9F-BABE-F387711BABF2}" destId="{5D264026-6CA0-4B82-95A0-D006BAEF8825}" srcOrd="0" destOrd="0" presId="urn:microsoft.com/office/officeart/2005/8/layout/venn1"/>
    <dgm:cxn modelId="{D95C7A20-E928-40A6-B2DC-72DDA0C407ED}" type="presOf" srcId="{28892155-9669-459B-9EE4-81F1807EB267}" destId="{15817782-F019-4231-9863-53AE1180F44E}" srcOrd="0" destOrd="0" presId="urn:microsoft.com/office/officeart/2005/8/layout/venn1"/>
    <dgm:cxn modelId="{ED36F9A8-545B-453E-997E-81137F49D083}" type="presOf" srcId="{F5DD8847-375B-4036-90DA-E7806F3FA1DC}" destId="{846794EE-06F2-43EA-9995-E0C080E829AB}" srcOrd="0" destOrd="0" presId="urn:microsoft.com/office/officeart/2005/8/layout/venn1"/>
    <dgm:cxn modelId="{023D11A2-38A1-4F6A-8DD8-71EE8FE637A9}" type="presOf" srcId="{F5DD8847-375B-4036-90DA-E7806F3FA1DC}" destId="{74683B6B-C1FD-467D-9D84-A288D704F707}" srcOrd="1" destOrd="0" presId="urn:microsoft.com/office/officeart/2005/8/layout/venn1"/>
    <dgm:cxn modelId="{7577B220-8736-48B4-AA0A-DFC7AD11E283}" type="presOf" srcId="{28892155-9669-459B-9EE4-81F1807EB267}" destId="{A8571C50-B7AF-45C8-85F9-0150711911D5}" srcOrd="1" destOrd="0" presId="urn:microsoft.com/office/officeart/2005/8/layout/venn1"/>
    <dgm:cxn modelId="{C44285BC-9676-432E-AE91-39C45EB73C65}" type="presOf" srcId="{F48C74EF-1D63-4697-AB1B-F61FBACB2821}" destId="{7E4717FC-A3D9-495F-8854-4EBA2029ED75}" srcOrd="0" destOrd="0" presId="urn:microsoft.com/office/officeart/2005/8/layout/venn1"/>
    <dgm:cxn modelId="{3563AC98-D2C3-481D-B226-A907363AC75A}" type="presOf" srcId="{5DC0EB2A-32B7-4A9F-BABE-F387711BABF2}" destId="{67A542D9-2576-4B9E-9FF0-B363194CF203}" srcOrd="1" destOrd="0" presId="urn:microsoft.com/office/officeart/2005/8/layout/venn1"/>
    <dgm:cxn modelId="{C50BFD0F-4E9F-47EC-B40F-3E89160C7AD9}" srcId="{F48C74EF-1D63-4697-AB1B-F61FBACB2821}" destId="{F5DD8847-375B-4036-90DA-E7806F3FA1DC}" srcOrd="0" destOrd="0" parTransId="{2CEF0568-1720-419E-951B-DEA3DA32159A}" sibTransId="{00F5F1A2-EAF2-4394-AF38-E4BC6A8200F0}"/>
    <dgm:cxn modelId="{DCB23C2C-0A70-4252-A3A5-AD860E44D8B7}" type="presParOf" srcId="{7E4717FC-A3D9-495F-8854-4EBA2029ED75}" destId="{846794EE-06F2-43EA-9995-E0C080E829AB}" srcOrd="0" destOrd="0" presId="urn:microsoft.com/office/officeart/2005/8/layout/venn1"/>
    <dgm:cxn modelId="{DCD0838E-7266-4780-9492-F5840B7AC0AB}" type="presParOf" srcId="{7E4717FC-A3D9-495F-8854-4EBA2029ED75}" destId="{74683B6B-C1FD-467D-9D84-A288D704F707}" srcOrd="1" destOrd="0" presId="urn:microsoft.com/office/officeart/2005/8/layout/venn1"/>
    <dgm:cxn modelId="{056F65F8-F672-4563-A4E6-139ED964366A}" type="presParOf" srcId="{7E4717FC-A3D9-495F-8854-4EBA2029ED75}" destId="{15817782-F019-4231-9863-53AE1180F44E}" srcOrd="2" destOrd="0" presId="urn:microsoft.com/office/officeart/2005/8/layout/venn1"/>
    <dgm:cxn modelId="{247B47F7-1432-453B-998E-8640FDD74D95}" type="presParOf" srcId="{7E4717FC-A3D9-495F-8854-4EBA2029ED75}" destId="{A8571C50-B7AF-45C8-85F9-0150711911D5}" srcOrd="3" destOrd="0" presId="urn:microsoft.com/office/officeart/2005/8/layout/venn1"/>
    <dgm:cxn modelId="{6D19E5F6-CAE4-4310-AF2E-97DA34B49F8B}" type="presParOf" srcId="{7E4717FC-A3D9-495F-8854-4EBA2029ED75}" destId="{5D264026-6CA0-4B82-95A0-D006BAEF8825}" srcOrd="4" destOrd="0" presId="urn:microsoft.com/office/officeart/2005/8/layout/venn1"/>
    <dgm:cxn modelId="{BABCA5BE-7244-4CD3-9620-93E41514A8BB}" type="presParOf" srcId="{7E4717FC-A3D9-495F-8854-4EBA2029ED75}" destId="{67A542D9-2576-4B9E-9FF0-B363194CF20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570223-97DD-4A0E-B734-4260A4BA8741}">
      <dgm:prSet custT="1"/>
      <dgm:spPr>
        <a:solidFill>
          <a:schemeClr val="bg1">
            <a:lumMod val="95000"/>
          </a:schemeClr>
        </a:solidFill>
        <a:ln w="25400">
          <a:solidFill>
            <a:schemeClr val="accent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Admin</a:t>
          </a:r>
          <a:endParaRPr lang="en-US" sz="2800" dirty="0">
            <a:solidFill>
              <a:schemeClr val="tx1"/>
            </a:solidFill>
          </a:endParaRPr>
        </a:p>
      </dgm:t>
    </dgm:pt>
    <dgm:pt modelId="{A65A4AAC-2275-4EDE-B5B3-450EBF4C8D49}" type="parTrans" cxnId="{62E518C9-AEDE-4C2D-B0FC-BB18C471858E}">
      <dgm:prSet/>
      <dgm:spPr/>
      <dgm:t>
        <a:bodyPr/>
        <a:lstStyle/>
        <a:p>
          <a:endParaRPr lang="en-US" dirty="0"/>
        </a:p>
      </dgm:t>
    </dgm:pt>
    <dgm:pt modelId="{70D174E8-565D-4522-87EE-AE68B4F0BD0B}" type="sibTrans" cxnId="{62E518C9-AEDE-4C2D-B0FC-BB18C471858E}">
      <dgm:prSet phldrT="01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01</a:t>
          </a:r>
        </a:p>
      </dgm:t>
    </dgm:pt>
    <dgm:pt modelId="{A2BF278C-D55E-4279-8688-5C458B40FD2A}">
      <dgm:prSet custT="1"/>
      <dgm:spPr>
        <a:solidFill>
          <a:schemeClr val="bg1">
            <a:lumMod val="95000"/>
          </a:schemeClr>
        </a:solidFill>
        <a:ln w="25400">
          <a:solidFill>
            <a:schemeClr val="accent3"/>
          </a:solidFill>
        </a:ln>
      </dgm:spPr>
      <dgm:t>
        <a:bodyPr/>
        <a:lstStyle/>
        <a:p>
          <a:r>
            <a:rPr lang="en-ZA" sz="2400" dirty="0" smtClean="0">
              <a:solidFill>
                <a:schemeClr val="tx1"/>
              </a:solidFill>
            </a:rPr>
            <a:t>Members</a:t>
          </a:r>
          <a:endParaRPr lang="en-US" sz="2400" dirty="0">
            <a:solidFill>
              <a:schemeClr val="tx1"/>
            </a:solidFill>
          </a:endParaRPr>
        </a:p>
      </dgm:t>
    </dgm:pt>
    <dgm:pt modelId="{2FC36560-8BD2-4BD2-9DC8-2A6432EF3AFB}" type="parTrans" cxnId="{0014B138-45FB-4DB6-B21D-94187F51E868}">
      <dgm:prSet/>
      <dgm:spPr/>
      <dgm:t>
        <a:bodyPr/>
        <a:lstStyle/>
        <a:p>
          <a:endParaRPr lang="en-US" dirty="0"/>
        </a:p>
      </dgm:t>
    </dgm:pt>
    <dgm:pt modelId="{60A94522-AD41-44E1-8F03-53506B69B410}" type="sibTrans" cxnId="{0014B138-45FB-4DB6-B21D-94187F51E868}">
      <dgm:prSet phldrT="02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02</a:t>
          </a:r>
        </a:p>
      </dgm:t>
    </dgm:pt>
    <dgm:pt modelId="{D851DA90-81BC-4740-8E03-07F451BC5A78}">
      <dgm:prSet/>
      <dgm:spPr>
        <a:solidFill>
          <a:schemeClr val="bg1">
            <a:lumMod val="95000"/>
          </a:schemeClr>
        </a:solidFill>
        <a:ln w="25400">
          <a:solidFill>
            <a:schemeClr val="accent5"/>
          </a:solidFill>
        </a:ln>
      </dgm:spPr>
      <dgm:t>
        <a:bodyPr/>
        <a:lstStyle/>
        <a:p>
          <a:r>
            <a:rPr lang="en-ZA" dirty="0" smtClean="0">
              <a:solidFill>
                <a:schemeClr val="tx1"/>
              </a:solidFill>
            </a:rPr>
            <a:t>Public</a:t>
          </a:r>
          <a:endParaRPr lang="en-US" dirty="0">
            <a:solidFill>
              <a:schemeClr val="tx1"/>
            </a:solidFill>
          </a:endParaRPr>
        </a:p>
      </dgm:t>
    </dgm:pt>
    <dgm:pt modelId="{D7E4078D-93EB-427C-897D-FBF58FB30D35}" type="parTrans" cxnId="{EFB57CC7-B68C-4F6B-AD09-858FFEBD81FA}">
      <dgm:prSet/>
      <dgm:spPr/>
      <dgm:t>
        <a:bodyPr/>
        <a:lstStyle/>
        <a:p>
          <a:endParaRPr lang="en-US" dirty="0"/>
        </a:p>
      </dgm:t>
    </dgm:pt>
    <dgm:pt modelId="{70ED6DE1-1820-4B6A-8B95-9D146564E344}" type="sibTrans" cxnId="{EFB57CC7-B68C-4F6B-AD09-858FFEBD81FA}">
      <dgm:prSet phldrT="03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03</a:t>
          </a:r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13B027-FC5F-43E9-8DEF-A37F8B9C828D}" type="pres">
      <dgm:prSet presAssocID="{C5570223-97DD-4A0E-B734-4260A4BA8741}" presName="compositeNode" presStyleCnt="0">
        <dgm:presLayoutVars>
          <dgm:bulletEnabled val="1"/>
        </dgm:presLayoutVars>
      </dgm:prSet>
      <dgm:spPr/>
    </dgm:pt>
    <dgm:pt modelId="{14852560-9294-411E-A8EA-76E9787C7EDD}" type="pres">
      <dgm:prSet presAssocID="{C5570223-97DD-4A0E-B734-4260A4BA8741}" presName="bgRect" presStyleLbl="alignNode1" presStyleIdx="0" presStyleCnt="3"/>
      <dgm:spPr/>
      <dgm:t>
        <a:bodyPr/>
        <a:lstStyle/>
        <a:p>
          <a:endParaRPr lang="en-US"/>
        </a:p>
      </dgm:t>
    </dgm:pt>
    <dgm:pt modelId="{4115FB15-D11B-4937-98FB-E1DFA3C867ED}" type="pres">
      <dgm:prSet presAssocID="{70D174E8-565D-4522-87EE-AE68B4F0BD0B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2315E-8B53-48E2-B8AB-3657D19AF059}" type="pres">
      <dgm:prSet presAssocID="{C5570223-97DD-4A0E-B734-4260A4BA8741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5DFDD-AC09-42F6-82F7-C1A4F0448DC6}" type="pres">
      <dgm:prSet presAssocID="{70D174E8-565D-4522-87EE-AE68B4F0BD0B}" presName="sibTrans" presStyleCnt="0"/>
      <dgm:spPr/>
    </dgm:pt>
    <dgm:pt modelId="{05E94FD9-2908-46C7-82E1-9E95AD54AB49}" type="pres">
      <dgm:prSet presAssocID="{A2BF278C-D55E-4279-8688-5C458B40FD2A}" presName="compositeNode" presStyleCnt="0">
        <dgm:presLayoutVars>
          <dgm:bulletEnabled val="1"/>
        </dgm:presLayoutVars>
      </dgm:prSet>
      <dgm:spPr/>
    </dgm:pt>
    <dgm:pt modelId="{26DB1354-637C-4E09-9B9C-5B28D70EF621}" type="pres">
      <dgm:prSet presAssocID="{A2BF278C-D55E-4279-8688-5C458B40FD2A}" presName="bgRect" presStyleLbl="alignNode1" presStyleIdx="1" presStyleCnt="3"/>
      <dgm:spPr/>
      <dgm:t>
        <a:bodyPr/>
        <a:lstStyle/>
        <a:p>
          <a:endParaRPr lang="en-US"/>
        </a:p>
      </dgm:t>
    </dgm:pt>
    <dgm:pt modelId="{C909839B-B5B3-4727-9B00-1D6467BF744D}" type="pres">
      <dgm:prSet presAssocID="{60A94522-AD41-44E1-8F03-53506B69B410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94EB7-8038-4B65-B2EB-CEFF80F8AA9E}" type="pres">
      <dgm:prSet presAssocID="{A2BF278C-D55E-4279-8688-5C458B40FD2A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F7D93-732E-4E67-BD82-C3F6005BE84C}" type="pres">
      <dgm:prSet presAssocID="{60A94522-AD41-44E1-8F03-53506B69B410}" presName="sibTrans" presStyleCnt="0"/>
      <dgm:spPr/>
    </dgm:pt>
    <dgm:pt modelId="{E95CD539-4D64-48B9-8536-39D63736337A}" type="pres">
      <dgm:prSet presAssocID="{D851DA90-81BC-4740-8E03-07F451BC5A78}" presName="compositeNode" presStyleCnt="0">
        <dgm:presLayoutVars>
          <dgm:bulletEnabled val="1"/>
        </dgm:presLayoutVars>
      </dgm:prSet>
      <dgm:spPr/>
    </dgm:pt>
    <dgm:pt modelId="{494C585E-5794-4E0D-9974-0538E48E1A6F}" type="pres">
      <dgm:prSet presAssocID="{D851DA90-81BC-4740-8E03-07F451BC5A78}" presName="bgRect" presStyleLbl="alignNode1" presStyleIdx="2" presStyleCnt="3"/>
      <dgm:spPr/>
      <dgm:t>
        <a:bodyPr/>
        <a:lstStyle/>
        <a:p>
          <a:endParaRPr lang="en-US"/>
        </a:p>
      </dgm:t>
    </dgm:pt>
    <dgm:pt modelId="{BAC68D42-CCA2-41BE-8259-6C10EEEE2B09}" type="pres">
      <dgm:prSet presAssocID="{70ED6DE1-1820-4B6A-8B95-9D146564E344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66C4A-BCAC-4F3B-AC95-42217247097F}" type="pres">
      <dgm:prSet presAssocID="{D851DA90-81BC-4740-8E03-07F451BC5A78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2B2A38-C09E-47BF-86CD-C8AAEB8E5A18}" type="presOf" srcId="{60A94522-AD41-44E1-8F03-53506B69B410}" destId="{C909839B-B5B3-4727-9B00-1D6467BF744D}" srcOrd="0" destOrd="0" presId="urn:microsoft.com/office/officeart/2016/7/layout/LinearBlockProcessNumbered"/>
    <dgm:cxn modelId="{4E7F6899-1DD6-41B4-BDFC-055D81276C54}" type="presOf" srcId="{A2BF278C-D55E-4279-8688-5C458B40FD2A}" destId="{26DB1354-637C-4E09-9B9C-5B28D70EF621}" srcOrd="0" destOrd="0" presId="urn:microsoft.com/office/officeart/2016/7/layout/LinearBlockProcessNumbered"/>
    <dgm:cxn modelId="{13384D2F-9A2D-4844-9EF4-A1E0504237C6}" type="presOf" srcId="{70D174E8-565D-4522-87EE-AE68B4F0BD0B}" destId="{4115FB15-D11B-4937-98FB-E1DFA3C867ED}" srcOrd="0" destOrd="0" presId="urn:microsoft.com/office/officeart/2016/7/layout/LinearBlockProcessNumbered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AB23D39B-AD8F-4A09-95B7-ECEDF7583DFD}" type="presOf" srcId="{A2BF278C-D55E-4279-8688-5C458B40FD2A}" destId="{F8694EB7-8038-4B65-B2EB-CEFF80F8AA9E}" srcOrd="1" destOrd="0" presId="urn:microsoft.com/office/officeart/2016/7/layout/LinearBlockProcessNumbered"/>
    <dgm:cxn modelId="{EFB57CC7-B68C-4F6B-AD09-858FFEBD81FA}" srcId="{6F088E63-D463-4A62-BD6B-2427648B36DE}" destId="{D851DA90-81BC-4740-8E03-07F451BC5A78}" srcOrd="2" destOrd="0" parTransId="{D7E4078D-93EB-427C-897D-FBF58FB30D35}" sibTransId="{70ED6DE1-1820-4B6A-8B95-9D146564E344}"/>
    <dgm:cxn modelId="{99137FD0-2012-48D3-91A2-81F62568620E}" type="presOf" srcId="{C5570223-97DD-4A0E-B734-4260A4BA8741}" destId="{14852560-9294-411E-A8EA-76E9787C7EDD}" srcOrd="0" destOrd="0" presId="urn:microsoft.com/office/officeart/2016/7/layout/LinearBlockProcessNumbered"/>
    <dgm:cxn modelId="{628C89D2-016C-4A6B-A076-15E102DE9AAA}" type="presOf" srcId="{D851DA90-81BC-4740-8E03-07F451BC5A78}" destId="{494C585E-5794-4E0D-9974-0538E48E1A6F}" srcOrd="0" destOrd="0" presId="urn:microsoft.com/office/officeart/2016/7/layout/LinearBlockProcessNumbered"/>
    <dgm:cxn modelId="{C1273BBB-1FA4-4A7A-9519-519AF7473407}" type="presOf" srcId="{70ED6DE1-1820-4B6A-8B95-9D146564E344}" destId="{BAC68D42-CCA2-41BE-8259-6C10EEEE2B09}" srcOrd="0" destOrd="0" presId="urn:microsoft.com/office/officeart/2016/7/layout/LinearBlockProcessNumbered"/>
    <dgm:cxn modelId="{FB98D9AE-7EA4-4E0C-A440-8AB399B977CD}" type="presOf" srcId="{C5570223-97DD-4A0E-B734-4260A4BA8741}" destId="{E9E2315E-8B53-48E2-B8AB-3657D19AF059}" srcOrd="1" destOrd="0" presId="urn:microsoft.com/office/officeart/2016/7/layout/LinearBlockProcessNumbered"/>
    <dgm:cxn modelId="{62E518C9-AEDE-4C2D-B0FC-BB18C471858E}" srcId="{6F088E63-D463-4A62-BD6B-2427648B36DE}" destId="{C5570223-97DD-4A0E-B734-4260A4BA8741}" srcOrd="0" destOrd="0" parTransId="{A65A4AAC-2275-4EDE-B5B3-450EBF4C8D49}" sibTransId="{70D174E8-565D-4522-87EE-AE68B4F0BD0B}"/>
    <dgm:cxn modelId="{06CC92A2-A7EF-4399-B162-96B263CE121D}" type="presOf" srcId="{D851DA90-81BC-4740-8E03-07F451BC5A78}" destId="{89666C4A-BCAC-4F3B-AC95-42217247097F}" srcOrd="1" destOrd="0" presId="urn:microsoft.com/office/officeart/2016/7/layout/LinearBlockProcessNumbered"/>
    <dgm:cxn modelId="{0014B138-45FB-4DB6-B21D-94187F51E868}" srcId="{6F088E63-D463-4A62-BD6B-2427648B36DE}" destId="{A2BF278C-D55E-4279-8688-5C458B40FD2A}" srcOrd="1" destOrd="0" parTransId="{2FC36560-8BD2-4BD2-9DC8-2A6432EF3AFB}" sibTransId="{60A94522-AD41-44E1-8F03-53506B69B410}"/>
    <dgm:cxn modelId="{FBB8E318-CAEC-449C-9982-8716EFDDCF63}" type="presParOf" srcId="{5B720CB1-982E-452E-AC13-893FC213A62B}" destId="{F113B027-FC5F-43E9-8DEF-A37F8B9C828D}" srcOrd="0" destOrd="0" presId="urn:microsoft.com/office/officeart/2016/7/layout/LinearBlockProcessNumbered"/>
    <dgm:cxn modelId="{9CE06980-5D93-4158-861C-FE265A8BA00A}" type="presParOf" srcId="{F113B027-FC5F-43E9-8DEF-A37F8B9C828D}" destId="{14852560-9294-411E-A8EA-76E9787C7EDD}" srcOrd="0" destOrd="0" presId="urn:microsoft.com/office/officeart/2016/7/layout/LinearBlockProcessNumbered"/>
    <dgm:cxn modelId="{FC3095A3-4661-43A2-8385-BDC241E9A521}" type="presParOf" srcId="{F113B027-FC5F-43E9-8DEF-A37F8B9C828D}" destId="{4115FB15-D11B-4937-98FB-E1DFA3C867ED}" srcOrd="1" destOrd="0" presId="urn:microsoft.com/office/officeart/2016/7/layout/LinearBlockProcessNumbered"/>
    <dgm:cxn modelId="{8763A641-A302-448B-A465-9CF52DF03935}" type="presParOf" srcId="{F113B027-FC5F-43E9-8DEF-A37F8B9C828D}" destId="{E9E2315E-8B53-48E2-B8AB-3657D19AF059}" srcOrd="2" destOrd="0" presId="urn:microsoft.com/office/officeart/2016/7/layout/LinearBlockProcessNumbered"/>
    <dgm:cxn modelId="{0661D090-3BD6-4233-8236-ACF005E35F56}" type="presParOf" srcId="{5B720CB1-982E-452E-AC13-893FC213A62B}" destId="{1CE5DFDD-AC09-42F6-82F7-C1A4F0448DC6}" srcOrd="1" destOrd="0" presId="urn:microsoft.com/office/officeart/2016/7/layout/LinearBlockProcessNumbered"/>
    <dgm:cxn modelId="{4FA20706-35BA-428C-8C78-396B34271860}" type="presParOf" srcId="{5B720CB1-982E-452E-AC13-893FC213A62B}" destId="{05E94FD9-2908-46C7-82E1-9E95AD54AB49}" srcOrd="2" destOrd="0" presId="urn:microsoft.com/office/officeart/2016/7/layout/LinearBlockProcessNumbered"/>
    <dgm:cxn modelId="{DDB1A529-C344-49E7-B2D9-3EF93DD76D51}" type="presParOf" srcId="{05E94FD9-2908-46C7-82E1-9E95AD54AB49}" destId="{26DB1354-637C-4E09-9B9C-5B28D70EF621}" srcOrd="0" destOrd="0" presId="urn:microsoft.com/office/officeart/2016/7/layout/LinearBlockProcessNumbered"/>
    <dgm:cxn modelId="{C8CBE9C2-B506-49A2-9DA0-8DF80F7CBC29}" type="presParOf" srcId="{05E94FD9-2908-46C7-82E1-9E95AD54AB49}" destId="{C909839B-B5B3-4727-9B00-1D6467BF744D}" srcOrd="1" destOrd="0" presId="urn:microsoft.com/office/officeart/2016/7/layout/LinearBlockProcessNumbered"/>
    <dgm:cxn modelId="{C935B9BC-704A-4B49-85D4-7B3388A75212}" type="presParOf" srcId="{05E94FD9-2908-46C7-82E1-9E95AD54AB49}" destId="{F8694EB7-8038-4B65-B2EB-CEFF80F8AA9E}" srcOrd="2" destOrd="0" presId="urn:microsoft.com/office/officeart/2016/7/layout/LinearBlockProcessNumbered"/>
    <dgm:cxn modelId="{5091668B-ED0A-4C02-9F0F-B0CEDF470239}" type="presParOf" srcId="{5B720CB1-982E-452E-AC13-893FC213A62B}" destId="{6D2F7D93-732E-4E67-BD82-C3F6005BE84C}" srcOrd="3" destOrd="0" presId="urn:microsoft.com/office/officeart/2016/7/layout/LinearBlockProcessNumbered"/>
    <dgm:cxn modelId="{1B442388-0FD7-4C7C-9563-4C83CC1EAB7B}" type="presParOf" srcId="{5B720CB1-982E-452E-AC13-893FC213A62B}" destId="{E95CD539-4D64-48B9-8536-39D63736337A}" srcOrd="4" destOrd="0" presId="urn:microsoft.com/office/officeart/2016/7/layout/LinearBlockProcessNumbered"/>
    <dgm:cxn modelId="{B41BE287-754D-426A-9294-F333FF269110}" type="presParOf" srcId="{E95CD539-4D64-48B9-8536-39D63736337A}" destId="{494C585E-5794-4E0D-9974-0538E48E1A6F}" srcOrd="0" destOrd="0" presId="urn:microsoft.com/office/officeart/2016/7/layout/LinearBlockProcessNumbered"/>
    <dgm:cxn modelId="{1785C5B2-76B8-4D7F-A1D1-E7070EF6436D}" type="presParOf" srcId="{E95CD539-4D64-48B9-8536-39D63736337A}" destId="{BAC68D42-CCA2-41BE-8259-6C10EEEE2B09}" srcOrd="1" destOrd="0" presId="urn:microsoft.com/office/officeart/2016/7/layout/LinearBlockProcessNumbered"/>
    <dgm:cxn modelId="{3B992719-D977-4CC3-86A8-6F42895A7FD5}" type="presParOf" srcId="{E95CD539-4D64-48B9-8536-39D63736337A}" destId="{89666C4A-BCAC-4F3B-AC95-4221724709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794EE-06F2-43EA-9995-E0C080E829AB}">
      <dsp:nvSpPr>
        <dsp:cNvPr id="0" name=""/>
        <dsp:cNvSpPr/>
      </dsp:nvSpPr>
      <dsp:spPr>
        <a:xfrm>
          <a:off x="2956854" y="57689"/>
          <a:ext cx="2769079" cy="276907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Client Side</a:t>
          </a:r>
          <a:endParaRPr lang="en-US" sz="2600" kern="1200" dirty="0"/>
        </a:p>
      </dsp:txBody>
      <dsp:txXfrm>
        <a:off x="3326065" y="542278"/>
        <a:ext cx="2030658" cy="1246085"/>
      </dsp:txXfrm>
    </dsp:sp>
    <dsp:sp modelId="{15817782-F019-4231-9863-53AE1180F44E}">
      <dsp:nvSpPr>
        <dsp:cNvPr id="0" name=""/>
        <dsp:cNvSpPr/>
      </dsp:nvSpPr>
      <dsp:spPr>
        <a:xfrm>
          <a:off x="3956030" y="1788363"/>
          <a:ext cx="2769079" cy="276907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Database</a:t>
          </a:r>
          <a:endParaRPr lang="en-US" sz="2600" kern="1200" dirty="0"/>
        </a:p>
      </dsp:txBody>
      <dsp:txXfrm>
        <a:off x="4802907" y="2503709"/>
        <a:ext cx="1661447" cy="1522993"/>
      </dsp:txXfrm>
    </dsp:sp>
    <dsp:sp modelId="{5D264026-6CA0-4B82-95A0-D006BAEF8825}">
      <dsp:nvSpPr>
        <dsp:cNvPr id="0" name=""/>
        <dsp:cNvSpPr/>
      </dsp:nvSpPr>
      <dsp:spPr>
        <a:xfrm>
          <a:off x="1957678" y="1788363"/>
          <a:ext cx="2769079" cy="276907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Server Side</a:t>
          </a:r>
          <a:endParaRPr lang="en-US" sz="2600" kern="1200" dirty="0"/>
        </a:p>
      </dsp:txBody>
      <dsp:txXfrm>
        <a:off x="2218433" y="2503709"/>
        <a:ext cx="1661447" cy="1522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2560-9294-411E-A8EA-76E9787C7EDD}">
      <dsp:nvSpPr>
        <dsp:cNvPr id="0" name=""/>
        <dsp:cNvSpPr/>
      </dsp:nvSpPr>
      <dsp:spPr>
        <a:xfrm>
          <a:off x="499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Admin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499" y="2380674"/>
        <a:ext cx="2022239" cy="1456012"/>
      </dsp:txXfrm>
    </dsp:sp>
    <dsp:sp modelId="{4115FB15-D11B-4937-98FB-E1DFA3C867ED}">
      <dsp:nvSpPr>
        <dsp:cNvPr id="0" name=""/>
        <dsp:cNvSpPr/>
      </dsp:nvSpPr>
      <dsp:spPr>
        <a:xfrm>
          <a:off x="499" y="1409999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01</a:t>
          </a:r>
        </a:p>
      </dsp:txBody>
      <dsp:txXfrm>
        <a:off x="499" y="1409999"/>
        <a:ext cx="2022239" cy="970674"/>
      </dsp:txXfrm>
    </dsp:sp>
    <dsp:sp modelId="{26DB1354-637C-4E09-9B9C-5B28D70EF621}">
      <dsp:nvSpPr>
        <dsp:cNvPr id="0" name=""/>
        <dsp:cNvSpPr/>
      </dsp:nvSpPr>
      <dsp:spPr>
        <a:xfrm>
          <a:off x="2184517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>
              <a:solidFill>
                <a:schemeClr val="tx1"/>
              </a:solidFill>
            </a:rPr>
            <a:t>Members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184517" y="2380674"/>
        <a:ext cx="2022239" cy="1456012"/>
      </dsp:txXfrm>
    </dsp:sp>
    <dsp:sp modelId="{C909839B-B5B3-4727-9B00-1D6467BF744D}">
      <dsp:nvSpPr>
        <dsp:cNvPr id="0" name=""/>
        <dsp:cNvSpPr/>
      </dsp:nvSpPr>
      <dsp:spPr>
        <a:xfrm>
          <a:off x="2184517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02</a:t>
          </a:r>
        </a:p>
      </dsp:txBody>
      <dsp:txXfrm>
        <a:off x="2184517" y="1409999"/>
        <a:ext cx="2022239" cy="970674"/>
      </dsp:txXfrm>
    </dsp:sp>
    <dsp:sp modelId="{494C585E-5794-4E0D-9974-0538E48E1A6F}">
      <dsp:nvSpPr>
        <dsp:cNvPr id="0" name=""/>
        <dsp:cNvSpPr/>
      </dsp:nvSpPr>
      <dsp:spPr>
        <a:xfrm>
          <a:off x="4368536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600" kern="1200" dirty="0" smtClean="0">
              <a:solidFill>
                <a:schemeClr val="tx1"/>
              </a:solidFill>
            </a:rPr>
            <a:t>Public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4368536" y="2380674"/>
        <a:ext cx="2022239" cy="1456012"/>
      </dsp:txXfrm>
    </dsp:sp>
    <dsp:sp modelId="{BAC68D42-CCA2-41BE-8259-6C10EEEE2B09}">
      <dsp:nvSpPr>
        <dsp:cNvPr id="0" name=""/>
        <dsp:cNvSpPr/>
      </dsp:nvSpPr>
      <dsp:spPr>
        <a:xfrm>
          <a:off x="4368536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03</a:t>
          </a:r>
        </a:p>
      </dsp:txBody>
      <dsp:txXfrm>
        <a:off x="4368536" y="1409999"/>
        <a:ext cx="2022239" cy="97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19/08/2018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smtClean="0"/>
              <a:t>19/08/2018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smtClean="0"/>
              <a:t>19/08/2018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smtClean="0"/>
              <a:t>19/08/2018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smtClean="0"/>
              <a:t>19/08/2018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smtClean="0"/>
              <a:t>19/08/2018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smtClean="0"/>
              <a:t>19/08/2018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smtClean="0"/>
              <a:t>19/08/2018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smtClean="0"/>
              <a:t>19/08/2018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smtClean="0"/>
              <a:t>19/08/2018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smtClean="0"/>
              <a:t>19/08/2018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smtClean="0"/>
              <a:t>19/08/2018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xmlns="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xmlns="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xmlns="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smtClean="0"/>
              <a:t>19/08/2018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xmlns="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smtClean="0"/>
              <a:t>19/08/2018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smtClean="0"/>
              <a:t>19/08/2018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xmlns="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xmlns="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smtClean="0"/>
              <a:t>19/08/2018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smtClean="0"/>
              <a:pPr/>
              <a:t>19/08/2018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ZA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174" y="1095553"/>
            <a:ext cx="7754998" cy="1530369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Walchand College Of Engineering, Sangli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173" y="4777380"/>
            <a:ext cx="8160439" cy="363963"/>
          </a:xfrm>
        </p:spPr>
        <p:txBody>
          <a:bodyPr>
            <a:normAutofit fontScale="92500" lnSpcReduction="20000"/>
          </a:bodyPr>
          <a:lstStyle/>
          <a:p>
            <a:r>
              <a:rPr lang="en-ZA" sz="2400" dirty="0" smtClean="0">
                <a:solidFill>
                  <a:schemeClr val="bg1"/>
                </a:solidFill>
              </a:rPr>
              <a:t>		Department of Information technology</a:t>
            </a:r>
          </a:p>
          <a:p>
            <a:endParaRPr lang="en-ZA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186" y="2793124"/>
            <a:ext cx="2148973" cy="1817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958" y="5141343"/>
            <a:ext cx="4528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(Second Year Information Technology</a:t>
            </a:r>
          </a:p>
          <a:p>
            <a:pPr algn="ctr"/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Academic Year: </a:t>
            </a:r>
            <a:r>
              <a:rPr lang="en-I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2018-2019 </a:t>
            </a:r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06438" y="571890"/>
            <a:ext cx="383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smtClean="0">
                <a:solidFill>
                  <a:schemeClr val="bg1"/>
                </a:solidFill>
              </a:rPr>
              <a:t>1</a:t>
            </a:r>
            <a:endParaRPr lang="en-Z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Why Django?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10</a:t>
            </a:fld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156" y="612475"/>
            <a:ext cx="2207120" cy="1449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5830" y="2846718"/>
            <a:ext cx="8600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Django framework is best, because it is simple, reliable, and transparent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Django web framework is written on the quick and powerful Python language. Python works on any platform and is also open source.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Django is a high-level web framework which was created for quick web project development. It delivers transparent and high-quality code writing, making it important for developers, and equally important for customers.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dirty="0"/>
              <a:t>Django offers one of the best security levels of the currently available frameworks, ensuring that your project is kept safe.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Django suits high-load projects perfectly, given that the approach to implementation is done properly</a:t>
            </a:r>
          </a:p>
        </p:txBody>
      </p:sp>
    </p:spTree>
    <p:extLst>
      <p:ext uri="{BB962C8B-B14F-4D97-AF65-F5344CB8AC3E}">
        <p14:creationId xmlns:p14="http://schemas.microsoft.com/office/powerpoint/2010/main" val="10533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131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16" y="2078966"/>
            <a:ext cx="3739822" cy="2491946"/>
          </a:xfrm>
        </p:spPr>
        <p:txBody>
          <a:bodyPr>
            <a:normAutofit/>
          </a:bodyPr>
          <a:lstStyle/>
          <a:p>
            <a:r>
              <a:rPr lang="en-ZA" sz="3200" dirty="0" smtClean="0">
                <a:solidFill>
                  <a:schemeClr val="bg1"/>
                </a:solidFill>
              </a:rPr>
              <a:t>Platform to </a:t>
            </a:r>
            <a:r>
              <a:rPr lang="en-ZA" sz="3200" dirty="0" smtClean="0">
                <a:solidFill>
                  <a:schemeClr val="bg1"/>
                </a:solidFill>
              </a:rPr>
              <a:t>access </a:t>
            </a:r>
            <a:r>
              <a:rPr lang="en-ZA" sz="3200" dirty="0">
                <a:solidFill>
                  <a:schemeClr val="bg1"/>
                </a:solidFill>
              </a:rPr>
              <a:t>f</a:t>
            </a:r>
            <a:r>
              <a:rPr lang="en-ZA" sz="3200" dirty="0" smtClean="0">
                <a:solidFill>
                  <a:schemeClr val="bg1"/>
                </a:solidFill>
              </a:rPr>
              <a:t>or different users</a:t>
            </a:r>
            <a:endParaRPr lang="en-ZA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 descr="3 numbered bullets in a row&#10;">
            <a:extLst>
              <a:ext uri="{FF2B5EF4-FFF2-40B4-BE49-F238E27FC236}">
                <a16:creationId xmlns:a16="http://schemas.microsoft.com/office/drawing/2014/main" xmlns="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87829541"/>
              </p:ext>
            </p:extLst>
          </p:nvPr>
        </p:nvGraphicFramePr>
        <p:xfrm>
          <a:off x="5313045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659" y="533722"/>
            <a:ext cx="3356662" cy="786120"/>
          </a:xfrm>
        </p:spPr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13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4" t="16522" r="20053" b="33813"/>
          <a:stretch/>
        </p:blipFill>
        <p:spPr>
          <a:xfrm>
            <a:off x="345057" y="1440612"/>
            <a:ext cx="11671539" cy="54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087" y="973668"/>
            <a:ext cx="5577279" cy="706964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14</a:t>
            </a:fld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1" t="26223" r="30703" b="9760"/>
          <a:stretch/>
        </p:blipFill>
        <p:spPr>
          <a:xfrm>
            <a:off x="163903" y="1680633"/>
            <a:ext cx="11809561" cy="51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15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1811547" y="3217653"/>
            <a:ext cx="7798279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https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://www.cta.org/en/About-CTA/Who-We-Are/Teachers.aspx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http://www.mecta.in/html/en/index.html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4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461" y="2712209"/>
            <a:ext cx="8825658" cy="2677648"/>
          </a:xfrm>
        </p:spPr>
        <p:txBody>
          <a:bodyPr/>
          <a:lstStyle/>
          <a:p>
            <a:r>
              <a:rPr lang="en-US" dirty="0" err="1" smtClean="0"/>
              <a:t>ThankYou</a:t>
            </a:r>
            <a:r>
              <a:rPr lang="en-US" dirty="0" smtClean="0"/>
              <a:t>….!!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875" y="888521"/>
            <a:ext cx="7634378" cy="1154286"/>
          </a:xfrm>
        </p:spPr>
        <p:txBody>
          <a:bodyPr/>
          <a:lstStyle/>
          <a:p>
            <a:r>
              <a:rPr lang="en-US" dirty="0" smtClean="0"/>
              <a:t>   Walchand META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337" y="2370611"/>
            <a:ext cx="9195758" cy="17930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	A project UNDER the guidance of  </a:t>
            </a:r>
            <a:r>
              <a:rPr lang="en-US" sz="2400" dirty="0" err="1" smtClean="0"/>
              <a:t>Mr</a:t>
            </a:r>
            <a:r>
              <a:rPr lang="en-US" sz="2400" dirty="0"/>
              <a:t> </a:t>
            </a:r>
            <a:r>
              <a:rPr lang="en-US" sz="2400" dirty="0" err="1" smtClean="0"/>
              <a:t>U.b.chavan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20174" y="3467818"/>
            <a:ext cx="7798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Presented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by:-</a:t>
            </a:r>
          </a:p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0"/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         </a:t>
            </a:r>
            <a:r>
              <a:rPr lang="en-IN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Ankita </a:t>
            </a:r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Agarwal             (2016BTEIT00006)</a:t>
            </a:r>
          </a:p>
          <a:p>
            <a:pPr lvl="0"/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	</a:t>
            </a:r>
            <a:r>
              <a:rPr lang="en-IN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Sanjivani</a:t>
            </a:r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</a:t>
            </a:r>
            <a:r>
              <a:rPr lang="en-IN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Shinde</a:t>
            </a:r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       	 </a:t>
            </a:r>
            <a:r>
              <a:rPr lang="en-IN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(</a:t>
            </a:r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2016BTEIT00051)</a:t>
            </a:r>
          </a:p>
          <a:p>
            <a:pPr lvl="0"/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	</a:t>
            </a:r>
            <a:r>
              <a:rPr lang="en-IN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Abhisha</a:t>
            </a:r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</a:t>
            </a:r>
            <a:r>
              <a:rPr lang="en-IN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Vernekar</a:t>
            </a:r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       </a:t>
            </a:r>
            <a:r>
              <a:rPr lang="en-IN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(</a:t>
            </a:r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2016BTEIT00052)</a:t>
            </a:r>
          </a:p>
          <a:p>
            <a:pPr lvl="0"/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	</a:t>
            </a:r>
            <a:r>
              <a:rPr lang="en-IN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Anagha</a:t>
            </a:r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</a:t>
            </a:r>
            <a:r>
              <a:rPr lang="en-IN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Shitole</a:t>
            </a:r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        	 </a:t>
            </a:r>
            <a:r>
              <a:rPr lang="en-IN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(2014BIT009</a:t>
            </a:r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)</a:t>
            </a:r>
          </a:p>
          <a:p>
            <a:pPr lvl="0"/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  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06437" y="552892"/>
            <a:ext cx="383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smtClean="0">
                <a:solidFill>
                  <a:schemeClr val="bg1"/>
                </a:solidFill>
              </a:rPr>
              <a:t>2</a:t>
            </a:r>
            <a:endParaRPr lang="en-Z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Domain of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3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2096219" y="3183147"/>
            <a:ext cx="8531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create a website in order to help </a:t>
            </a:r>
          </a:p>
          <a:p>
            <a:r>
              <a:rPr lang="en-US" sz="3200" dirty="0" smtClean="0"/>
              <a:t>the Teachers Association of Walchand College of Engineering, Sangli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63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445" y="2242868"/>
            <a:ext cx="3403392" cy="2328044"/>
          </a:xfrm>
        </p:spPr>
        <p:txBody>
          <a:bodyPr/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4</a:t>
            </a:fld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477" y="2371855"/>
            <a:ext cx="1036410" cy="104250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77365" y="1286936"/>
            <a:ext cx="676356" cy="50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94" y="2124509"/>
            <a:ext cx="813502" cy="818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25" y="3260363"/>
            <a:ext cx="695004" cy="5182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399474" y="2297811"/>
            <a:ext cx="676356" cy="50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8106" y="4320202"/>
            <a:ext cx="676356" cy="50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00116" y="5363256"/>
            <a:ext cx="676356" cy="50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34" y="3129129"/>
            <a:ext cx="741113" cy="7454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299" y="2192923"/>
            <a:ext cx="743776" cy="7498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37" y="4198176"/>
            <a:ext cx="741113" cy="7454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416" y="1209671"/>
            <a:ext cx="741113" cy="7454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106" y="5239029"/>
            <a:ext cx="743776" cy="7498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14205" y="5371221"/>
            <a:ext cx="319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6493435" y="3254898"/>
            <a:ext cx="2794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Technologies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69311" y="4313059"/>
            <a:ext cx="333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69311" y="2196736"/>
            <a:ext cx="395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Features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469311" y="1305117"/>
            <a:ext cx="2407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Objectives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03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836" y="1063416"/>
            <a:ext cx="2873583" cy="706964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5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1334341" y="3157267"/>
            <a:ext cx="94372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create a platform for teachers to solve their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Integrate the currently known technology (Django) with the new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enhance the blended interaction between teachers.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reduce the hectic task of the admin.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Get acquainted with Real time Database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Principally sponsored.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8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600" dirty="0" smtClean="0"/>
              <a:t>Features</a:t>
            </a:r>
            <a:endParaRPr lang="en-ZA" sz="3600" dirty="0"/>
          </a:p>
        </p:txBody>
      </p:sp>
      <p:pic>
        <p:nvPicPr>
          <p:cNvPr id="12" name="Picture Placeholder 11" descr="Clock">
            <a:extLst>
              <a:ext uri="{FF2B5EF4-FFF2-40B4-BE49-F238E27FC236}">
                <a16:creationId xmlns:a16="http://schemas.microsoft.com/office/drawing/2014/main" xmlns="" id="{E1DDCE14-088F-46E3-A4A0-3D2F40EA673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31769" y="1101388"/>
            <a:ext cx="774700" cy="774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56275" y="2139020"/>
            <a:ext cx="2325688" cy="774700"/>
          </a:xfrm>
        </p:spPr>
        <p:txBody>
          <a:bodyPr>
            <a:normAutofit/>
          </a:bodyPr>
          <a:lstStyle/>
          <a:p>
            <a:r>
              <a:rPr lang="en-ZA" sz="1800" dirty="0" smtClean="0"/>
              <a:t>To add a discussion </a:t>
            </a:r>
            <a:r>
              <a:rPr lang="en-ZA" sz="1800" dirty="0" smtClean="0"/>
              <a:t>forum</a:t>
            </a:r>
            <a:endParaRPr lang="en-ZA" sz="1800" dirty="0"/>
          </a:p>
        </p:txBody>
      </p:sp>
      <p:pic>
        <p:nvPicPr>
          <p:cNvPr id="14" name="Picture Placeholder 13" descr="House">
            <a:extLst>
              <a:ext uri="{FF2B5EF4-FFF2-40B4-BE49-F238E27FC236}">
                <a16:creationId xmlns:a16="http://schemas.microsoft.com/office/drawing/2014/main" xmlns="" id="{9B25FBAB-6696-4071-A181-E7F39B4AA1E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49618" t="-48742" r="-49618" b="-50243"/>
          <a:stretch/>
        </p:blipFill>
        <p:spPr>
          <a:xfrm>
            <a:off x="8700079" y="801189"/>
            <a:ext cx="1260000" cy="1260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62125" y="2204439"/>
            <a:ext cx="2325688" cy="774700"/>
          </a:xfrm>
        </p:spPr>
        <p:txBody>
          <a:bodyPr>
            <a:noAutofit/>
          </a:bodyPr>
          <a:lstStyle/>
          <a:p>
            <a:r>
              <a:rPr lang="en-ZA" sz="1600" dirty="0" smtClean="0"/>
              <a:t>Members be able to keep a track of all the activities of the organization</a:t>
            </a:r>
            <a:endParaRPr lang="en-ZA" sz="1600" dirty="0"/>
          </a:p>
        </p:txBody>
      </p:sp>
      <p:pic>
        <p:nvPicPr>
          <p:cNvPr id="16" name="Picture Placeholder 15" descr="Pencil">
            <a:extLst>
              <a:ext uri="{FF2B5EF4-FFF2-40B4-BE49-F238E27FC236}">
                <a16:creationId xmlns:a16="http://schemas.microsoft.com/office/drawing/2014/main" xmlns="" id="{2ABB9B2C-8073-4AE8-9BDD-46925F1DD0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-68714" t="-68864" r="-68714" b="-68864"/>
          <a:stretch/>
        </p:blipFill>
        <p:spPr>
          <a:xfrm>
            <a:off x="6289119" y="3708649"/>
            <a:ext cx="1260000" cy="1260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ZA" sz="1600" dirty="0" smtClean="0"/>
              <a:t>Members be able to upload on website </a:t>
            </a:r>
            <a:endParaRPr lang="en-ZA" sz="1600" dirty="0"/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xmlns="" id="{DC211434-F1B3-4E2F-B008-4EEA0ACB335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-71339" t="-71339" r="-71339" b="-71339"/>
          <a:stretch/>
        </p:blipFill>
        <p:spPr>
          <a:xfrm>
            <a:off x="8700079" y="3708649"/>
            <a:ext cx="1260000" cy="1260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/>
          </a:bodyPr>
          <a:lstStyle/>
          <a:p>
            <a:r>
              <a:rPr lang="en-ZA" sz="1800" dirty="0" smtClean="0"/>
              <a:t>Notify the members about the meeting</a:t>
            </a:r>
            <a:endParaRPr lang="en-ZA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600" dirty="0" smtClean="0"/>
              <a:t>Features</a:t>
            </a:r>
            <a:endParaRPr lang="en-ZA" sz="3600" dirty="0"/>
          </a:p>
        </p:txBody>
      </p:sp>
      <p:pic>
        <p:nvPicPr>
          <p:cNvPr id="12" name="Picture Placeholder 11" descr="Clock">
            <a:extLst>
              <a:ext uri="{FF2B5EF4-FFF2-40B4-BE49-F238E27FC236}">
                <a16:creationId xmlns:a16="http://schemas.microsoft.com/office/drawing/2014/main" xmlns="" id="{E1DDCE14-088F-46E3-A4A0-3D2F40EA673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31769" y="1101388"/>
            <a:ext cx="774700" cy="774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56275" y="2139020"/>
            <a:ext cx="2325688" cy="774700"/>
          </a:xfrm>
        </p:spPr>
        <p:txBody>
          <a:bodyPr>
            <a:normAutofit/>
          </a:bodyPr>
          <a:lstStyle/>
          <a:p>
            <a:r>
              <a:rPr lang="en-ZA" sz="1800" dirty="0" smtClean="0"/>
              <a:t>Chat with different members</a:t>
            </a:r>
            <a:endParaRPr lang="en-ZA" sz="1800" dirty="0"/>
          </a:p>
        </p:txBody>
      </p:sp>
      <p:pic>
        <p:nvPicPr>
          <p:cNvPr id="14" name="Picture Placeholder 13" descr="House">
            <a:extLst>
              <a:ext uri="{FF2B5EF4-FFF2-40B4-BE49-F238E27FC236}">
                <a16:creationId xmlns:a16="http://schemas.microsoft.com/office/drawing/2014/main" xmlns="" id="{9B25FBAB-6696-4071-A181-E7F39B4AA1E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49618" t="-48742" r="-49618" b="-50243"/>
          <a:stretch/>
        </p:blipFill>
        <p:spPr>
          <a:xfrm>
            <a:off x="8700079" y="801189"/>
            <a:ext cx="1260000" cy="1260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62125" y="2204439"/>
            <a:ext cx="2325688" cy="774700"/>
          </a:xfrm>
        </p:spPr>
        <p:txBody>
          <a:bodyPr>
            <a:noAutofit/>
          </a:bodyPr>
          <a:lstStyle/>
          <a:p>
            <a:r>
              <a:rPr lang="en-ZA" sz="1600" dirty="0" smtClean="0"/>
              <a:t>Articles about the </a:t>
            </a:r>
            <a:r>
              <a:rPr lang="en-ZA" sz="1600" dirty="0"/>
              <a:t>o</a:t>
            </a:r>
            <a:r>
              <a:rPr lang="en-ZA" sz="1600" dirty="0" smtClean="0"/>
              <a:t>rganization</a:t>
            </a:r>
            <a:endParaRPr lang="en-ZA" sz="1600" dirty="0"/>
          </a:p>
        </p:txBody>
      </p:sp>
      <p:pic>
        <p:nvPicPr>
          <p:cNvPr id="16" name="Picture Placeholder 15" descr="Pencil">
            <a:extLst>
              <a:ext uri="{FF2B5EF4-FFF2-40B4-BE49-F238E27FC236}">
                <a16:creationId xmlns:a16="http://schemas.microsoft.com/office/drawing/2014/main" xmlns="" id="{2ABB9B2C-8073-4AE8-9BDD-46925F1DD0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-68714" t="-68864" r="-68714" b="-68864"/>
          <a:stretch/>
        </p:blipFill>
        <p:spPr>
          <a:xfrm>
            <a:off x="6289119" y="3708649"/>
            <a:ext cx="1260000" cy="1260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ZA" sz="1600" dirty="0" smtClean="0"/>
              <a:t>Log in for the members</a:t>
            </a:r>
            <a:endParaRPr lang="en-ZA" sz="1600" dirty="0"/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xmlns="" id="{DC211434-F1B3-4E2F-B008-4EEA0ACB335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-71339" t="-71339" r="-71339" b="-71339"/>
          <a:stretch/>
        </p:blipFill>
        <p:spPr>
          <a:xfrm>
            <a:off x="8700079" y="3708649"/>
            <a:ext cx="1260000" cy="1260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ZA" sz="1800" dirty="0" smtClean="0"/>
              <a:t>Table talks</a:t>
            </a:r>
            <a:endParaRPr lang="en-ZA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01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04" y="1063416"/>
            <a:ext cx="3210013" cy="706964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Technologies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8</a:t>
            </a:fld>
            <a:endParaRPr lang="en-ZA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9602480"/>
              </p:ext>
            </p:extLst>
          </p:nvPr>
        </p:nvGraphicFramePr>
        <p:xfrm>
          <a:off x="1233577" y="2242868"/>
          <a:ext cx="8682789" cy="4615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9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43" y="2170653"/>
            <a:ext cx="3438881" cy="22838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4000" dirty="0" smtClean="0">
                <a:solidFill>
                  <a:schemeClr val="bg1"/>
                </a:solidFill>
              </a:rPr>
              <a:t>Technologies</a:t>
            </a:r>
            <a:endParaRPr lang="en-ZA" sz="40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81622" y="1546265"/>
            <a:ext cx="3135313" cy="624388"/>
          </a:xfrm>
        </p:spPr>
        <p:txBody>
          <a:bodyPr>
            <a:normAutofit/>
          </a:bodyPr>
          <a:lstStyle/>
          <a:p>
            <a:r>
              <a:rPr lang="en-ZA" dirty="0" smtClean="0"/>
              <a:t>CSS		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81622" y="2294587"/>
            <a:ext cx="3088256" cy="599224"/>
          </a:xfrm>
        </p:spPr>
        <p:txBody>
          <a:bodyPr>
            <a:normAutofit/>
          </a:bodyPr>
          <a:lstStyle/>
          <a:p>
            <a:r>
              <a:rPr lang="en-ZA" dirty="0" smtClean="0"/>
              <a:t>Bootstrap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8101" y="2995749"/>
            <a:ext cx="3200401" cy="599224"/>
          </a:xfrm>
        </p:spPr>
        <p:txBody>
          <a:bodyPr>
            <a:normAutofit/>
          </a:bodyPr>
          <a:lstStyle/>
          <a:p>
            <a:r>
              <a:rPr lang="en-ZA" dirty="0" smtClean="0"/>
              <a:t>JavaScript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1622" y="3699911"/>
            <a:ext cx="3135313" cy="599224"/>
          </a:xfrm>
        </p:spPr>
        <p:txBody>
          <a:bodyPr>
            <a:normAutofit/>
          </a:bodyPr>
          <a:lstStyle/>
          <a:p>
            <a:r>
              <a:rPr lang="en-ZA" dirty="0" smtClean="0"/>
              <a:t>Django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81622" y="4423069"/>
            <a:ext cx="3113360" cy="597724"/>
          </a:xfrm>
        </p:spPr>
        <p:txBody>
          <a:bodyPr/>
          <a:lstStyle/>
          <a:p>
            <a:r>
              <a:rPr lang="en-ZA" dirty="0" smtClean="0"/>
              <a:t>PHP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9</a:t>
            </a:fld>
            <a:endParaRPr lang="en-ZA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0C0A6450-4901-4648-A1D8-F9E19429FA66}"/>
              </a:ext>
            </a:extLst>
          </p:cNvPr>
          <p:cNvSpPr txBox="1">
            <a:spLocks/>
          </p:cNvSpPr>
          <p:nvPr/>
        </p:nvSpPr>
        <p:spPr>
          <a:xfrm>
            <a:off x="6081623" y="853521"/>
            <a:ext cx="3113359" cy="6129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HTML	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D88D3AC9-532C-45CE-A886-41FE54A32E61}"/>
              </a:ext>
            </a:extLst>
          </p:cNvPr>
          <p:cNvSpPr txBox="1">
            <a:spLocks/>
          </p:cNvSpPr>
          <p:nvPr/>
        </p:nvSpPr>
        <p:spPr>
          <a:xfrm>
            <a:off x="6081622" y="5124231"/>
            <a:ext cx="3088256" cy="5992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SQLite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ing of the Year Procedures SB - v5" id="{BBA9F524-CEEF-4AF7-823C-DBB4776159E8}" vid="{9EF92A8C-FDB2-41FE-AADD-EBCA8037BC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320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Agency FB</vt:lpstr>
      <vt:lpstr>Arial</vt:lpstr>
      <vt:lpstr>Calibri</vt:lpstr>
      <vt:lpstr>Century Gothic</vt:lpstr>
      <vt:lpstr>Wingdings</vt:lpstr>
      <vt:lpstr>Wingdings 3</vt:lpstr>
      <vt:lpstr>Ion Boardroom</vt:lpstr>
      <vt:lpstr>Walchand College Of Engineering, Sangli</vt:lpstr>
      <vt:lpstr>   Walchand META</vt:lpstr>
      <vt:lpstr>  Domain of Project</vt:lpstr>
      <vt:lpstr>Overview</vt:lpstr>
      <vt:lpstr>Objectives</vt:lpstr>
      <vt:lpstr>Features</vt:lpstr>
      <vt:lpstr>Features</vt:lpstr>
      <vt:lpstr>Technologies</vt:lpstr>
      <vt:lpstr>Technologies</vt:lpstr>
      <vt:lpstr>   Why Django?</vt:lpstr>
      <vt:lpstr>Methdology</vt:lpstr>
      <vt:lpstr>Platform to access for different users</vt:lpstr>
      <vt:lpstr>Flow Diagram</vt:lpstr>
      <vt:lpstr>ER Diagram</vt:lpstr>
      <vt:lpstr>       References</vt:lpstr>
      <vt:lpstr>ThankYou….!!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2018-08-18T04:13:16Z</dcterms:created>
  <dcterms:modified xsi:type="dcterms:W3CDTF">2018-08-19T20:13:13Z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