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21" r:id="rId3"/>
    <p:sldId id="322" r:id="rId4"/>
    <p:sldId id="323" r:id="rId5"/>
    <p:sldId id="324" r:id="rId6"/>
    <p:sldId id="325" r:id="rId7"/>
    <p:sldId id="327" r:id="rId8"/>
    <p:sldId id="328" r:id="rId9"/>
    <p:sldId id="329" r:id="rId10"/>
    <p:sldId id="326" r:id="rId11"/>
    <p:sldId id="31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762000"/>
            <a:ext cx="5257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PRESENTATION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“OS SERVICES(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Vinaya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505200"/>
            <a:ext cx="5813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Purnima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Lal -160301120034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Biswajit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Behura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-1603011200052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Soumya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Samar Brahma-160301120054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Ankita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Singh-160301120055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Punyabrat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Rath-160301120057</a:t>
            </a:r>
          </a:p>
          <a:p>
            <a:pPr algn="ctr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ANALYSIS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Process Scheduling we analyze the burst time, Avg. Burst time, Turnaround time ,avg. turnaround time and completion time of the algorithms.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Page replacement algorithm we analyze how replacement of pages takes place using different algorithm.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Banker’s algorithm we check the safe state of the computer.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Producer Consumer problem we analyze that how a producer produces the item in the buffer and how consumer consumes from the buffer.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3550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DESIGN LAYOUTS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838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Launch 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11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447800"/>
            <a:ext cx="5936495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Welcome 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2143"/>
            <a:ext cx="8229600" cy="43620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7464" y="1600200"/>
            <a:ext cx="808907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Creation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2177"/>
            <a:ext cx="8229600" cy="44020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Creation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dirty="0"/>
          </a:p>
        </p:txBody>
      </p:sp>
      <p:pic>
        <p:nvPicPr>
          <p:cNvPr id="4" name="Content Placeholder 3" descr="Screenshot (12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5267" y="1600200"/>
            <a:ext cx="755346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8405"/>
            <a:ext cx="8229600" cy="4369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dirty="0"/>
          </a:p>
        </p:txBody>
      </p:sp>
      <p:pic>
        <p:nvPicPr>
          <p:cNvPr id="4" name="Content Placeholder 3" descr="Screenshot (12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9518" y="1600200"/>
            <a:ext cx="754496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(Detailed view)</a:t>
            </a:r>
            <a:endParaRPr lang="en-US" sz="2800" dirty="0"/>
          </a:p>
        </p:txBody>
      </p:sp>
      <p:pic>
        <p:nvPicPr>
          <p:cNvPr id="4" name="Content Placeholder 3" descr="Screenshot (12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1211" y="1600200"/>
            <a:ext cx="754157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(Gantt Chart)</a:t>
            </a:r>
            <a:endParaRPr lang="en-US" sz="2800" dirty="0"/>
          </a:p>
        </p:txBody>
      </p:sp>
      <p:pic>
        <p:nvPicPr>
          <p:cNvPr id="4" name="Content Placeholder 3" descr="Screenshot (12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0664" y="1600200"/>
            <a:ext cx="80626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934200" cy="1165225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ABSTRACT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447800"/>
            <a:ext cx="7010400" cy="4724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free educational software.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proposed to demonstrate the basic OS concepts such     as ,Process Scheduling ,Process Synchronization, Deadlock Avoidance, Page replacement Algorithm.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website is created to download the Desktop Application and its documentation.</a:t>
            </a:r>
          </a:p>
          <a:p>
            <a:pPr algn="l"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Page replacement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6226"/>
            <a:ext cx="8229600" cy="43939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Page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replacement 2</a:t>
            </a:r>
            <a:endParaRPr lang="en-US" sz="2800" dirty="0"/>
          </a:p>
        </p:txBody>
      </p:sp>
      <p:pic>
        <p:nvPicPr>
          <p:cNvPr id="6" name="Content Placeholder 5" descr="Screenshot (12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8885" y="1600200"/>
            <a:ext cx="750622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Producer consumer Problem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5732"/>
            <a:ext cx="8229600" cy="43548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Producer consumer Problem</a:t>
            </a:r>
            <a:endParaRPr lang="en-US" sz="2800" dirty="0"/>
          </a:p>
        </p:txBody>
      </p:sp>
      <p:pic>
        <p:nvPicPr>
          <p:cNvPr id="4" name="Content Placeholder 3" descr="Screenshot (12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1206" y="1600200"/>
            <a:ext cx="754158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Banker’s Algorithm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5636"/>
            <a:ext cx="8229600" cy="4375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Banker’s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Algorithm 2</a:t>
            </a:r>
            <a:endParaRPr lang="en-US" sz="2800" dirty="0"/>
          </a:p>
        </p:txBody>
      </p:sp>
      <p:pic>
        <p:nvPicPr>
          <p:cNvPr id="4" name="Content Placeholder 3" descr="Screenshot (12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3815" y="1600200"/>
            <a:ext cx="747636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971800"/>
            <a:ext cx="4139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THANK 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 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an educational software with a GUI.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can download this software from the website.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software aims to transform the theoretical concepts into graphical view.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can give feedback in the e-mail id of any creators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UI design is based on Microsoft’s Fluent and Metro UI Design languages. Web domain and hosting is done by help of AWS.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software is coded in java and java swing and the website is coded in html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7239000" cy="990600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PROJECT PURPOSE 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proposed to demonstrate and verify basic Operating System Concepts.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software changes the Theory into graphical view , So that user can verify the concepts.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targeted audiences for this software are students and teachers, who have basic understanding of Operating System concepts, for practical implementation of topics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7162800" cy="457200"/>
          </a:xfrm>
        </p:spPr>
        <p:txBody>
          <a:bodyPr>
            <a:normAutofit fontScale="90000"/>
          </a:bodyPr>
          <a:lstStyle/>
          <a:p>
            <a:r>
              <a:rPr lang="en-US" sz="31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REQUIREMENT SPECIFICATION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/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2390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Hardware Specification:-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Processor – Intel Pentium &amp; above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RAM – 1.00 GB &amp; above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Hard Disk – 512mb &amp; above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System Type – 32 or 64-bit Operating System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-All platforms   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Software Specification;-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Java – version 8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Runtime – Java(TM) SE Runtime Environment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JDK – JDK 1.8.0_131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Web Browser- Chrome, Firefox etc.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905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i="1" dirty="0" smtClean="0">
                <a:latin typeface="Arial" pitchFamily="34" charset="0"/>
                <a:cs typeface="Arial" pitchFamily="34" charset="0"/>
              </a:rPr>
              <a:t>Use Case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Content Placeholder 3" descr="use case for os (PNG) 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28600"/>
            <a:ext cx="6400799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1219200" cy="914400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 smtClean="0"/>
              <a:t>DFD</a:t>
            </a:r>
            <a:endParaRPr lang="en-US" sz="3600" b="1" i="1" dirty="0"/>
          </a:p>
        </p:txBody>
      </p:sp>
      <p:pic>
        <p:nvPicPr>
          <p:cNvPr id="7" name="Content Placeholder 6" descr="Level 0 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3276600" cy="2704941"/>
          </a:xfrm>
        </p:spPr>
      </p:pic>
      <p:pic>
        <p:nvPicPr>
          <p:cNvPr id="8" name="Picture 7" descr="Level 1 DF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600200"/>
            <a:ext cx="52578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vel 2 DF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52400"/>
            <a:ext cx="4405816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447800"/>
            <a:ext cx="88392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388</Words>
  <Application>Microsoft Office PowerPoint</Application>
  <PresentationFormat>On-screen Show (4:3)</PresentationFormat>
  <Paragraphs>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ABSTRACT </vt:lpstr>
      <vt:lpstr>INTRODUCTION  </vt:lpstr>
      <vt:lpstr>PROJECT PURPOSE  </vt:lpstr>
      <vt:lpstr>REQUIREMENT SPECIFICATION </vt:lpstr>
      <vt:lpstr>Use Case  </vt:lpstr>
      <vt:lpstr>DFD</vt:lpstr>
      <vt:lpstr>Slide 8</vt:lpstr>
      <vt:lpstr>CLASS DIAGRAM</vt:lpstr>
      <vt:lpstr>ANALYSIS </vt:lpstr>
      <vt:lpstr>Slide 11</vt:lpstr>
      <vt:lpstr>Welcome page</vt:lpstr>
      <vt:lpstr>Home Page</vt:lpstr>
      <vt:lpstr>Process Creation 1</vt:lpstr>
      <vt:lpstr>Process Creation 2</vt:lpstr>
      <vt:lpstr>Process Scheduling 1</vt:lpstr>
      <vt:lpstr>Process Scheduling 2</vt:lpstr>
      <vt:lpstr>Process Scheduling (Detailed view)</vt:lpstr>
      <vt:lpstr>Process Scheduling (Gantt Chart)</vt:lpstr>
      <vt:lpstr>Page replacement 1</vt:lpstr>
      <vt:lpstr>Page replacement 2</vt:lpstr>
      <vt:lpstr>Producer consumer Problem</vt:lpstr>
      <vt:lpstr>Producer consumer Problem</vt:lpstr>
      <vt:lpstr>Banker’s Algorithm 1</vt:lpstr>
      <vt:lpstr>Banker’s Algorithm 2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BINAPANI</dc:creator>
  <cp:lastModifiedBy>hp</cp:lastModifiedBy>
  <cp:revision>52</cp:revision>
  <dcterms:created xsi:type="dcterms:W3CDTF">2019-03-12T06:40:52Z</dcterms:created>
  <dcterms:modified xsi:type="dcterms:W3CDTF">2019-03-17T12:16:13Z</dcterms:modified>
</cp:coreProperties>
</file>