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8" r:id="rId9"/>
    <p:sldId id="329" r:id="rId10"/>
    <p:sldId id="326" r:id="rId11"/>
    <p:sldId id="319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762000"/>
            <a:ext cx="5257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“OS SERVICES(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Vinaya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)”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4267200"/>
            <a:ext cx="5813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Purnima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Lal -160301120034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Biswajit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Behura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-1603011200052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Soumya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Samar Brahma-160301120054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Ankita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Singh-160301120055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Punyabrat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Rath-160301120057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Process Scheduling we analyze the burst time, Avg. Burst time, Turnaround time ,avg. turnaround time and completion time of the algorithms.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Page replacement algorithm we analyze how replacement of pages takes place using different algorithm.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Banker’s algorithm we check the safe state of the computer.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Producer Consumer problem we analyze that how a producer produces the item in the buffer and how consumer consumes from the buffer.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895600"/>
            <a:ext cx="83550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DESIGN LAYOUTS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971800"/>
            <a:ext cx="41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THANK 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ABSTRACT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724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free educational software.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proposed to demonstrate the basic OS concepts such     as ,Process Scheduling ,Process Synchronization, Deadlock Avoidance, Page replacement Algorithm.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website is created to download the Desktop Application and its documentation.</a:t>
            </a:r>
          </a:p>
          <a:p>
            <a:pPr algn="l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educational software with a GUI.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can download this software from the website.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aims to transform the theoretical concepts into graphical view.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give feedback in the e-mail id of any creators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UI design is based on Microsoft’s Fluent and Metro UI Design languages. Web domain and hosting is done by help of AWS.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is coded in java and java swing and the website is coded in html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PROJECT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PURPOSE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proposed to demonstrate and verify basic Operating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changes the Theory into graphical view , So that user can verify the concepts.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targeted audiences for this software are students and teachers, who have basic understanding of Operating System concepts, for practical implementation of topics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REQUIREMENT SPECIFICATION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Specification:-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Processor – Intel Pentium &amp; above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RAM – 1.00 GB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Hard Disk – 512mb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System Type – 32 or 64-bit Operating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-All platforms   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Specification;-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Java – version 8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Runtime – Java(TM) SE Runtime Environment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JDK – JDK 1.8.0_131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Web Browser- Chrome, Firefox etc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1905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Use Case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use case for os (PNG) 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28600"/>
            <a:ext cx="640079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905000" cy="9144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/>
              <a:t>DFD</a:t>
            </a:r>
            <a:endParaRPr lang="en-US" sz="3600" b="1" i="1" dirty="0"/>
          </a:p>
        </p:txBody>
      </p:sp>
      <p:pic>
        <p:nvPicPr>
          <p:cNvPr id="7" name="Content Placeholder 6" descr="Level 0 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0"/>
            <a:ext cx="3276600" cy="2704941"/>
          </a:xfrm>
        </p:spPr>
      </p:pic>
      <p:pic>
        <p:nvPicPr>
          <p:cNvPr id="8" name="Picture 7" descr="Level 1 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600200"/>
            <a:ext cx="51054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vel 2 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76200"/>
            <a:ext cx="4405816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89916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340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ABSTRACT </vt:lpstr>
      <vt:lpstr>INTRODUCTION  </vt:lpstr>
      <vt:lpstr>PROJECT PURPOSE  </vt:lpstr>
      <vt:lpstr>REQUIREMENT SPECIFICATION </vt:lpstr>
      <vt:lpstr>Use Case  </vt:lpstr>
      <vt:lpstr>DFD</vt:lpstr>
      <vt:lpstr>Slide 8</vt:lpstr>
      <vt:lpstr>CLASS DIAGRAM</vt:lpstr>
      <vt:lpstr>ANALYSIS 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BINAPANI</dc:creator>
  <cp:lastModifiedBy>hp</cp:lastModifiedBy>
  <cp:revision>47</cp:revision>
  <dcterms:created xsi:type="dcterms:W3CDTF">2019-03-12T06:40:52Z</dcterms:created>
  <dcterms:modified xsi:type="dcterms:W3CDTF">2019-03-17T11:20:45Z</dcterms:modified>
</cp:coreProperties>
</file>