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9144000" cy="6858000"/>
  <p:embeddedFontLst>
    <p:embeddedFont>
      <p:font typeface="IUKAPE+Arial-BoldMT"/>
      <p:regular r:id="rId44"/>
    </p:embeddedFont>
    <p:embeddedFont>
      <p:font typeface="KFEFOC+ArialMT"/>
      <p:regular r:id="rId45"/>
    </p:embeddedFont>
    <p:embeddedFont>
      <p:font typeface="HJNJPB+TimesNewRomanPSMT"/>
      <p:regular r:id="rId4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font" Target="fonts/font1.fntdata" /><Relationship Id="rId45" Type="http://schemas.openxmlformats.org/officeDocument/2006/relationships/font" Target="fonts/font2.fntdata" /><Relationship Id="rId46" Type="http://schemas.openxmlformats.org/officeDocument/2006/relationships/font" Target="fonts/font3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hyperlink" Target="http://localhost:8085/api/book-list" TargetMode="External" /><Relationship Id="rId4" Type="http://schemas.openxmlformats.org/officeDocument/2006/relationships/hyperlink" Target="http://localhost:8085/api/add-new-book" TargetMode="External" /><Relationship Id="rId5" Type="http://schemas.openxmlformats.org/officeDocument/2006/relationships/hyperlink" Target="http://localhost:8085/api/book/1" TargetMode="External" /><Relationship Id="rId6" Type="http://schemas.openxmlformats.org/officeDocument/2006/relationships/hyperlink" Target="http://localhost:8085/api/number-of-books/2" TargetMode="External" /><Relationship Id="rId7" Type="http://schemas.openxmlformats.org/officeDocument/2006/relationships/hyperlink" Target="http://localhost:8085/api/books/2" TargetMode="External" /><Relationship Id="rId8" Type="http://schemas.openxmlformats.org/officeDocument/2006/relationships/hyperlink" Target="http://localhost:8085/api/book/2" TargetMode="External" /><Relationship Id="rId9" Type="http://schemas.openxmlformats.org/officeDocument/2006/relationships/hyperlink" Target="http://localhost:8085/api/sell-book/1" TargetMode="Externa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623724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2" b="1">
                <a:solidFill>
                  <a:srgbClr val="d2533c"/>
                </a:solidFill>
                <a:latin typeface="IUKAPE+Arial-BoldMT"/>
                <a:cs typeface="IUKAPE+Arial-BoldMT"/>
              </a:rPr>
              <a:t>Online</a:t>
            </a:r>
            <a:r>
              <a:rPr dirty="0" sz="4000" spc="-100" b="1">
                <a:solidFill>
                  <a:srgbClr val="d2533c"/>
                </a:solidFill>
                <a:latin typeface="IUKAPE+Arial-BoldMT"/>
                <a:cs typeface="IUKAPE+Arial-BoldMT"/>
              </a:rPr>
              <a:t> </a:t>
            </a:r>
            <a:r>
              <a:rPr dirty="0" sz="4000" spc="-101" b="1">
                <a:solidFill>
                  <a:srgbClr val="d2533c"/>
                </a:solidFill>
                <a:latin typeface="IUKAPE+Arial-BoldMT"/>
                <a:cs typeface="IUKAPE+Arial-BoldMT"/>
              </a:rPr>
              <a:t>Book</a:t>
            </a:r>
            <a:r>
              <a:rPr dirty="0" sz="4000" spc="-100" b="1">
                <a:solidFill>
                  <a:srgbClr val="d2533c"/>
                </a:solidFill>
                <a:latin typeface="IUKAPE+Arial-BoldMT"/>
                <a:cs typeface="IUKAPE+Arial-BoldMT"/>
              </a:rPr>
              <a:t> </a:t>
            </a:r>
            <a:r>
              <a:rPr dirty="0" sz="4000" spc="-101" b="1">
                <a:solidFill>
                  <a:srgbClr val="d2533c"/>
                </a:solidFill>
                <a:latin typeface="IUKAPE+Arial-BoldMT"/>
                <a:cs typeface="IUKAPE+Arial-BoldMT"/>
              </a:rPr>
              <a:t>Store</a:t>
            </a:r>
            <a:r>
              <a:rPr dirty="0" sz="4000" spc="-74" b="1">
                <a:solidFill>
                  <a:srgbClr val="d2533c"/>
                </a:solidFill>
                <a:latin typeface="IUKAPE+Arial-BoldMT"/>
                <a:cs typeface="IUKAPE+Arial-BoldMT"/>
              </a:rPr>
              <a:t> </a:t>
            </a:r>
            <a:r>
              <a:rPr dirty="0" sz="4000" spc="-100" b="1">
                <a:solidFill>
                  <a:srgbClr val="d2533c"/>
                </a:solidFill>
                <a:latin typeface="IUKAPE+Arial-BoldMT"/>
                <a:cs typeface="IUKAPE+Arial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2105285"/>
            <a:ext cx="5519571" cy="12564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Presented</a:t>
            </a:r>
            <a:r>
              <a:rPr dirty="0" sz="2400" spc="7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By: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1.Priyanka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Satpute.</a:t>
            </a:r>
          </a:p>
          <a:p>
            <a:pPr marL="2335377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2.Meghana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Sonawale.</a:t>
            </a:r>
          </a:p>
          <a:p>
            <a:pPr marL="2335377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3.Jagruti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Patil.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84017" y="3422021"/>
            <a:ext cx="2116479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4.Sanika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Keni.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4017" y="3860933"/>
            <a:ext cx="2184145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5.Sonali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Thule.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84017" y="4299845"/>
            <a:ext cx="2099106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6.Ankita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Dalvi.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84017" y="4738757"/>
            <a:ext cx="226918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7.Sneha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Mokal.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5177670"/>
            <a:ext cx="3960519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Guided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By:</a:t>
            </a:r>
            <a:r>
              <a:rPr dirty="0" sz="2400" spc="338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Pooja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Mehta.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510740"/>
            <a:ext cx="1979650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00">
                <a:solidFill>
                  <a:srgbClr val="d2533c"/>
                </a:solidFill>
                <a:latin typeface="KFEFOC+ArialMT"/>
                <a:cs typeface="KFEFOC+ArialMT"/>
              </a:rPr>
              <a:t>Rest</a:t>
            </a:r>
            <a:r>
              <a:rPr dirty="0" sz="36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3600" spc="-102">
                <a:solidFill>
                  <a:srgbClr val="d2533c"/>
                </a:solidFill>
                <a:latin typeface="KFEFOC+ArialMT"/>
                <a:cs typeface="KFEFOC+ArialMT"/>
              </a:rPr>
              <a:t>API.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14829"/>
            <a:ext cx="5708094" cy="4407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http://localhost:8085/api/book-list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Add</a:t>
            </a:r>
            <a:r>
              <a:rPr dirty="0" sz="22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new</a:t>
            </a:r>
            <a:r>
              <a:rPr dirty="0" sz="2200" spc="5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book: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http://localhost:8085/api/add-new-book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  <a:r>
              <a:rPr dirty="0" sz="22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Get</a:t>
            </a:r>
            <a:r>
              <a:rPr dirty="0" sz="2200" spc="5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by</a:t>
            </a:r>
            <a:r>
              <a:rPr dirty="0" sz="22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id: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http://localhost:8085/api/book/1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Count</a:t>
            </a:r>
            <a:r>
              <a:rPr dirty="0" sz="2200" spc="5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http://localhost:8085/api/number-of-books/2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Update</a:t>
            </a:r>
            <a:r>
              <a:rPr dirty="0" sz="2200" spc="6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http://localhost:8085/api/books/2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Delete: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http://localhost:8085/api/book/2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200">
                <a:solidFill>
                  <a:srgbClr val="292934"/>
                </a:solidFill>
                <a:latin typeface="KFEFOC+ArialMT"/>
                <a:cs typeface="KFEFOC+ArialMT"/>
              </a:rPr>
              <a:t>Sale: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5740525"/>
            <a:ext cx="4714548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1900" spc="30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200" u="sng">
                <a:solidFill>
                  <a:srgbClr val="0000ff"/>
                </a:solidFill>
                <a:latin typeface="KFEFOC+ArialMT"/>
                <a:cs typeface="KFEFOC+ArialM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http://localhost:8085/api/sell-book/1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8059638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Front-end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and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Back-end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Connection: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1910665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3">
                <a:solidFill>
                  <a:srgbClr val="d2533c"/>
                </a:solidFill>
                <a:latin typeface="KFEFOC+ArialMT"/>
                <a:cs typeface="KFEFOC+ArialMT"/>
              </a:rPr>
              <a:t>Vs</a:t>
            </a:r>
            <a:r>
              <a:rPr dirty="0" sz="4000" spc="11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53027" y="541220"/>
            <a:ext cx="2235696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00">
                <a:solidFill>
                  <a:srgbClr val="d2533c"/>
                </a:solidFill>
                <a:latin typeface="KFEFOC+ArialMT"/>
                <a:cs typeface="KFEFOC+ArialMT"/>
              </a:rPr>
              <a:t>Diagrams: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6451"/>
            <a:ext cx="2523728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-100">
                <a:solidFill>
                  <a:srgbClr val="d2533c"/>
                </a:solidFill>
                <a:latin typeface="KFEFOC+ArialMT"/>
                <a:cs typeface="KFEFOC+ArialMT"/>
              </a:rPr>
              <a:t>1)E-r</a:t>
            </a:r>
            <a:r>
              <a:rPr dirty="0" sz="3200" spc="-12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d2533c"/>
                </a:solidFill>
                <a:latin typeface="KFEFOC+ArialMT"/>
                <a:cs typeface="KFEFOC+ArialMT"/>
              </a:rPr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85060"/>
            <a:ext cx="4140479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00">
                <a:solidFill>
                  <a:srgbClr val="d2533c"/>
                </a:solidFill>
                <a:latin typeface="KFEFOC+ArialMT"/>
                <a:cs typeface="KFEFOC+ArialMT"/>
              </a:rPr>
              <a:t>2)Use</a:t>
            </a:r>
            <a:r>
              <a:rPr dirty="0" sz="36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3600" spc="-100">
                <a:solidFill>
                  <a:srgbClr val="d2533c"/>
                </a:solidFill>
                <a:latin typeface="KFEFOC+ArialMT"/>
                <a:cs typeface="KFEFOC+ArialMT"/>
              </a:rPr>
              <a:t>case</a:t>
            </a:r>
            <a:r>
              <a:rPr dirty="0" sz="36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3600" spc="-100">
                <a:solidFill>
                  <a:srgbClr val="d2533c"/>
                </a:solidFill>
                <a:latin typeface="KFEFOC+ArialMT"/>
                <a:cs typeface="KFEFOC+ArialMT"/>
              </a:rPr>
              <a:t>diagram: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529" y="4603324"/>
            <a:ext cx="77502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KFEFOC+ArialMT"/>
                <a:cs typeface="KFEFOC+ArialMT"/>
              </a:rPr>
              <a:t>admin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59702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Welcome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Page: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19549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About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us: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59325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Contact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us: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73549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Login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Page: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60462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Home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Page: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18564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5448858" cy="2134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Introduction/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Objective.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Existing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vs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Proprosed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System.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Software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Hardware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Requirement.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Introduction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About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Software.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Modules.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860933"/>
            <a:ext cx="1621180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Rest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API.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299845"/>
            <a:ext cx="5482385" cy="817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Back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End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Frond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End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Connection.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Diagrams.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5177670"/>
            <a:ext cx="211343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Screenshots.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5616582"/>
            <a:ext cx="1927504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Conclusion.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52467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Create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d2533c"/>
                </a:solidFill>
                <a:latin typeface="KFEFOC+ArialMT"/>
                <a:cs typeface="KFEFOC+ArialMT"/>
              </a:rPr>
              <a:t>a</a:t>
            </a:r>
            <a:r>
              <a:rPr dirty="0" sz="4000" spc="-93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book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page: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634649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Filled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information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of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book: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34611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Book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added: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060749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Display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book: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263405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Before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category: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851822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2">
                <a:solidFill>
                  <a:srgbClr val="d2533c"/>
                </a:solidFill>
                <a:latin typeface="KFEFOC+ArialMT"/>
                <a:cs typeface="KFEFOC+ArialMT"/>
              </a:rPr>
              <a:t>After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category: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956727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by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author: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009405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2">
                <a:solidFill>
                  <a:srgbClr val="d2533c"/>
                </a:solidFill>
                <a:latin typeface="KFEFOC+ArialMT"/>
                <a:cs typeface="KFEFOC+ArialMT"/>
              </a:rPr>
              <a:t>After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searching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author: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31918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by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title: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37125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2">
                <a:solidFill>
                  <a:srgbClr val="d2533c"/>
                </a:solidFill>
                <a:latin typeface="KFEFOC+ArialMT"/>
                <a:cs typeface="KFEFOC+ArialMT"/>
              </a:rPr>
              <a:t>After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searching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title: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06997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7768690" cy="1110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Online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bookstore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project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can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manage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all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working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Online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shopping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website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also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manage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back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office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process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whenever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buy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836805"/>
            <a:ext cx="7633152" cy="1110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main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objective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project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create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online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store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that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allows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users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search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purchase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based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title,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author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Category.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007237"/>
            <a:ext cx="7886137" cy="1110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Administrator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will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have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additional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functionality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when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compared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common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user.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Admin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can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add,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delete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update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author,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categories.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87925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Another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books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added: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731677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Added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books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in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database: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28721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Before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editing: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6330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2">
                <a:solidFill>
                  <a:srgbClr val="d2533c"/>
                </a:solidFill>
                <a:latin typeface="KFEFOC+ArialMT"/>
                <a:cs typeface="KFEFOC+ArialMT"/>
              </a:rPr>
              <a:t>After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editing: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74387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Book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updated: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3502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For</a:t>
            </a:r>
            <a:r>
              <a:rPr dirty="0" sz="4000" spc="1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deleting: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6697894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1">
                <a:solidFill>
                  <a:srgbClr val="d2533c"/>
                </a:solidFill>
                <a:latin typeface="KFEFOC+ArialMT"/>
                <a:cs typeface="KFEFOC+ArialMT"/>
              </a:rPr>
              <a:t>Data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deleted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from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database: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66561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2410"/>
            <a:ext cx="8092339" cy="1712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Automatic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Book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Store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has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Many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Advantages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compare</a:t>
            </a:r>
          </a:p>
          <a:p>
            <a:pPr marL="182880" marR="0">
              <a:lnSpc>
                <a:spcPts val="3100"/>
              </a:lnSpc>
              <a:spcBef>
                <a:spcPts val="259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to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Manual.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This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Book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Store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is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time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consuming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or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easy</a:t>
            </a:r>
          </a:p>
          <a:p>
            <a:pPr marL="182880" marR="0">
              <a:lnSpc>
                <a:spcPts val="3100"/>
              </a:lnSpc>
              <a:spcBef>
                <a:spcPts val="209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to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use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.This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does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not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need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to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wait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for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shop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keeper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for</a:t>
            </a:r>
          </a:p>
          <a:p>
            <a:pPr marL="182880" marR="0">
              <a:lnSpc>
                <a:spcPts val="3100"/>
              </a:lnSpc>
              <a:spcBef>
                <a:spcPts val="259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purchases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book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or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 </a:t>
            </a:r>
            <a:r>
              <a:rPr dirty="0" sz="2800">
                <a:solidFill>
                  <a:srgbClr val="292934"/>
                </a:solidFill>
                <a:latin typeface="HJNJPB+TimesNewRomanPSMT"/>
                <a:cs typeface="HJNJPB+TimesNewRomanPSMT"/>
              </a:rPr>
              <a:t>sold.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462006"/>
            <a:ext cx="7546075" cy="862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Admin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can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add,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delete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update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800" spc="7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author,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categories.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3222" y="2977367"/>
            <a:ext cx="4318444" cy="105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 spc="-101">
                <a:solidFill>
                  <a:srgbClr val="d2533c"/>
                </a:solidFill>
                <a:latin typeface="KFEFOC+ArialMT"/>
                <a:cs typeface="KFEFOC+ArialMT"/>
              </a:rPr>
              <a:t>Thank</a:t>
            </a:r>
            <a:r>
              <a:rPr dirty="0" sz="7200" spc="97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7200" spc="-100">
                <a:solidFill>
                  <a:srgbClr val="d2533c"/>
                </a:solidFill>
                <a:latin typeface="KFEFOC+ArialMT"/>
                <a:cs typeface="KFEFOC+ArialMT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6256023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Existing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vs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proposed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39" y="1661260"/>
            <a:ext cx="18916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Existing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3440" y="1661260"/>
            <a:ext cx="20566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Proposed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39" y="2032100"/>
            <a:ext cx="99100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Amazon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3440" y="2032100"/>
            <a:ext cx="4000875" cy="1390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1800" spc="-14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get</a:t>
            </a:r>
            <a:r>
              <a:rPr dirty="0" sz="1800" spc="4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knownledge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1800" spc="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develop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my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skills</a:t>
            </a:r>
            <a:r>
              <a:rPr dirty="0" sz="1800" spc="54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I</a:t>
            </a:r>
            <a:r>
              <a:rPr dirty="0" sz="1800" spc="4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had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develop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this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system.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In</a:t>
            </a:r>
            <a:r>
              <a:rPr dirty="0" sz="1800" spc="5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this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system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only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admin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can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add,delete,update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store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details</a:t>
            </a:r>
            <a:r>
              <a:rPr dirty="0" sz="1800" spc="49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  <a:r>
              <a:rPr dirty="0" sz="1800" spc="4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books.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970518" cy="10877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Requirements:</a:t>
            </a:r>
          </a:p>
          <a:p>
            <a:pPr marL="0" marR="0">
              <a:lnSpc>
                <a:spcPts val="3128"/>
              </a:lnSpc>
              <a:spcBef>
                <a:spcPts val="667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Hardware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requirement: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023" y="1977892"/>
            <a:ext cx="1346745" cy="659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Processor: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RAM: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1823" y="1977892"/>
            <a:ext cx="1840848" cy="659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Core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i3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or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more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2GB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023" y="2709412"/>
            <a:ext cx="99078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Hardisk: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823" y="2709412"/>
            <a:ext cx="73695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60GB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023" y="3075172"/>
            <a:ext cx="1625460" cy="6592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Input</a:t>
            </a:r>
            <a:r>
              <a:rPr dirty="0" sz="1800" spc="4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device: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Output</a:t>
            </a:r>
            <a:r>
              <a:rPr dirty="0" sz="1800" spc="4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device: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51823" y="3075172"/>
            <a:ext cx="2324546" cy="6592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KEYBOARD,MOUSE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MONITOR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3662461"/>
            <a:ext cx="3332022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Software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requirement: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1031" y="4642187"/>
            <a:ext cx="2158138" cy="664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Operating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system: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Language: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39031" y="4642187"/>
            <a:ext cx="1471914" cy="664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Windows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IUKAPE+Arial-BoldMT"/>
                <a:cs typeface="IUKAPE+Arial-BoldMT"/>
              </a:rPr>
              <a:t>10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Java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1031" y="5383868"/>
            <a:ext cx="12069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Front-end: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9031" y="5383868"/>
            <a:ext cx="1842120" cy="664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Angular,html,css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Mysql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1031" y="5754708"/>
            <a:ext cx="118165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92934"/>
                </a:solidFill>
                <a:latin typeface="KFEFOC+ArialMT"/>
                <a:cs typeface="KFEFOC+ArialMT"/>
              </a:rPr>
              <a:t>Back-end: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998120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Introduction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about</a:t>
            </a:r>
            <a:r>
              <a:rPr dirty="0" sz="400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35204"/>
            <a:ext cx="1697586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92934"/>
                </a:solidFill>
                <a:latin typeface="IUKAPE+Arial-BoldMT"/>
                <a:cs typeface="IUKAPE+Arial-BoldMT"/>
              </a:rPr>
              <a:t>Eclipse: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093935"/>
            <a:ext cx="8058861" cy="4145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440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Eclipse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IDE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famous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for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our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Integrated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Development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Environment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(IDE),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but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have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number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pretty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cool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IDEs,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including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our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C/C++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IDE,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JavaScript/TypeScript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IDE,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PHP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IDE,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more.</a:t>
            </a:r>
          </a:p>
          <a:p>
            <a:pPr marL="0" marR="0">
              <a:lnSpc>
                <a:spcPts val="2681"/>
              </a:lnSpc>
              <a:spcBef>
                <a:spcPts val="436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Spring:</a:t>
            </a:r>
          </a:p>
          <a:p>
            <a:pPr marL="914400" marR="0">
              <a:lnSpc>
                <a:spcPts val="2681"/>
              </a:lnSpc>
              <a:spcBef>
                <a:spcPts val="486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8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Spring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Framework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(Spring)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400" spc="11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an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open-source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application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framework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that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provides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infrastructure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support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for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developing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Java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applications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.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One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most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popular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Enterprise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Edition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(Java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EE)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frameworks,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Spring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helps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developers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create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high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performing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applications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using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plain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old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objects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(POJOs).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1910665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3">
                <a:solidFill>
                  <a:srgbClr val="d2533c"/>
                </a:solidFill>
                <a:latin typeface="KFEFOC+ArialMT"/>
                <a:cs typeface="KFEFOC+ArialMT"/>
              </a:rPr>
              <a:t>Vs</a:t>
            </a:r>
            <a:r>
              <a:rPr dirty="0" sz="4000" spc="11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8082722" cy="18416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Visual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Studio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free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editor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that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helps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you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start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quickly.</a:t>
            </a:r>
            <a:r>
              <a:rPr dirty="0" sz="2400" spc="-9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Use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it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to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code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in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any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programming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language,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without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switching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400" b="1">
                <a:solidFill>
                  <a:srgbClr val="292934"/>
                </a:solidFill>
                <a:latin typeface="IUKAPE+Arial-BoldMT"/>
                <a:cs typeface="IUKAPE+Arial-BoldMT"/>
              </a:rPr>
              <a:t>editors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.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Visual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Studio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has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support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for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many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languages,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including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Python,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C++,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JavaScript,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568325"/>
            <a:ext cx="7955228" cy="1475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Angular</a:t>
            </a:r>
            <a:r>
              <a:rPr dirty="0" sz="2400" spc="74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popular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web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development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platform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developed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by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Google.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Visual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Studio</a:t>
            </a:r>
            <a:r>
              <a:rPr dirty="0" sz="2400" spc="6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editor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supports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Angular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IntelliSense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code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navigation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out</a:t>
            </a:r>
            <a:r>
              <a:rPr dirty="0" sz="2400" spc="62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400" spc="6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box.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156378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MySql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9782"/>
            <a:ext cx="7526530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MySQL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is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-1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292934"/>
                </a:solidFill>
                <a:latin typeface="IUKAPE+Arial-BoldMT"/>
                <a:cs typeface="IUKAPE+Arial-BoldMT"/>
              </a:rPr>
              <a:t>database</a:t>
            </a:r>
            <a:r>
              <a:rPr dirty="0" sz="28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800" b="1">
                <a:solidFill>
                  <a:srgbClr val="292934"/>
                </a:solidFill>
                <a:latin typeface="IUKAPE+Arial-BoldMT"/>
                <a:cs typeface="IUKAPE+Arial-BoldMT"/>
              </a:rPr>
              <a:t>management</a:t>
            </a:r>
            <a:r>
              <a:rPr dirty="0" sz="2800" b="1">
                <a:solidFill>
                  <a:srgbClr val="292934"/>
                </a:solidFill>
                <a:latin typeface="IUKAPE+Arial-BoldMT"/>
                <a:cs typeface="IUKAPE+Arial-BoldMT"/>
              </a:rPr>
              <a:t> </a:t>
            </a:r>
            <a:r>
              <a:rPr dirty="0" sz="2800" spc="17" b="1">
                <a:solidFill>
                  <a:srgbClr val="292934"/>
                </a:solidFill>
                <a:latin typeface="IUKAPE+Arial-BoldMT"/>
                <a:cs typeface="IUKAPE+Arial-BoldMT"/>
              </a:rPr>
              <a:t>system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81846"/>
            <a:ext cx="8196937" cy="2142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450" spc="-3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It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may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be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anything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from</a:t>
            </a:r>
            <a:r>
              <a:rPr dirty="0" sz="2800" spc="7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14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2800" spc="81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picture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gallery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or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the</a:t>
            </a:r>
            <a:r>
              <a:rPr dirty="0" sz="2800" spc="76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vast</a:t>
            </a:r>
            <a:r>
              <a:rPr dirty="0" sz="2800" spc="7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amounts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of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information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in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corporate</a:t>
            </a:r>
          </a:p>
          <a:p>
            <a:pPr marL="18288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network.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To</a:t>
            </a:r>
            <a:r>
              <a:rPr dirty="0" sz="2800" spc="77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add,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access,</a:t>
            </a:r>
            <a:r>
              <a:rPr dirty="0" sz="2800" spc="7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and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process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data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stored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in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computer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database,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you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need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database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management</a:t>
            </a:r>
            <a:r>
              <a:rPr dirty="0" sz="2800" spc="7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system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such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as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MySQL</a:t>
            </a:r>
            <a:r>
              <a:rPr dirty="0" sz="2800" spc="75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292934"/>
                </a:solidFill>
                <a:latin typeface="KFEFOC+ArialMT"/>
                <a:cs typeface="KFEFOC+ArialMT"/>
              </a:rPr>
              <a:t>Server.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213669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0">
                <a:solidFill>
                  <a:srgbClr val="d2533c"/>
                </a:solidFill>
                <a:latin typeface="KFEFOC+ArialMT"/>
                <a:cs typeface="KFEFOC+ArialMT"/>
              </a:rPr>
              <a:t>Modules: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1080867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Login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05285"/>
            <a:ext cx="2079345" cy="2134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Create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Search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Edit</a:t>
            </a:r>
            <a:r>
              <a:rPr dirty="0" sz="2400" spc="63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Sale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dirty="0" sz="2100">
                <a:solidFill>
                  <a:srgbClr val="93a299"/>
                </a:solidFill>
                <a:latin typeface="KFEFOC+ArialMT"/>
                <a:cs typeface="KFEFOC+ArialMT"/>
              </a:rPr>
              <a:t>•</a:t>
            </a:r>
            <a:r>
              <a:rPr dirty="0" sz="2100" spc="179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Delete</a:t>
            </a:r>
            <a:r>
              <a:rPr dirty="0" sz="2400" spc="64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92934"/>
                </a:solidFill>
                <a:latin typeface="KFEFOC+ArialMT"/>
                <a:cs typeface="KFEFOC+ArialMT"/>
              </a:rPr>
              <a:t>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2022-10-21T04:38:16-05:00</dcterms:modified>
</cp:coreProperties>
</file>