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5" r:id="rId1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106" d="100"/>
          <a:sy n="106" d="100"/>
        </p:scale>
        <p:origin x="3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73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14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49743"/>
            <a:ext cx="8374551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7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190750"/>
            <a:ext cx="6397076" cy="615553"/>
          </a:xfrm>
        </p:spPr>
        <p:txBody>
          <a:bodyPr/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QUIZ PORTAL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409575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Ankita </a:t>
            </a:r>
            <a:r>
              <a:rPr lang="en-US" dirty="0" smtClean="0"/>
              <a:t>Khandekar</a:t>
            </a:r>
          </a:p>
          <a:p>
            <a:r>
              <a:rPr lang="en-US" dirty="0" smtClean="0"/>
              <a:t>Batch-7582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600" y="2114550"/>
            <a:ext cx="3999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49743"/>
            <a:ext cx="2129876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u="sng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850" b="1" u="sng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50" b="1" u="sng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50" b="1" u="sng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5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81150"/>
            <a:ext cx="8192770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70" dirty="0" smtClean="0">
                <a:solidFill>
                  <a:srgbClr val="1F2123"/>
                </a:solidFill>
                <a:latin typeface="Times New Roman"/>
                <a:cs typeface="Times New Roman"/>
              </a:rPr>
              <a:t>To </a:t>
            </a:r>
            <a:r>
              <a:rPr spc="-5" dirty="0" smtClean="0">
                <a:solidFill>
                  <a:srgbClr val="1F2123"/>
                </a:solidFill>
                <a:latin typeface="Times New Roman"/>
                <a:cs typeface="Times New Roman"/>
              </a:rPr>
              <a:t>Design and </a:t>
            </a:r>
            <a:r>
              <a:rPr dirty="0" smtClean="0">
                <a:solidFill>
                  <a:srgbClr val="1F2123"/>
                </a:solidFill>
                <a:latin typeface="Times New Roman"/>
                <a:cs typeface="Times New Roman"/>
              </a:rPr>
              <a:t>Implement </a:t>
            </a:r>
            <a:r>
              <a:rPr spc="-5" dirty="0" smtClean="0">
                <a:solidFill>
                  <a:srgbClr val="1F2123"/>
                </a:solidFill>
                <a:latin typeface="Times New Roman"/>
                <a:cs typeface="Times New Roman"/>
              </a:rPr>
              <a:t>a </a:t>
            </a:r>
            <a:r>
              <a:rPr lang="en-IN" spc="-5" dirty="0" smtClean="0">
                <a:solidFill>
                  <a:srgbClr val="1F2123"/>
                </a:solidFill>
                <a:latin typeface="Times New Roman"/>
                <a:cs typeface="Times New Roman"/>
              </a:rPr>
              <a:t>online </a:t>
            </a:r>
            <a:r>
              <a:rPr dirty="0" smtClean="0">
                <a:solidFill>
                  <a:srgbClr val="1F2123"/>
                </a:solidFill>
                <a:latin typeface="Times New Roman"/>
                <a:cs typeface="Times New Roman"/>
              </a:rPr>
              <a:t>platform </a:t>
            </a:r>
            <a:r>
              <a:rPr lang="en-IN" dirty="0" smtClean="0">
                <a:solidFill>
                  <a:srgbClr val="1F2123"/>
                </a:solidFill>
                <a:latin typeface="Times New Roman"/>
                <a:cs typeface="Times New Roman"/>
              </a:rPr>
              <a:t>which is used </a:t>
            </a:r>
            <a:r>
              <a:rPr dirty="0" smtClean="0">
                <a:solidFill>
                  <a:srgbClr val="1F2123"/>
                </a:solidFill>
                <a:latin typeface="Times New Roman"/>
                <a:cs typeface="Times New Roman"/>
              </a:rPr>
              <a:t>for</a:t>
            </a:r>
            <a:r>
              <a:rPr lang="en-IN" dirty="0" smtClean="0">
                <a:solidFill>
                  <a:srgbClr val="1F2123"/>
                </a:solidFill>
                <a:latin typeface="Times New Roman"/>
                <a:cs typeface="Times New Roman"/>
              </a:rPr>
              <a:t> taking up online Quizzes in different Topics</a:t>
            </a:r>
            <a:r>
              <a:rPr spc="-5" dirty="0" smtClean="0">
                <a:solidFill>
                  <a:srgbClr val="1F2123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23950"/>
            <a:ext cx="8110855" cy="3311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2300" b="1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cs typeface="Lato"/>
              </a:rPr>
              <a:t>Frontend-</a:t>
            </a:r>
            <a:r>
              <a:rPr lang="en-IN" sz="2300" b="1" spc="-1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cs typeface="Lato"/>
              </a:rPr>
              <a:t>Angular</a:t>
            </a:r>
            <a:r>
              <a:rPr lang="en-IN" sz="23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cs typeface="Lato"/>
              </a:rPr>
              <a:t> </a:t>
            </a:r>
            <a:r>
              <a:rPr sz="2300" b="1" spc="-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cs typeface="Lato"/>
              </a:rPr>
              <a:t>:</a:t>
            </a:r>
            <a:endParaRPr lang="en-IN" sz="2300" b="1" spc="-20" dirty="0" smtClean="0">
              <a:solidFill>
                <a:schemeClr val="tx1">
                  <a:lumMod val="85000"/>
                  <a:lumOff val="15000"/>
                </a:schemeClr>
              </a:solidFill>
              <a:latin typeface="Lato"/>
              <a:cs typeface="Lato"/>
            </a:endParaRPr>
          </a:p>
          <a:p>
            <a:pPr marL="37465">
              <a:lnSpc>
                <a:spcPct val="100000"/>
              </a:lnSpc>
              <a:spcBef>
                <a:spcPts val="100"/>
              </a:spcBef>
            </a:pPr>
            <a:endParaRPr sz="2300" dirty="0">
              <a:latin typeface="Lato"/>
              <a:cs typeface="Lato"/>
            </a:endParaRPr>
          </a:p>
          <a:p>
            <a:pPr marL="494665" marR="56515" indent="-482600">
              <a:lnSpc>
                <a:spcPct val="114999"/>
              </a:lnSpc>
              <a:spcBef>
                <a:spcPts val="1265"/>
              </a:spcBef>
              <a:buFont typeface="Wingdings" panose="05000000000000000000" pitchFamily="2" charset="2"/>
              <a:buChar char="q"/>
              <a:tabLst>
                <a:tab pos="494665" algn="l"/>
              </a:tabLst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platform and framework for building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single-page client applications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HTML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Typescript.</a:t>
            </a:r>
          </a:p>
          <a:p>
            <a:pPr marL="12065" marR="56515">
              <a:lnSpc>
                <a:spcPct val="114999"/>
              </a:lnSpc>
              <a:spcBef>
                <a:spcPts val="1265"/>
              </a:spcBef>
              <a:tabLst>
                <a:tab pos="494665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665" marR="56515" indent="-482600">
              <a:lnSpc>
                <a:spcPct val="114999"/>
              </a:lnSpc>
              <a:spcBef>
                <a:spcPts val="1265"/>
              </a:spcBef>
              <a:buFont typeface="Wingdings" panose="05000000000000000000" pitchFamily="2" charset="2"/>
              <a:buChar char="q"/>
              <a:tabLst>
                <a:tab pos="49466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some of the other frameworks that offer one-way data binding, the Angular framework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two-way data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665" marR="56515" indent="-482600">
              <a:lnSpc>
                <a:spcPct val="114999"/>
              </a:lnSpc>
              <a:spcBef>
                <a:spcPts val="1265"/>
              </a:spcBef>
              <a:tabLst>
                <a:tab pos="494665" algn="l"/>
              </a:tabLst>
            </a:pPr>
            <a:endParaRPr lang="en-IN" b="1" dirty="0" smtClean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64918"/>
            <a:ext cx="32435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u="sng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850" u="sng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b="1" u="sng" spc="-10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50" b="1" u="sng" spc="-10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50" b="1" spc="-10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323" y="437365"/>
            <a:ext cx="3770877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3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300" b="1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  <a:endParaRPr sz="23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323" y="1200150"/>
            <a:ext cx="7959090" cy="192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 marR="183515" indent="-485775">
              <a:lnSpc>
                <a:spcPct val="116500"/>
              </a:lnSpc>
              <a:spcBef>
                <a:spcPts val="95"/>
              </a:spcBef>
              <a:buFont typeface="AoyagiKouzanFontT"/>
              <a:buChar char="❏"/>
              <a:tabLst>
                <a:tab pos="497840" algn="l"/>
                <a:tab pos="498475" algn="l"/>
              </a:tabLst>
            </a:pPr>
            <a:r>
              <a:rPr b="1" spc="5" dirty="0">
                <a:latin typeface="Times New Roman"/>
                <a:cs typeface="Times New Roman"/>
              </a:rPr>
              <a:t>Spring Boot </a:t>
            </a:r>
            <a:r>
              <a:rPr spc="5" dirty="0">
                <a:latin typeface="Times New Roman"/>
                <a:cs typeface="Times New Roman"/>
              </a:rPr>
              <a:t>is an </a:t>
            </a:r>
            <a:r>
              <a:rPr spc="10" dirty="0">
                <a:latin typeface="Times New Roman"/>
                <a:cs typeface="Times New Roman"/>
              </a:rPr>
              <a:t>open </a:t>
            </a:r>
            <a:r>
              <a:rPr spc="5" dirty="0">
                <a:latin typeface="Times New Roman"/>
                <a:cs typeface="Times New Roman"/>
              </a:rPr>
              <a:t>source Java-based </a:t>
            </a:r>
            <a:r>
              <a:rPr spc="10" dirty="0">
                <a:latin typeface="Times New Roman"/>
                <a:cs typeface="Times New Roman"/>
              </a:rPr>
              <a:t>backend framework used </a:t>
            </a:r>
            <a:r>
              <a:rPr spc="5" dirty="0">
                <a:latin typeface="Times New Roman"/>
                <a:cs typeface="Times New Roman"/>
              </a:rPr>
              <a:t>to  create </a:t>
            </a:r>
            <a:r>
              <a:rPr spc="10" dirty="0">
                <a:latin typeface="Times New Roman"/>
                <a:cs typeface="Times New Roman"/>
              </a:rPr>
              <a:t>a </a:t>
            </a:r>
            <a:r>
              <a:rPr spc="5" dirty="0">
                <a:latin typeface="Times New Roman"/>
                <a:cs typeface="Times New Roman"/>
              </a:rPr>
              <a:t>micro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Service.</a:t>
            </a:r>
            <a:endParaRPr dirty="0">
              <a:latin typeface="Times New Roman"/>
              <a:cs typeface="Times New Roman"/>
            </a:endParaRPr>
          </a:p>
          <a:p>
            <a:pPr marL="497840" marR="5080" indent="-485775">
              <a:lnSpc>
                <a:spcPct val="116500"/>
              </a:lnSpc>
              <a:buFont typeface="AoyagiKouzanFontT"/>
              <a:buChar char="❏"/>
              <a:tabLst>
                <a:tab pos="497840" algn="l"/>
                <a:tab pos="498475" algn="l"/>
              </a:tabLst>
            </a:pPr>
            <a:r>
              <a:rPr spc="5" dirty="0">
                <a:latin typeface="Times New Roman"/>
                <a:cs typeface="Times New Roman"/>
              </a:rPr>
              <a:t>It </a:t>
            </a:r>
            <a:r>
              <a:rPr spc="10" dirty="0">
                <a:latin typeface="Times New Roman"/>
                <a:cs typeface="Times New Roman"/>
              </a:rPr>
              <a:t>provides a </a:t>
            </a:r>
            <a:r>
              <a:rPr spc="5" dirty="0">
                <a:latin typeface="Times New Roman"/>
                <a:cs typeface="Times New Roman"/>
              </a:rPr>
              <a:t>flexible </a:t>
            </a:r>
            <a:r>
              <a:rPr spc="10" dirty="0">
                <a:latin typeface="Times New Roman"/>
                <a:cs typeface="Times New Roman"/>
              </a:rPr>
              <a:t>way </a:t>
            </a:r>
            <a:r>
              <a:rPr spc="5" dirty="0">
                <a:latin typeface="Times New Roman"/>
                <a:cs typeface="Times New Roman"/>
              </a:rPr>
              <a:t>to configure Java Beans, </a:t>
            </a:r>
            <a:r>
              <a:rPr spc="15" dirty="0">
                <a:latin typeface="Times New Roman"/>
                <a:cs typeface="Times New Roman"/>
              </a:rPr>
              <a:t>XML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configurations,  and Database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Transactions.</a:t>
            </a:r>
          </a:p>
          <a:p>
            <a:pPr marL="497840" marR="685800" indent="-485775">
              <a:lnSpc>
                <a:spcPct val="116500"/>
              </a:lnSpc>
              <a:buFont typeface="AoyagiKouzanFontT"/>
              <a:buChar char="❏"/>
              <a:tabLst>
                <a:tab pos="497840" algn="l"/>
                <a:tab pos="498475" algn="l"/>
              </a:tabLst>
            </a:pPr>
            <a:r>
              <a:rPr spc="5" dirty="0">
                <a:latin typeface="Times New Roman"/>
                <a:cs typeface="Times New Roman"/>
              </a:rPr>
              <a:t>It </a:t>
            </a:r>
            <a:r>
              <a:rPr dirty="0">
                <a:latin typeface="Times New Roman"/>
                <a:cs typeface="Times New Roman"/>
              </a:rPr>
              <a:t>offers </a:t>
            </a:r>
            <a:r>
              <a:rPr spc="5" dirty="0">
                <a:latin typeface="Times New Roman"/>
                <a:cs typeface="Times New Roman"/>
              </a:rPr>
              <a:t>annotation-based spring application.It supports all Spring  Core/MVC/REST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annotations.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22599" y="3568609"/>
            <a:ext cx="5802001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850" b="1" i="0">
                <a:solidFill>
                  <a:srgbClr val="F45D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300" kern="0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Database-MySQL:</a:t>
            </a:r>
            <a:endParaRPr lang="en-IN" sz="2300" kern="0" spc="-5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endParaRPr lang="en-IN" sz="2300" kern="0" dirty="0">
              <a:latin typeface="Lato"/>
              <a:cs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99" y="3982516"/>
            <a:ext cx="8074413" cy="394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7840" marR="183515" indent="-485775">
              <a:lnSpc>
                <a:spcPct val="116500"/>
              </a:lnSpc>
              <a:spcBef>
                <a:spcPts val="95"/>
              </a:spcBef>
              <a:buFont typeface="AoyagiKouzanFontT"/>
              <a:buChar char="❏"/>
              <a:tabLst>
                <a:tab pos="497840" algn="l"/>
                <a:tab pos="498475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relational database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555" y="789018"/>
            <a:ext cx="2195195" cy="55054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latin typeface="Arial"/>
                <a:cs typeface="Arial"/>
              </a:rPr>
              <a:t>HOME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7728" y="2529291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LOGIN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3750" y="2556822"/>
            <a:ext cx="2043850" cy="64504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31470">
              <a:lnSpc>
                <a:spcPct val="100000"/>
              </a:lnSpc>
            </a:pPr>
            <a:endParaRPr lang="en-IN" sz="1350" dirty="0">
              <a:latin typeface="Times New Roman"/>
              <a:cs typeface="Times New Roman"/>
            </a:endParaRPr>
          </a:p>
          <a:p>
            <a:pPr marL="331470">
              <a:lnSpc>
                <a:spcPct val="100000"/>
              </a:lnSpc>
            </a:pPr>
            <a:r>
              <a:rPr lang="en-IN" sz="1400" spc="-10" dirty="0" smtClean="0">
                <a:latin typeface="Arial"/>
                <a:cs typeface="Arial"/>
              </a:rPr>
              <a:t>REGISTERATION  </a:t>
            </a:r>
          </a:p>
          <a:p>
            <a:pPr marL="33147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 rot="6199714">
            <a:off x="3734565" y="4695621"/>
            <a:ext cx="4447746" cy="65425"/>
            <a:chOff x="2108295" y="3227293"/>
            <a:chExt cx="4447746" cy="65425"/>
          </a:xfrm>
        </p:grpSpPr>
        <p:sp>
          <p:nvSpPr>
            <p:cNvPr id="6" name="object 6"/>
            <p:cNvSpPr/>
            <p:nvPr/>
          </p:nvSpPr>
          <p:spPr>
            <a:xfrm>
              <a:off x="2108295" y="3260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8295" y="3260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8883" y="3227293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80" h="40639">
                  <a:moveTo>
                    <a:pt x="0" y="40224"/>
                  </a:moveTo>
                  <a:lnTo>
                    <a:pt x="22309" y="0"/>
                  </a:lnTo>
                  <a:lnTo>
                    <a:pt x="42947" y="23749"/>
                  </a:lnTo>
                  <a:lnTo>
                    <a:pt x="0" y="4022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883" y="3227293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80" h="40639">
                  <a:moveTo>
                    <a:pt x="22309" y="0"/>
                  </a:moveTo>
                  <a:lnTo>
                    <a:pt x="0" y="40224"/>
                  </a:lnTo>
                  <a:lnTo>
                    <a:pt x="42947" y="23749"/>
                  </a:lnTo>
                  <a:lnTo>
                    <a:pt x="22309" y="0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2861" y="3227343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42974" y="40174"/>
                  </a:moveTo>
                  <a:lnTo>
                    <a:pt x="0" y="23774"/>
                  </a:lnTo>
                  <a:lnTo>
                    <a:pt x="20599" y="0"/>
                  </a:lnTo>
                  <a:lnTo>
                    <a:pt x="42974" y="40174"/>
                  </a:lnTo>
                  <a:close/>
                </a:path>
              </a:pathLst>
            </a:custGeom>
            <a:solidFill>
              <a:srgbClr val="5D6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2861" y="3227343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23774"/>
                  </a:moveTo>
                  <a:lnTo>
                    <a:pt x="42974" y="40174"/>
                  </a:lnTo>
                  <a:lnTo>
                    <a:pt x="20599" y="0"/>
                  </a:lnTo>
                  <a:lnTo>
                    <a:pt x="0" y="23774"/>
                  </a:lnTo>
                  <a:close/>
                </a:path>
              </a:pathLst>
            </a:custGeom>
            <a:ln w="9524">
              <a:solidFill>
                <a:srgbClr val="5D69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46824" y="1767811"/>
            <a:ext cx="926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Lato"/>
                <a:cs typeface="Lato"/>
              </a:rPr>
              <a:t>Admin and User Login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7164" y="1767811"/>
            <a:ext cx="13313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User Registration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4724" y="117194"/>
            <a:ext cx="497713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u="sng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50" b="1" u="sng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b="1" u="sng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sz="2850" b="1" u="sng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50" b="1" u="sng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b="1" u="sng" spc="-5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50" b="1" u="sng" spc="-54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50" b="1" u="sng" spc="-2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50" b="1" spc="-2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2" idx="2"/>
            <a:endCxn id="4" idx="0"/>
          </p:cNvCxnSpPr>
          <p:nvPr/>
        </p:nvCxnSpPr>
        <p:spPr>
          <a:xfrm>
            <a:off x="4326153" y="1339563"/>
            <a:ext cx="2119522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3" idx="0"/>
          </p:cNvCxnSpPr>
          <p:nvPr/>
        </p:nvCxnSpPr>
        <p:spPr>
          <a:xfrm flipH="1">
            <a:off x="2243863" y="1352550"/>
            <a:ext cx="2082290" cy="117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3"/>
          <p:cNvSpPr txBox="1"/>
          <p:nvPr/>
        </p:nvSpPr>
        <p:spPr>
          <a:xfrm>
            <a:off x="2673882" y="4083311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285"/>
              </a:spcBef>
            </a:pPr>
            <a:r>
              <a:rPr lang="en-IN" sz="1400" dirty="0" smtClean="0">
                <a:latin typeface="Arial"/>
                <a:cs typeface="Arial"/>
              </a:rPr>
              <a:t>USER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294554" y="4083311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ADMIN</a:t>
            </a:r>
          </a:p>
        </p:txBody>
      </p:sp>
      <p:cxnSp>
        <p:nvCxnSpPr>
          <p:cNvPr id="24" name="Straight Arrow Connector 23"/>
          <p:cNvCxnSpPr>
            <a:stCxn id="3" idx="2"/>
            <a:endCxn id="21" idx="0"/>
          </p:cNvCxnSpPr>
          <p:nvPr/>
        </p:nvCxnSpPr>
        <p:spPr>
          <a:xfrm>
            <a:off x="2243863" y="2909523"/>
            <a:ext cx="1256154" cy="117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2"/>
            <a:endCxn id="22" idx="0"/>
          </p:cNvCxnSpPr>
          <p:nvPr/>
        </p:nvCxnSpPr>
        <p:spPr>
          <a:xfrm flipH="1">
            <a:off x="1120689" y="2909523"/>
            <a:ext cx="1123174" cy="117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14"/>
          <p:cNvSpPr txBox="1"/>
          <p:nvPr/>
        </p:nvSpPr>
        <p:spPr>
          <a:xfrm>
            <a:off x="954496" y="3349419"/>
            <a:ext cx="926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Lato"/>
                <a:cs typeface="Lato"/>
              </a:rPr>
              <a:t>Admin Login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36" name="object 14"/>
          <p:cNvSpPr txBox="1"/>
          <p:nvPr/>
        </p:nvSpPr>
        <p:spPr>
          <a:xfrm>
            <a:off x="2978999" y="3343006"/>
            <a:ext cx="926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Lato"/>
                <a:cs typeface="Lato"/>
              </a:rPr>
              <a:t>User Login</a:t>
            </a: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760" y="21572"/>
            <a:ext cx="1652270" cy="55054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285"/>
              </a:spcBef>
            </a:pP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ADMIN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3350" y="3111861"/>
            <a:ext cx="1662327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85"/>
              </a:spcBef>
            </a:pPr>
            <a:r>
              <a:rPr lang="en-IN" sz="1400" spc="-25" dirty="0" smtClean="0">
                <a:latin typeface="Arial"/>
                <a:cs typeface="Arial"/>
              </a:rPr>
              <a:t>      </a:t>
            </a:r>
            <a:r>
              <a:rPr lang="en-IN" spc="-25" dirty="0" smtClean="0">
                <a:latin typeface="+mj-lt"/>
                <a:cs typeface="Arial"/>
              </a:rPr>
              <a:t>Quizzes                 </a:t>
            </a:r>
            <a:endParaRPr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8531" y="4540914"/>
            <a:ext cx="1652270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   </a:t>
            </a:r>
            <a:r>
              <a:rPr lang="en-IN" spc="-5" dirty="0" smtClean="0">
                <a:latin typeface="+mj-lt"/>
                <a:cs typeface="Arial"/>
              </a:rPr>
              <a:t>Logout</a:t>
            </a:r>
            <a:endParaRPr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531" y="3794401"/>
            <a:ext cx="1652270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      </a:t>
            </a:r>
            <a:r>
              <a:rPr lang="en-IN" spc="-5" dirty="0" smtClean="0">
                <a:latin typeface="+mj-lt"/>
                <a:cs typeface="Arial"/>
              </a:rPr>
              <a:t>Add Quiz</a:t>
            </a:r>
            <a:endParaRPr dirty="0">
              <a:latin typeface="+mj-lt"/>
              <a:cs typeface="Arial"/>
            </a:endParaRPr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3753760" y="972551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>
            <a:lvl1pPr>
              <a:defRPr sz="3850" b="1" i="0">
                <a:solidFill>
                  <a:srgbClr val="F45D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8795">
              <a:spcBef>
                <a:spcPts val="1285"/>
              </a:spcBef>
            </a:pPr>
            <a:endParaRPr lang="en-IN" sz="1400" kern="0" dirty="0"/>
          </a:p>
        </p:txBody>
      </p:sp>
      <p:sp>
        <p:nvSpPr>
          <p:cNvPr id="23" name="object 2"/>
          <p:cNvSpPr txBox="1">
            <a:spLocks/>
          </p:cNvSpPr>
          <p:nvPr/>
        </p:nvSpPr>
        <p:spPr>
          <a:xfrm>
            <a:off x="3753760" y="1646764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>
            <a:lvl1pPr>
              <a:defRPr sz="3850" b="1" i="0">
                <a:solidFill>
                  <a:srgbClr val="F45D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8795">
              <a:spcBef>
                <a:spcPts val="1285"/>
              </a:spcBef>
            </a:pPr>
            <a:endParaRPr lang="en-IN" sz="1400" b="0" kern="0" spc="-5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>
            <a:stCxn id="2" idx="2"/>
            <a:endCxn id="22" idx="0"/>
          </p:cNvCxnSpPr>
          <p:nvPr/>
        </p:nvCxnSpPr>
        <p:spPr>
          <a:xfrm>
            <a:off x="4579895" y="572117"/>
            <a:ext cx="0" cy="40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4579895" y="1352783"/>
            <a:ext cx="0" cy="29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66490" y="978087"/>
            <a:ext cx="10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   Profile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3940036" y="1662019"/>
            <a:ext cx="1349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Categories</a:t>
            </a:r>
            <a:endParaRPr lang="en-IN" dirty="0"/>
          </a:p>
        </p:txBody>
      </p:sp>
      <p:sp>
        <p:nvSpPr>
          <p:cNvPr id="18" name="object 14"/>
          <p:cNvSpPr txBox="1"/>
          <p:nvPr/>
        </p:nvSpPr>
        <p:spPr>
          <a:xfrm>
            <a:off x="4555989" y="1379397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Topics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4609128" y="653431"/>
            <a:ext cx="23727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Lato"/>
                <a:cs typeface="Lato"/>
              </a:rPr>
              <a:t>Admin profile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24" name="object 2"/>
          <p:cNvSpPr txBox="1">
            <a:spLocks/>
          </p:cNvSpPr>
          <p:nvPr/>
        </p:nvSpPr>
        <p:spPr>
          <a:xfrm>
            <a:off x="3780920" y="2386073"/>
            <a:ext cx="1652270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>
            <a:lvl1pPr>
              <a:defRPr sz="3850" b="1" i="0">
                <a:solidFill>
                  <a:srgbClr val="F45D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8795">
              <a:spcBef>
                <a:spcPts val="1285"/>
              </a:spcBef>
            </a:pPr>
            <a:endParaRPr lang="en-IN" sz="1400" b="0" kern="0" spc="-5" dirty="0" smtClean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8531" y="2421056"/>
            <a:ext cx="177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Add Categories</a:t>
            </a:r>
          </a:p>
        </p:txBody>
      </p:sp>
      <p:sp>
        <p:nvSpPr>
          <p:cNvPr id="28" name="object 14"/>
          <p:cNvSpPr txBox="1"/>
          <p:nvPr/>
        </p:nvSpPr>
        <p:spPr>
          <a:xfrm>
            <a:off x="4607055" y="2102572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 add new Topics</a:t>
            </a:r>
            <a:endParaRPr sz="1400" dirty="0">
              <a:latin typeface="Lato"/>
              <a:cs typeface="Lato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01373" y="2010407"/>
            <a:ext cx="14389" cy="40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57721" y="2771796"/>
            <a:ext cx="13468" cy="43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2"/>
            <a:endCxn id="5" idx="0"/>
          </p:cNvCxnSpPr>
          <p:nvPr/>
        </p:nvCxnSpPr>
        <p:spPr>
          <a:xfrm flipH="1">
            <a:off x="4614666" y="3553649"/>
            <a:ext cx="19848" cy="2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4" idx="0"/>
          </p:cNvCxnSpPr>
          <p:nvPr/>
        </p:nvCxnSpPr>
        <p:spPr>
          <a:xfrm>
            <a:off x="4614666" y="4236189"/>
            <a:ext cx="0" cy="3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5"/>
          <p:cNvSpPr txBox="1"/>
          <p:nvPr/>
        </p:nvSpPr>
        <p:spPr>
          <a:xfrm>
            <a:off x="326170" y="1749298"/>
            <a:ext cx="1652270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   </a:t>
            </a:r>
            <a:r>
              <a:rPr lang="en-IN" spc="-5" dirty="0" smtClean="0">
                <a:latin typeface="+mj-lt"/>
                <a:cs typeface="Arial"/>
              </a:rPr>
              <a:t>Questions</a:t>
            </a:r>
            <a:endParaRPr dirty="0">
              <a:latin typeface="+mj-lt"/>
              <a:cs typeface="Arial"/>
            </a:endParaRPr>
          </a:p>
        </p:txBody>
      </p:sp>
      <p:sp>
        <p:nvSpPr>
          <p:cNvPr id="48" name="object 5"/>
          <p:cNvSpPr txBox="1"/>
          <p:nvPr/>
        </p:nvSpPr>
        <p:spPr>
          <a:xfrm>
            <a:off x="328435" y="3815432"/>
            <a:ext cx="1652270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       </a:t>
            </a:r>
            <a:r>
              <a:rPr lang="en-IN" spc="-5" dirty="0" smtClean="0">
                <a:latin typeface="+mj-lt"/>
                <a:cs typeface="Arial"/>
              </a:rPr>
              <a:t>Update</a:t>
            </a:r>
            <a:endParaRPr dirty="0">
              <a:latin typeface="+mj-lt"/>
              <a:cs typeface="Arial"/>
            </a:endParaRPr>
          </a:p>
        </p:txBody>
      </p:sp>
      <p:sp>
        <p:nvSpPr>
          <p:cNvPr id="50" name="object 5"/>
          <p:cNvSpPr txBox="1"/>
          <p:nvPr/>
        </p:nvSpPr>
        <p:spPr>
          <a:xfrm>
            <a:off x="7391400" y="3095525"/>
            <a:ext cx="1652270" cy="44178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85"/>
              </a:spcBef>
            </a:pPr>
            <a:r>
              <a:rPr lang="en-IN" sz="1400" spc="-5" dirty="0" smtClean="0">
                <a:latin typeface="Arial"/>
                <a:cs typeface="Arial"/>
              </a:rPr>
              <a:t>       </a:t>
            </a:r>
            <a:r>
              <a:rPr lang="en-IN" spc="-5" dirty="0" smtClean="0">
                <a:latin typeface="+mj-lt"/>
                <a:cs typeface="Arial"/>
              </a:rPr>
              <a:t>Delete</a:t>
            </a:r>
            <a:endParaRPr dirty="0">
              <a:latin typeface="+mj-lt"/>
              <a:cs typeface="Arial"/>
            </a:endParaRPr>
          </a:p>
        </p:txBody>
      </p:sp>
      <p:cxnSp>
        <p:nvCxnSpPr>
          <p:cNvPr id="52" name="Straight Arrow Connector 51"/>
          <p:cNvCxnSpPr>
            <a:stCxn id="3" idx="1"/>
            <a:endCxn id="47" idx="3"/>
          </p:cNvCxnSpPr>
          <p:nvPr/>
        </p:nvCxnSpPr>
        <p:spPr>
          <a:xfrm flipH="1" flipV="1">
            <a:off x="1978440" y="1970192"/>
            <a:ext cx="1824910" cy="136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" idx="1"/>
            <a:endCxn id="48" idx="3"/>
          </p:cNvCxnSpPr>
          <p:nvPr/>
        </p:nvCxnSpPr>
        <p:spPr>
          <a:xfrm flipH="1">
            <a:off x="1980705" y="3332755"/>
            <a:ext cx="1822645" cy="70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" idx="3"/>
            <a:endCxn id="50" idx="1"/>
          </p:cNvCxnSpPr>
          <p:nvPr/>
        </p:nvCxnSpPr>
        <p:spPr>
          <a:xfrm flipV="1">
            <a:off x="5465677" y="3316419"/>
            <a:ext cx="1925723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ject 14"/>
          <p:cNvSpPr txBox="1"/>
          <p:nvPr/>
        </p:nvSpPr>
        <p:spPr>
          <a:xfrm rot="20321930">
            <a:off x="2124342" y="3129485"/>
            <a:ext cx="181736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 update info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regarding quiz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63" name="object 14"/>
          <p:cNvSpPr txBox="1"/>
          <p:nvPr/>
        </p:nvSpPr>
        <p:spPr>
          <a:xfrm rot="2174649">
            <a:off x="2458808" y="2381121"/>
            <a:ext cx="18173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add and delete Questions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64" name="object 14"/>
          <p:cNvSpPr txBox="1"/>
          <p:nvPr/>
        </p:nvSpPr>
        <p:spPr>
          <a:xfrm rot="801899">
            <a:off x="5452630" y="3523373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65" name="object 14"/>
          <p:cNvSpPr txBox="1"/>
          <p:nvPr/>
        </p:nvSpPr>
        <p:spPr>
          <a:xfrm>
            <a:off x="4800599" y="2812645"/>
            <a:ext cx="160311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quizzes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66" name="object 14"/>
          <p:cNvSpPr txBox="1"/>
          <p:nvPr/>
        </p:nvSpPr>
        <p:spPr>
          <a:xfrm>
            <a:off x="4586349" y="3554574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add new quiz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67" name="object 14"/>
          <p:cNvSpPr txBox="1"/>
          <p:nvPr/>
        </p:nvSpPr>
        <p:spPr>
          <a:xfrm>
            <a:off x="4605131" y="4257220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</a:t>
            </a:r>
            <a:r>
              <a:rPr lang="en-IN" sz="1400" dirty="0">
                <a:latin typeface="Lato"/>
                <a:cs typeface="Lato"/>
              </a:rPr>
              <a:t>l</a:t>
            </a:r>
            <a:r>
              <a:rPr lang="en-IN" sz="1400" dirty="0" smtClean="0">
                <a:latin typeface="Lato"/>
                <a:cs typeface="Lato"/>
              </a:rPr>
              <a:t>ogout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77" name="object 14"/>
          <p:cNvSpPr txBox="1"/>
          <p:nvPr/>
        </p:nvSpPr>
        <p:spPr>
          <a:xfrm>
            <a:off x="5684878" y="3106662"/>
            <a:ext cx="18173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 smtClean="0">
                <a:latin typeface="Lato"/>
                <a:cs typeface="Lato"/>
              </a:rPr>
              <a:t>     Delete the quiz</a:t>
            </a: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9727" y="36031"/>
            <a:ext cx="1276985" cy="36548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690"/>
              </a:spcBef>
            </a:pPr>
            <a:r>
              <a:rPr lang="en-IN" sz="1400" spc="-5" dirty="0">
                <a:latin typeface="Arial"/>
                <a:cs typeface="Arial"/>
              </a:rPr>
              <a:t> </a:t>
            </a:r>
            <a:r>
              <a:rPr lang="en-IN" spc="-5" dirty="0" smtClean="0">
                <a:latin typeface="+mj-lt"/>
                <a:cs typeface="Arial"/>
              </a:rPr>
              <a:t>User</a:t>
            </a:r>
            <a:endParaRPr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7332" y="1247269"/>
            <a:ext cx="1256162" cy="36548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90"/>
              </a:spcBef>
            </a:pPr>
            <a:r>
              <a:rPr lang="en-IN" dirty="0" smtClean="0">
                <a:latin typeface="+mj-lt"/>
                <a:cs typeface="Arial"/>
              </a:rPr>
              <a:t>All Quizzes</a:t>
            </a:r>
            <a:endParaRPr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3436676"/>
            <a:ext cx="1600200" cy="39754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02235" algn="ctr">
              <a:lnSpc>
                <a:spcPts val="1530"/>
              </a:lnSpc>
            </a:pPr>
            <a:endParaRPr lang="en-IN" spc="-5" dirty="0" smtClean="0">
              <a:latin typeface="+mj-lt"/>
              <a:cs typeface="Arial"/>
            </a:endParaRPr>
          </a:p>
          <a:p>
            <a:pPr marR="102235" algn="ctr">
              <a:lnSpc>
                <a:spcPts val="1530"/>
              </a:lnSpc>
            </a:pPr>
            <a:r>
              <a:rPr lang="en-IN" spc="-5" dirty="0" smtClean="0">
                <a:latin typeface="+mj-lt"/>
                <a:cs typeface="Arial"/>
              </a:rPr>
              <a:t> Submit quiz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27608" y="4644884"/>
            <a:ext cx="1435673" cy="264816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4620" marR="289560" indent="196850">
              <a:lnSpc>
                <a:spcPts val="1650"/>
              </a:lnSpc>
              <a:spcBef>
                <a:spcPts val="365"/>
              </a:spcBef>
            </a:pPr>
            <a:r>
              <a:rPr lang="en-IN" dirty="0" smtClean="0">
                <a:latin typeface="+mj-lt"/>
                <a:cs typeface="Arial"/>
              </a:rPr>
              <a:t>Logout</a:t>
            </a:r>
            <a:endParaRPr dirty="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6921" y="2753450"/>
            <a:ext cx="1276985" cy="36548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pc="-5" dirty="0" smtClean="0">
                <a:latin typeface="+mj-lt"/>
                <a:cs typeface="Arial"/>
              </a:rPr>
              <a:t>S</a:t>
            </a:r>
            <a:r>
              <a:rPr lang="en-IN" spc="-5" dirty="0" smtClean="0">
                <a:latin typeface="+mj-lt"/>
                <a:cs typeface="Arial"/>
              </a:rPr>
              <a:t>tart quiz</a:t>
            </a:r>
            <a:endParaRPr dirty="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9727" y="4127023"/>
            <a:ext cx="1276985" cy="27122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81000" marR="352425" indent="-256540">
              <a:lnSpc>
                <a:spcPts val="1650"/>
              </a:lnSpc>
              <a:spcBef>
                <a:spcPts val="365"/>
              </a:spcBef>
            </a:pPr>
            <a:r>
              <a:rPr lang="en-IN" dirty="0" smtClean="0">
                <a:latin typeface="+mj-lt"/>
                <a:cs typeface="Arial"/>
              </a:rPr>
              <a:t>  Result</a:t>
            </a:r>
            <a:endParaRPr dirty="0">
              <a:latin typeface="+mj-lt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45445" y="2463596"/>
            <a:ext cx="140958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85" dirty="0">
                <a:latin typeface="Lato"/>
                <a:cs typeface="Lato"/>
              </a:rPr>
              <a:t> </a:t>
            </a:r>
            <a:r>
              <a:rPr lang="en-IN" sz="1400" spc="-85" dirty="0" smtClean="0">
                <a:latin typeface="Lato"/>
                <a:cs typeface="Lato"/>
              </a:rPr>
              <a:t>Read Instructions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3666921" y="2010299"/>
            <a:ext cx="1276985" cy="365485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90"/>
              </a:spcBef>
            </a:pPr>
            <a:r>
              <a:rPr lang="en-IN" sz="1400" dirty="0">
                <a:latin typeface="Arial"/>
                <a:cs typeface="Arial"/>
              </a:rPr>
              <a:t> </a:t>
            </a: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dirty="0" smtClean="0">
                <a:latin typeface="+mj-lt"/>
                <a:cs typeface="Arial"/>
              </a:rPr>
              <a:t>Start</a:t>
            </a:r>
            <a:endParaRPr dirty="0">
              <a:latin typeface="+mj-lt"/>
              <a:cs typeface="Arial"/>
            </a:endParaRPr>
          </a:p>
        </p:txBody>
      </p:sp>
      <p:cxnSp>
        <p:nvCxnSpPr>
          <p:cNvPr id="43" name="Straight Arrow Connector 42"/>
          <p:cNvCxnSpPr>
            <a:stCxn id="4" idx="2"/>
            <a:endCxn id="39" idx="0"/>
          </p:cNvCxnSpPr>
          <p:nvPr/>
        </p:nvCxnSpPr>
        <p:spPr>
          <a:xfrm>
            <a:off x="4305413" y="1612754"/>
            <a:ext cx="1" cy="39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8" idx="0"/>
          </p:cNvCxnSpPr>
          <p:nvPr/>
        </p:nvCxnSpPr>
        <p:spPr>
          <a:xfrm>
            <a:off x="4305414" y="2375784"/>
            <a:ext cx="0" cy="37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5" idx="0"/>
          </p:cNvCxnSpPr>
          <p:nvPr/>
        </p:nvCxnSpPr>
        <p:spPr>
          <a:xfrm flipH="1">
            <a:off x="4305300" y="3118935"/>
            <a:ext cx="114" cy="31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37"/>
          <p:cNvSpPr txBox="1"/>
          <p:nvPr/>
        </p:nvSpPr>
        <p:spPr>
          <a:xfrm>
            <a:off x="4327052" y="3208408"/>
            <a:ext cx="1768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85" dirty="0">
                <a:latin typeface="Lato"/>
                <a:cs typeface="Lato"/>
              </a:rPr>
              <a:t>  </a:t>
            </a:r>
            <a:r>
              <a:rPr lang="en-IN" sz="1400" spc="-85" dirty="0" smtClean="0">
                <a:latin typeface="Lato"/>
                <a:cs typeface="Lato"/>
              </a:rPr>
              <a:t>After attempting quiz</a:t>
            </a:r>
            <a:endParaRPr sz="1400" dirty="0">
              <a:latin typeface="Lato"/>
              <a:cs typeface="Lato"/>
            </a:endParaRPr>
          </a:p>
        </p:txBody>
      </p:sp>
      <p:cxnSp>
        <p:nvCxnSpPr>
          <p:cNvPr id="52" name="Straight Arrow Connector 51"/>
          <p:cNvCxnSpPr>
            <a:stCxn id="5" idx="2"/>
            <a:endCxn id="9" idx="0"/>
          </p:cNvCxnSpPr>
          <p:nvPr/>
        </p:nvCxnSpPr>
        <p:spPr>
          <a:xfrm>
            <a:off x="4305300" y="3834221"/>
            <a:ext cx="2920" cy="29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" idx="0"/>
          </p:cNvCxnSpPr>
          <p:nvPr/>
        </p:nvCxnSpPr>
        <p:spPr>
          <a:xfrm flipH="1">
            <a:off x="4345445" y="4398251"/>
            <a:ext cx="907" cy="24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bject 9"/>
          <p:cNvSpPr txBox="1"/>
          <p:nvPr/>
        </p:nvSpPr>
        <p:spPr>
          <a:xfrm>
            <a:off x="885887" y="4120112"/>
            <a:ext cx="1391920" cy="27122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81000" marR="352425" indent="-256540">
              <a:lnSpc>
                <a:spcPts val="1650"/>
              </a:lnSpc>
              <a:spcBef>
                <a:spcPts val="365"/>
              </a:spcBef>
            </a:pPr>
            <a:r>
              <a:rPr lang="en-IN" sz="1400" dirty="0" smtClean="0">
                <a:latin typeface="Arial"/>
                <a:cs typeface="Arial"/>
              </a:rPr>
              <a:t>     </a:t>
            </a:r>
            <a:r>
              <a:rPr lang="en-IN" dirty="0" smtClean="0">
                <a:latin typeface="+mj-lt"/>
                <a:cs typeface="Arial"/>
              </a:rPr>
              <a:t>Home</a:t>
            </a:r>
            <a:endParaRPr dirty="0">
              <a:latin typeface="+mj-lt"/>
              <a:cs typeface="Arial"/>
            </a:endParaRPr>
          </a:p>
        </p:txBody>
      </p:sp>
      <p:cxnSp>
        <p:nvCxnSpPr>
          <p:cNvPr id="61" name="Straight Arrow Connector 60"/>
          <p:cNvCxnSpPr>
            <a:stCxn id="9" idx="1"/>
            <a:endCxn id="59" idx="3"/>
          </p:cNvCxnSpPr>
          <p:nvPr/>
        </p:nvCxnSpPr>
        <p:spPr>
          <a:xfrm flipH="1" flipV="1">
            <a:off x="2277807" y="4255726"/>
            <a:ext cx="1391920" cy="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37"/>
          <p:cNvSpPr txBox="1"/>
          <p:nvPr/>
        </p:nvSpPr>
        <p:spPr>
          <a:xfrm>
            <a:off x="2197157" y="3995517"/>
            <a:ext cx="1768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85" dirty="0">
                <a:latin typeface="Lato"/>
                <a:cs typeface="Lato"/>
              </a:rPr>
              <a:t>   </a:t>
            </a:r>
            <a:r>
              <a:rPr lang="en-IN" sz="1400" spc="-85" dirty="0" smtClean="0">
                <a:latin typeface="Lato"/>
                <a:cs typeface="Lato"/>
              </a:rPr>
              <a:t>         New quiz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114" name="object 37"/>
          <p:cNvSpPr txBox="1"/>
          <p:nvPr/>
        </p:nvSpPr>
        <p:spPr>
          <a:xfrm>
            <a:off x="4334369" y="1718784"/>
            <a:ext cx="140958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85" dirty="0">
                <a:latin typeface="Lato"/>
                <a:cs typeface="Lato"/>
              </a:rPr>
              <a:t> </a:t>
            </a:r>
            <a:r>
              <a:rPr lang="en-IN" sz="1400" spc="-85" dirty="0" smtClean="0">
                <a:latin typeface="Lato"/>
                <a:cs typeface="Lato"/>
              </a:rPr>
              <a:t>Take quiz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115" name="object 9"/>
          <p:cNvSpPr txBox="1"/>
          <p:nvPr/>
        </p:nvSpPr>
        <p:spPr>
          <a:xfrm>
            <a:off x="6096000" y="4127023"/>
            <a:ext cx="1391920" cy="271228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81000" marR="352425" indent="-256540">
              <a:lnSpc>
                <a:spcPts val="1650"/>
              </a:lnSpc>
              <a:spcBef>
                <a:spcPts val="365"/>
              </a:spcBef>
            </a:pPr>
            <a:r>
              <a:rPr lang="en-IN" sz="1400" dirty="0" smtClean="0">
                <a:latin typeface="Arial"/>
                <a:cs typeface="Arial"/>
              </a:rPr>
              <a:t>      </a:t>
            </a:r>
            <a:r>
              <a:rPr lang="en-IN" dirty="0" smtClean="0">
                <a:latin typeface="+mj-lt"/>
                <a:cs typeface="Arial"/>
              </a:rPr>
              <a:t>Print</a:t>
            </a:r>
            <a:endParaRPr dirty="0">
              <a:latin typeface="+mj-lt"/>
              <a:cs typeface="Arial"/>
            </a:endParaRPr>
          </a:p>
        </p:txBody>
      </p:sp>
      <p:sp>
        <p:nvSpPr>
          <p:cNvPr id="118" name="object 37"/>
          <p:cNvSpPr txBox="1"/>
          <p:nvPr/>
        </p:nvSpPr>
        <p:spPr>
          <a:xfrm>
            <a:off x="4636882" y="4032030"/>
            <a:ext cx="1768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85" dirty="0">
                <a:latin typeface="Lato"/>
                <a:cs typeface="Lato"/>
              </a:rPr>
              <a:t>   </a:t>
            </a:r>
            <a:r>
              <a:rPr lang="en-IN" sz="1400" spc="-85" dirty="0" smtClean="0">
                <a:latin typeface="Lato"/>
                <a:cs typeface="Lato"/>
              </a:rPr>
              <a:t>          print result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26" name="object 2"/>
          <p:cNvSpPr txBox="1">
            <a:spLocks/>
          </p:cNvSpPr>
          <p:nvPr/>
        </p:nvSpPr>
        <p:spPr>
          <a:xfrm>
            <a:off x="3666921" y="617885"/>
            <a:ext cx="1276985" cy="380232"/>
          </a:xfrm>
          <a:prstGeom prst="rect">
            <a:avLst/>
          </a:prstGeom>
          <a:solidFill>
            <a:srgbClr val="BFC6CA"/>
          </a:solidFill>
          <a:ln w="9524">
            <a:solidFill>
              <a:srgbClr val="5D696B"/>
            </a:solidFill>
          </a:ln>
        </p:spPr>
        <p:txBody>
          <a:bodyPr vert="horz" wrap="square" lIns="0" tIns="163195" rIns="0" bIns="0" rtlCol="0">
            <a:spAutoFit/>
          </a:bodyPr>
          <a:lstStyle>
            <a:lvl1pPr>
              <a:defRPr sz="3850" b="1" i="0">
                <a:solidFill>
                  <a:srgbClr val="F45D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8795">
              <a:spcBef>
                <a:spcPts val="1285"/>
              </a:spcBef>
            </a:pPr>
            <a:endParaRPr lang="en-IN" sz="1400" kern="0" dirty="0"/>
          </a:p>
        </p:txBody>
      </p:sp>
      <p:cxnSp>
        <p:nvCxnSpPr>
          <p:cNvPr id="18" name="Straight Arrow Connector 17"/>
          <p:cNvCxnSpPr>
            <a:stCxn id="9" idx="3"/>
            <a:endCxn id="115" idx="1"/>
          </p:cNvCxnSpPr>
          <p:nvPr/>
        </p:nvCxnSpPr>
        <p:spPr>
          <a:xfrm>
            <a:off x="4946712" y="4262637"/>
            <a:ext cx="114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9" idx="0"/>
          </p:cNvCxnSpPr>
          <p:nvPr/>
        </p:nvCxnSpPr>
        <p:spPr>
          <a:xfrm flipV="1">
            <a:off x="1581847" y="1430011"/>
            <a:ext cx="0" cy="269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1581847" y="1430011"/>
            <a:ext cx="2095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02448" y="674001"/>
            <a:ext cx="155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2575">
              <a:lnSpc>
                <a:spcPct val="100000"/>
              </a:lnSpc>
              <a:spcBef>
                <a:spcPts val="690"/>
              </a:spcBef>
            </a:pPr>
            <a:r>
              <a:rPr lang="en-IN" spc="-5" dirty="0" smtClean="0">
                <a:cs typeface="Arial"/>
              </a:rPr>
              <a:t>User profile</a:t>
            </a:r>
            <a:endParaRPr lang="en-IN" dirty="0">
              <a:cs typeface="Arial"/>
            </a:endParaRPr>
          </a:p>
        </p:txBody>
      </p:sp>
      <p:cxnSp>
        <p:nvCxnSpPr>
          <p:cNvPr id="51" name="Straight Arrow Connector 50"/>
          <p:cNvCxnSpPr>
            <a:stCxn id="3" idx="2"/>
            <a:endCxn id="26" idx="0"/>
          </p:cNvCxnSpPr>
          <p:nvPr/>
        </p:nvCxnSpPr>
        <p:spPr>
          <a:xfrm flipH="1">
            <a:off x="4305414" y="401516"/>
            <a:ext cx="2806" cy="21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4305413" y="998117"/>
            <a:ext cx="0" cy="2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/>
          <p:cNvSpPr txBox="1">
            <a:spLocks noGrp="1"/>
          </p:cNvSpPr>
          <p:nvPr>
            <p:ph type="title"/>
          </p:nvPr>
        </p:nvSpPr>
        <p:spPr>
          <a:xfrm>
            <a:off x="384724" y="117194"/>
            <a:ext cx="497713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50" b="1" u="sng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Diagram</a:t>
            </a:r>
            <a:r>
              <a:rPr lang="en-IN" sz="2850" b="1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" y="766762"/>
            <a:ext cx="7235276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/>
          <p:cNvSpPr txBox="1">
            <a:spLocks noGrp="1"/>
          </p:cNvSpPr>
          <p:nvPr>
            <p:ph type="title"/>
          </p:nvPr>
        </p:nvSpPr>
        <p:spPr>
          <a:xfrm>
            <a:off x="384724" y="117194"/>
            <a:ext cx="497713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50" b="1" u="sng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IN" sz="2850" b="1" spc="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122" t="9121" r="1122" b="6215"/>
          <a:stretch/>
        </p:blipFill>
        <p:spPr bwMode="auto">
          <a:xfrm>
            <a:off x="457200" y="971550"/>
            <a:ext cx="67818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9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251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AoyagiKouzanFontT</vt:lpstr>
      <vt:lpstr>Arial</vt:lpstr>
      <vt:lpstr>Lato</vt:lpstr>
      <vt:lpstr>Times New Roman</vt:lpstr>
      <vt:lpstr>Trebuchet MS</vt:lpstr>
      <vt:lpstr>Wingdings</vt:lpstr>
      <vt:lpstr>Wingdings 3</vt:lpstr>
      <vt:lpstr>Facet</vt:lpstr>
      <vt:lpstr>ONLINE QUIZ PORTAL</vt:lpstr>
      <vt:lpstr>PowerPoint Presentation</vt:lpstr>
      <vt:lpstr>Technologies used :</vt:lpstr>
      <vt:lpstr>Backend-Spring Boot:</vt:lpstr>
      <vt:lpstr>Flow Chart of the   Application:</vt:lpstr>
      <vt:lpstr>ADMIN</vt:lpstr>
      <vt:lpstr>PowerPoint Presentation</vt:lpstr>
      <vt:lpstr>Entity Diagram:</vt:lpstr>
      <vt:lpstr>Home Page: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 APP</dc:title>
  <dc:creator>Khandekar, Ankita</dc:creator>
  <cp:lastModifiedBy>Khandekar, Ankita</cp:lastModifiedBy>
  <cp:revision>56</cp:revision>
  <dcterms:created xsi:type="dcterms:W3CDTF">2021-10-04T11:12:13Z</dcterms:created>
  <dcterms:modified xsi:type="dcterms:W3CDTF">2022-10-21T04:53:09Z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2021-10-04T00:00:00Z</vt:filetime>
  </property>
</Properties>
</file>