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69" r:id="rId3"/>
    <p:sldId id="270" r:id="rId4"/>
    <p:sldId id="271" r:id="rId5"/>
    <p:sldId id="272" r:id="rId6"/>
    <p:sldId id="273" r:id="rId7"/>
    <p:sldId id="278" r:id="rId8"/>
    <p:sldId id="280" r:id="rId9"/>
    <p:sldId id="279" r:id="rId10"/>
    <p:sldId id="274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EEE26C-77EB-4DFC-B077-CF8AEB109874}" v="137" dt="2024-03-02T13:18:44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02T20:47:41.261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6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6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788589-7443-40B9-BC92-4053B9E2C63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AE6BA77-372E-4057-A8B7-8B8F44A5E78C}">
      <dgm:prSet/>
      <dgm:spPr/>
      <dgm:t>
        <a:bodyPr/>
        <a:lstStyle/>
        <a:p>
          <a:r>
            <a:rPr lang="en-US"/>
            <a:t>Problem Statement</a:t>
          </a:r>
        </a:p>
      </dgm:t>
    </dgm:pt>
    <dgm:pt modelId="{431B24D2-910D-4954-904C-2875E9CD8A5C}" type="parTrans" cxnId="{C93459B6-891E-4620-978D-55C9AD12F5BB}">
      <dgm:prSet/>
      <dgm:spPr/>
      <dgm:t>
        <a:bodyPr/>
        <a:lstStyle/>
        <a:p>
          <a:endParaRPr lang="en-US"/>
        </a:p>
      </dgm:t>
    </dgm:pt>
    <dgm:pt modelId="{B341E0CF-0942-498D-8CB6-00FE74C31044}" type="sibTrans" cxnId="{C93459B6-891E-4620-978D-55C9AD12F5BB}">
      <dgm:prSet/>
      <dgm:spPr/>
      <dgm:t>
        <a:bodyPr/>
        <a:lstStyle/>
        <a:p>
          <a:endParaRPr lang="en-US"/>
        </a:p>
      </dgm:t>
    </dgm:pt>
    <dgm:pt modelId="{78EF579F-598C-4D8B-8BC2-C0386591CC70}">
      <dgm:prSet/>
      <dgm:spPr/>
      <dgm:t>
        <a:bodyPr/>
        <a:lstStyle/>
        <a:p>
          <a:r>
            <a:rPr lang="en-US"/>
            <a:t>Overview of the Project</a:t>
          </a:r>
        </a:p>
      </dgm:t>
    </dgm:pt>
    <dgm:pt modelId="{5E11BC6B-D7EC-4B7C-A7E2-C8BC4263AEC6}" type="parTrans" cxnId="{DFFC5B1B-EF1B-42BE-B8AD-3EC59319D243}">
      <dgm:prSet/>
      <dgm:spPr/>
      <dgm:t>
        <a:bodyPr/>
        <a:lstStyle/>
        <a:p>
          <a:endParaRPr lang="en-US"/>
        </a:p>
      </dgm:t>
    </dgm:pt>
    <dgm:pt modelId="{923E2450-131E-4B8C-8BB3-1D5CA9852172}" type="sibTrans" cxnId="{DFFC5B1B-EF1B-42BE-B8AD-3EC59319D243}">
      <dgm:prSet/>
      <dgm:spPr/>
      <dgm:t>
        <a:bodyPr/>
        <a:lstStyle/>
        <a:p>
          <a:endParaRPr lang="en-US"/>
        </a:p>
      </dgm:t>
    </dgm:pt>
    <dgm:pt modelId="{EC4BF5CC-92FB-42C2-89BC-0EE55225C0DB}">
      <dgm:prSet/>
      <dgm:spPr/>
      <dgm:t>
        <a:bodyPr/>
        <a:lstStyle/>
        <a:p>
          <a:r>
            <a:rPr lang="en-US"/>
            <a:t>Our Solution</a:t>
          </a:r>
        </a:p>
      </dgm:t>
    </dgm:pt>
    <dgm:pt modelId="{398F6E34-589F-4826-AC1C-74450B3B7F8D}" type="parTrans" cxnId="{E82A7D6C-4B92-4082-830F-313E4CFD058F}">
      <dgm:prSet/>
      <dgm:spPr/>
      <dgm:t>
        <a:bodyPr/>
        <a:lstStyle/>
        <a:p>
          <a:endParaRPr lang="en-US"/>
        </a:p>
      </dgm:t>
    </dgm:pt>
    <dgm:pt modelId="{B5B6A0AE-15F4-4767-AB1C-ACA22A176B25}" type="sibTrans" cxnId="{E82A7D6C-4B92-4082-830F-313E4CFD058F}">
      <dgm:prSet/>
      <dgm:spPr/>
      <dgm:t>
        <a:bodyPr/>
        <a:lstStyle/>
        <a:p>
          <a:endParaRPr lang="en-US"/>
        </a:p>
      </dgm:t>
    </dgm:pt>
    <dgm:pt modelId="{E0278FE2-3E6A-42F7-8E7C-440643663C0C}">
      <dgm:prSet/>
      <dgm:spPr/>
      <dgm:t>
        <a:bodyPr/>
        <a:lstStyle/>
        <a:p>
          <a:r>
            <a:rPr lang="en-US"/>
            <a:t>Wow Factor</a:t>
          </a:r>
        </a:p>
      </dgm:t>
    </dgm:pt>
    <dgm:pt modelId="{133D61A7-3A0D-4131-8C64-A987A80E483F}" type="parTrans" cxnId="{458878FB-AE9F-448E-A3E1-3B477A14E122}">
      <dgm:prSet/>
      <dgm:spPr/>
      <dgm:t>
        <a:bodyPr/>
        <a:lstStyle/>
        <a:p>
          <a:endParaRPr lang="en-US"/>
        </a:p>
      </dgm:t>
    </dgm:pt>
    <dgm:pt modelId="{60D94FE0-0098-4A20-8548-F8212132B947}" type="sibTrans" cxnId="{458878FB-AE9F-448E-A3E1-3B477A14E122}">
      <dgm:prSet/>
      <dgm:spPr/>
      <dgm:t>
        <a:bodyPr/>
        <a:lstStyle/>
        <a:p>
          <a:endParaRPr lang="en-US"/>
        </a:p>
      </dgm:t>
    </dgm:pt>
    <dgm:pt modelId="{1B89226A-A60F-4C80-A621-993A80A61F02}">
      <dgm:prSet/>
      <dgm:spPr/>
      <dgm:t>
        <a:bodyPr/>
        <a:lstStyle/>
        <a:p>
          <a:r>
            <a:rPr lang="en-US"/>
            <a:t>Modeling</a:t>
          </a:r>
        </a:p>
      </dgm:t>
    </dgm:pt>
    <dgm:pt modelId="{A053223C-DCB8-401F-8204-3FBD8A4400A4}" type="parTrans" cxnId="{20F535E3-077F-4E82-AACA-0F764C7A70A5}">
      <dgm:prSet/>
      <dgm:spPr/>
      <dgm:t>
        <a:bodyPr/>
        <a:lstStyle/>
        <a:p>
          <a:endParaRPr lang="en-US"/>
        </a:p>
      </dgm:t>
    </dgm:pt>
    <dgm:pt modelId="{AAAA6B88-0CDF-4648-9D19-2B471768F65A}" type="sibTrans" cxnId="{20F535E3-077F-4E82-AACA-0F764C7A70A5}">
      <dgm:prSet/>
      <dgm:spPr/>
      <dgm:t>
        <a:bodyPr/>
        <a:lstStyle/>
        <a:p>
          <a:endParaRPr lang="en-US"/>
        </a:p>
      </dgm:t>
    </dgm:pt>
    <dgm:pt modelId="{DD61A023-D26B-46A0-8E30-108F4C14B5EB}">
      <dgm:prSet/>
      <dgm:spPr/>
      <dgm:t>
        <a:bodyPr/>
        <a:lstStyle/>
        <a:p>
          <a:r>
            <a:rPr lang="en-US"/>
            <a:t>Conclusion</a:t>
          </a:r>
        </a:p>
      </dgm:t>
    </dgm:pt>
    <dgm:pt modelId="{C3097CAD-EB81-40FA-9E0A-D2F19C6A7D27}" type="parTrans" cxnId="{255DF39F-FC7E-431B-9B65-FDA4B7D9471C}">
      <dgm:prSet/>
      <dgm:spPr/>
      <dgm:t>
        <a:bodyPr/>
        <a:lstStyle/>
        <a:p>
          <a:endParaRPr lang="en-US"/>
        </a:p>
      </dgm:t>
    </dgm:pt>
    <dgm:pt modelId="{FFFA42FA-ED0E-474F-B072-60C63AC6103B}" type="sibTrans" cxnId="{255DF39F-FC7E-431B-9B65-FDA4B7D9471C}">
      <dgm:prSet/>
      <dgm:spPr/>
      <dgm:t>
        <a:bodyPr/>
        <a:lstStyle/>
        <a:p>
          <a:endParaRPr lang="en-US"/>
        </a:p>
      </dgm:t>
    </dgm:pt>
    <dgm:pt modelId="{CEF507D3-6CB9-4007-BE21-134BCF76B917}">
      <dgm:prSet/>
      <dgm:spPr/>
      <dgm:t>
        <a:bodyPr/>
        <a:lstStyle/>
        <a:p>
          <a:r>
            <a:rPr lang="en-US"/>
            <a:t>Meet Our Team</a:t>
          </a:r>
        </a:p>
      </dgm:t>
    </dgm:pt>
    <dgm:pt modelId="{D3C2C520-CA8B-42FF-9DD4-AC79D6DA013E}" type="parTrans" cxnId="{C2B82C6E-1B31-4907-A66B-59F89547C51A}">
      <dgm:prSet/>
      <dgm:spPr/>
      <dgm:t>
        <a:bodyPr/>
        <a:lstStyle/>
        <a:p>
          <a:endParaRPr lang="en-US"/>
        </a:p>
      </dgm:t>
    </dgm:pt>
    <dgm:pt modelId="{BDAB1B88-19F5-4486-9303-F3C79448200B}" type="sibTrans" cxnId="{C2B82C6E-1B31-4907-A66B-59F89547C51A}">
      <dgm:prSet/>
      <dgm:spPr/>
      <dgm:t>
        <a:bodyPr/>
        <a:lstStyle/>
        <a:p>
          <a:endParaRPr lang="en-US"/>
        </a:p>
      </dgm:t>
    </dgm:pt>
    <dgm:pt modelId="{0B2E8E18-D531-4978-B173-0B8D55B98F1F}" type="pres">
      <dgm:prSet presAssocID="{DA788589-7443-40B9-BC92-4053B9E2C63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0E6292F-A36C-4241-930F-167D2D11A899}" type="pres">
      <dgm:prSet presAssocID="{1AE6BA77-372E-4057-A8B7-8B8F44A5E78C}" presName="compNode" presStyleCnt="0"/>
      <dgm:spPr/>
    </dgm:pt>
    <dgm:pt modelId="{69D33F99-BBB9-49B7-98AC-DCB70CDCEBD3}" type="pres">
      <dgm:prSet presAssocID="{1AE6BA77-372E-4057-A8B7-8B8F44A5E78C}" presName="bgRect" presStyleLbl="bgShp" presStyleIdx="0" presStyleCnt="7"/>
      <dgm:spPr/>
    </dgm:pt>
    <dgm:pt modelId="{EB6A2A20-53F5-4DDA-8492-82E2962F821F}" type="pres">
      <dgm:prSet presAssocID="{1AE6BA77-372E-4057-A8B7-8B8F44A5E78C}" presName="iconRect" presStyleLbl="node1" presStyleIdx="0" presStyleCnt="7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iagnostic"/>
        </a:ext>
      </dgm:extLst>
    </dgm:pt>
    <dgm:pt modelId="{7772B466-55F8-4FD2-8C46-8D1F45F01E3F}" type="pres">
      <dgm:prSet presAssocID="{1AE6BA77-372E-4057-A8B7-8B8F44A5E78C}" presName="spaceRect" presStyleCnt="0"/>
      <dgm:spPr/>
    </dgm:pt>
    <dgm:pt modelId="{9B46C61E-4742-4A61-873E-F8EDA4DD5C0D}" type="pres">
      <dgm:prSet presAssocID="{1AE6BA77-372E-4057-A8B7-8B8F44A5E78C}" presName="parTx" presStyleLbl="revTx" presStyleIdx="0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5D32B85-F5DF-4AF1-8932-7B8BA619A95E}" type="pres">
      <dgm:prSet presAssocID="{B341E0CF-0942-498D-8CB6-00FE74C31044}" presName="sibTrans" presStyleCnt="0"/>
      <dgm:spPr/>
    </dgm:pt>
    <dgm:pt modelId="{151A47B9-3777-4329-A58B-F14DF7735014}" type="pres">
      <dgm:prSet presAssocID="{78EF579F-598C-4D8B-8BC2-C0386591CC70}" presName="compNode" presStyleCnt="0"/>
      <dgm:spPr/>
    </dgm:pt>
    <dgm:pt modelId="{C11ABB02-B987-4B0F-8810-815A47A3901B}" type="pres">
      <dgm:prSet presAssocID="{78EF579F-598C-4D8B-8BC2-C0386591CC70}" presName="bgRect" presStyleLbl="bgShp" presStyleIdx="1" presStyleCnt="7"/>
      <dgm:spPr/>
    </dgm:pt>
    <dgm:pt modelId="{6675869A-5D19-4A71-9828-E59AE34258AA}" type="pres">
      <dgm:prSet presAssocID="{78EF579F-598C-4D8B-8BC2-C0386591CC70}" presName="iconRect" presStyleLbl="node1" presStyleIdx="1" presStyleCnt="7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New Team Project"/>
        </a:ext>
      </dgm:extLst>
    </dgm:pt>
    <dgm:pt modelId="{9C5982D1-0DBD-42AA-A058-334CDF924B0A}" type="pres">
      <dgm:prSet presAssocID="{78EF579F-598C-4D8B-8BC2-C0386591CC70}" presName="spaceRect" presStyleCnt="0"/>
      <dgm:spPr/>
    </dgm:pt>
    <dgm:pt modelId="{8CD3A741-7C63-41DB-BB6E-61E45DBB46F1}" type="pres">
      <dgm:prSet presAssocID="{78EF579F-598C-4D8B-8BC2-C0386591CC70}" presName="parTx" presStyleLbl="revTx" presStyleIdx="1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DFDFB3F-FE18-42F0-B2FA-89A9C2CE6B53}" type="pres">
      <dgm:prSet presAssocID="{923E2450-131E-4B8C-8BB3-1D5CA9852172}" presName="sibTrans" presStyleCnt="0"/>
      <dgm:spPr/>
    </dgm:pt>
    <dgm:pt modelId="{BDD4B688-5F9A-47C8-BD7F-C95A15E91D7A}" type="pres">
      <dgm:prSet presAssocID="{EC4BF5CC-92FB-42C2-89BC-0EE55225C0DB}" presName="compNode" presStyleCnt="0"/>
      <dgm:spPr/>
    </dgm:pt>
    <dgm:pt modelId="{7BD4281E-4896-4DA2-A431-03800C2638B7}" type="pres">
      <dgm:prSet presAssocID="{EC4BF5CC-92FB-42C2-89BC-0EE55225C0DB}" presName="bgRect" presStyleLbl="bgShp" presStyleIdx="2" presStyleCnt="7"/>
      <dgm:spPr/>
    </dgm:pt>
    <dgm:pt modelId="{5E4A7ACE-505A-4D0C-838D-69E84A953199}" type="pres">
      <dgm:prSet presAssocID="{EC4BF5CC-92FB-42C2-89BC-0EE55225C0DB}" presName="iconRect" presStyleLbl="node1" presStyleIdx="2" presStyleCnt="7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289400E0-32AF-4342-A9B7-23537010B77F}" type="pres">
      <dgm:prSet presAssocID="{EC4BF5CC-92FB-42C2-89BC-0EE55225C0DB}" presName="spaceRect" presStyleCnt="0"/>
      <dgm:spPr/>
    </dgm:pt>
    <dgm:pt modelId="{9E680906-1FB9-459B-84EB-048A8D985515}" type="pres">
      <dgm:prSet presAssocID="{EC4BF5CC-92FB-42C2-89BC-0EE55225C0DB}" presName="parTx" presStyleLbl="revTx" presStyleIdx="2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1110A5F-F56C-4F78-8D01-133A0C56F3A0}" type="pres">
      <dgm:prSet presAssocID="{B5B6A0AE-15F4-4767-AB1C-ACA22A176B25}" presName="sibTrans" presStyleCnt="0"/>
      <dgm:spPr/>
    </dgm:pt>
    <dgm:pt modelId="{9DD27525-196E-4B53-9914-08143F1AE189}" type="pres">
      <dgm:prSet presAssocID="{E0278FE2-3E6A-42F7-8E7C-440643663C0C}" presName="compNode" presStyleCnt="0"/>
      <dgm:spPr/>
    </dgm:pt>
    <dgm:pt modelId="{54D2069C-0680-4974-9BB2-1CFD86F6540B}" type="pres">
      <dgm:prSet presAssocID="{E0278FE2-3E6A-42F7-8E7C-440643663C0C}" presName="bgRect" presStyleLbl="bgShp" presStyleIdx="3" presStyleCnt="7"/>
      <dgm:spPr/>
    </dgm:pt>
    <dgm:pt modelId="{4D2D91E1-C43B-4758-AF27-6A5159D5A1F7}" type="pres">
      <dgm:prSet presAssocID="{E0278FE2-3E6A-42F7-8E7C-440643663C0C}" presName="iconRect" presStyleLbl="node1" presStyleIdx="3" presStyleCnt="7"/>
      <dgm:spPr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Like"/>
        </a:ext>
      </dgm:extLst>
    </dgm:pt>
    <dgm:pt modelId="{2B175CBB-AAFD-4C88-AD25-1E8E1CF76289}" type="pres">
      <dgm:prSet presAssocID="{E0278FE2-3E6A-42F7-8E7C-440643663C0C}" presName="spaceRect" presStyleCnt="0"/>
      <dgm:spPr/>
    </dgm:pt>
    <dgm:pt modelId="{1B778426-CBCF-49C6-B522-CF1894F2F955}" type="pres">
      <dgm:prSet presAssocID="{E0278FE2-3E6A-42F7-8E7C-440643663C0C}" presName="parTx" presStyleLbl="revTx" presStyleIdx="3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02E4BDD-9A3F-4B00-9F35-0BCCDC606340}" type="pres">
      <dgm:prSet presAssocID="{60D94FE0-0098-4A20-8548-F8212132B947}" presName="sibTrans" presStyleCnt="0"/>
      <dgm:spPr/>
    </dgm:pt>
    <dgm:pt modelId="{95C9CAAB-8491-439A-9F7F-75A18244CF49}" type="pres">
      <dgm:prSet presAssocID="{1B89226A-A60F-4C80-A621-993A80A61F02}" presName="compNode" presStyleCnt="0"/>
      <dgm:spPr/>
    </dgm:pt>
    <dgm:pt modelId="{2B0FB4BD-E1D8-4FD2-91AF-84B67E60AAE2}" type="pres">
      <dgm:prSet presAssocID="{1B89226A-A60F-4C80-A621-993A80A61F02}" presName="bgRect" presStyleLbl="bgShp" presStyleIdx="4" presStyleCnt="7"/>
      <dgm:spPr/>
    </dgm:pt>
    <dgm:pt modelId="{401A4C03-A54A-4B44-84E4-432A62A38246}" type="pres">
      <dgm:prSet presAssocID="{1B89226A-A60F-4C80-A621-993A80A61F02}" presName="iconRect" presStyleLbl="node1" presStyleIdx="4" presStyleCnt="7"/>
      <dgm:spPr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B73CAE8-2241-4259-8CBD-7548AFB0D322}" type="pres">
      <dgm:prSet presAssocID="{1B89226A-A60F-4C80-A621-993A80A61F02}" presName="spaceRect" presStyleCnt="0"/>
      <dgm:spPr/>
    </dgm:pt>
    <dgm:pt modelId="{F60E6DD0-2EAA-4FB9-A79C-978C0DB2B44F}" type="pres">
      <dgm:prSet presAssocID="{1B89226A-A60F-4C80-A621-993A80A61F02}" presName="parTx" presStyleLbl="revTx" presStyleIdx="4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4D5B0E0-F299-4CED-AE99-4A52D83E49DB}" type="pres">
      <dgm:prSet presAssocID="{AAAA6B88-0CDF-4648-9D19-2B471768F65A}" presName="sibTrans" presStyleCnt="0"/>
      <dgm:spPr/>
    </dgm:pt>
    <dgm:pt modelId="{307231D5-E01B-4FDE-ACCD-169B77849B72}" type="pres">
      <dgm:prSet presAssocID="{DD61A023-D26B-46A0-8E30-108F4C14B5EB}" presName="compNode" presStyleCnt="0"/>
      <dgm:spPr/>
    </dgm:pt>
    <dgm:pt modelId="{FBC3D107-5024-4761-B9DE-0855E66FC054}" type="pres">
      <dgm:prSet presAssocID="{DD61A023-D26B-46A0-8E30-108F4C14B5EB}" presName="bgRect" presStyleLbl="bgShp" presStyleIdx="5" presStyleCnt="7"/>
      <dgm:spPr/>
    </dgm:pt>
    <dgm:pt modelId="{7C0C5AB4-A449-4818-8C1F-4F11FDD695C7}" type="pres">
      <dgm:prSet presAssocID="{DD61A023-D26B-46A0-8E30-108F4C14B5EB}" presName="iconRect" presStyleLbl="node1" presStyleIdx="5" presStyleCnt="7"/>
      <dgm:spPr>
        <a:blipFill>
          <a:blip xmlns:r="http://schemas.openxmlformats.org/officeDocument/2006/relationships"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Flow"/>
        </a:ext>
      </dgm:extLst>
    </dgm:pt>
    <dgm:pt modelId="{3DD587C1-B53A-44C5-BA7E-79EABFA62568}" type="pres">
      <dgm:prSet presAssocID="{DD61A023-D26B-46A0-8E30-108F4C14B5EB}" presName="spaceRect" presStyleCnt="0"/>
      <dgm:spPr/>
    </dgm:pt>
    <dgm:pt modelId="{8254D3C2-6A22-46A9-85ED-CA7BD8EC485D}" type="pres">
      <dgm:prSet presAssocID="{DD61A023-D26B-46A0-8E30-108F4C14B5EB}" presName="parTx" presStyleLbl="revTx" presStyleIdx="5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0399444-1479-4A63-8B94-72D76F7C0BBE}" type="pres">
      <dgm:prSet presAssocID="{FFFA42FA-ED0E-474F-B072-60C63AC6103B}" presName="sibTrans" presStyleCnt="0"/>
      <dgm:spPr/>
    </dgm:pt>
    <dgm:pt modelId="{6C7B5A8C-F9CE-44D6-B736-024D95A40392}" type="pres">
      <dgm:prSet presAssocID="{CEF507D3-6CB9-4007-BE21-134BCF76B917}" presName="compNode" presStyleCnt="0"/>
      <dgm:spPr/>
    </dgm:pt>
    <dgm:pt modelId="{5AA01C83-5790-4D80-85B2-077290BABD70}" type="pres">
      <dgm:prSet presAssocID="{CEF507D3-6CB9-4007-BE21-134BCF76B917}" presName="bgRect" presStyleLbl="bgShp" presStyleIdx="6" presStyleCnt="7"/>
      <dgm:spPr/>
    </dgm:pt>
    <dgm:pt modelId="{BD040D52-9C30-4EB0-AB66-9BF5E0352A02}" type="pres">
      <dgm:prSet presAssocID="{CEF507D3-6CB9-4007-BE21-134BCF76B917}" presName="iconRect" presStyleLbl="node1" presStyleIdx="6" presStyleCnt="7"/>
      <dgm:spPr>
        <a:blipFill>
          <a:blip xmlns:r="http://schemas.openxmlformats.org/officeDocument/2006/relationships"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Teamwork"/>
        </a:ext>
      </dgm:extLst>
    </dgm:pt>
    <dgm:pt modelId="{9FB6540F-30BE-4342-968C-F2103CE491B0}" type="pres">
      <dgm:prSet presAssocID="{CEF507D3-6CB9-4007-BE21-134BCF76B917}" presName="spaceRect" presStyleCnt="0"/>
      <dgm:spPr/>
    </dgm:pt>
    <dgm:pt modelId="{7E887BD1-27D8-4EEF-9A02-60FA04F33903}" type="pres">
      <dgm:prSet presAssocID="{CEF507D3-6CB9-4007-BE21-134BCF76B917}" presName="parTx" presStyleLbl="revTx" presStyleIdx="6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ECE1007F-76FE-42A0-8675-B4F4D45FDD0A}" type="presOf" srcId="{EC4BF5CC-92FB-42C2-89BC-0EE55225C0DB}" destId="{9E680906-1FB9-459B-84EB-048A8D985515}" srcOrd="0" destOrd="0" presId="urn:microsoft.com/office/officeart/2018/2/layout/IconVerticalSolidList"/>
    <dgm:cxn modelId="{D2097CDA-BF39-4046-A656-009BBF89989F}" type="presOf" srcId="{78EF579F-598C-4D8B-8BC2-C0386591CC70}" destId="{8CD3A741-7C63-41DB-BB6E-61E45DBB46F1}" srcOrd="0" destOrd="0" presId="urn:microsoft.com/office/officeart/2018/2/layout/IconVerticalSolidList"/>
    <dgm:cxn modelId="{655B01E1-5D19-481B-B085-C7523DCE6A87}" type="presOf" srcId="{1AE6BA77-372E-4057-A8B7-8B8F44A5E78C}" destId="{9B46C61E-4742-4A61-873E-F8EDA4DD5C0D}" srcOrd="0" destOrd="0" presId="urn:microsoft.com/office/officeart/2018/2/layout/IconVerticalSolidList"/>
    <dgm:cxn modelId="{65369016-D987-481D-8712-DA667BCE7C39}" type="presOf" srcId="{DA788589-7443-40B9-BC92-4053B9E2C639}" destId="{0B2E8E18-D531-4978-B173-0B8D55B98F1F}" srcOrd="0" destOrd="0" presId="urn:microsoft.com/office/officeart/2018/2/layout/IconVerticalSolidList"/>
    <dgm:cxn modelId="{DFFC5B1B-EF1B-42BE-B8AD-3EC59319D243}" srcId="{DA788589-7443-40B9-BC92-4053B9E2C639}" destId="{78EF579F-598C-4D8B-8BC2-C0386591CC70}" srcOrd="1" destOrd="0" parTransId="{5E11BC6B-D7EC-4B7C-A7E2-C8BC4263AEC6}" sibTransId="{923E2450-131E-4B8C-8BB3-1D5CA9852172}"/>
    <dgm:cxn modelId="{458878FB-AE9F-448E-A3E1-3B477A14E122}" srcId="{DA788589-7443-40B9-BC92-4053B9E2C639}" destId="{E0278FE2-3E6A-42F7-8E7C-440643663C0C}" srcOrd="3" destOrd="0" parTransId="{133D61A7-3A0D-4131-8C64-A987A80E483F}" sibTransId="{60D94FE0-0098-4A20-8548-F8212132B947}"/>
    <dgm:cxn modelId="{C2B82C6E-1B31-4907-A66B-59F89547C51A}" srcId="{DA788589-7443-40B9-BC92-4053B9E2C639}" destId="{CEF507D3-6CB9-4007-BE21-134BCF76B917}" srcOrd="6" destOrd="0" parTransId="{D3C2C520-CA8B-42FF-9DD4-AC79D6DA013E}" sibTransId="{BDAB1B88-19F5-4486-9303-F3C79448200B}"/>
    <dgm:cxn modelId="{BFF3031A-C890-42F4-B6E5-70D56DE8EB5E}" type="presOf" srcId="{E0278FE2-3E6A-42F7-8E7C-440643663C0C}" destId="{1B778426-CBCF-49C6-B522-CF1894F2F955}" srcOrd="0" destOrd="0" presId="urn:microsoft.com/office/officeart/2018/2/layout/IconVerticalSolidList"/>
    <dgm:cxn modelId="{E82A7D6C-4B92-4082-830F-313E4CFD058F}" srcId="{DA788589-7443-40B9-BC92-4053B9E2C639}" destId="{EC4BF5CC-92FB-42C2-89BC-0EE55225C0DB}" srcOrd="2" destOrd="0" parTransId="{398F6E34-589F-4826-AC1C-74450B3B7F8D}" sibTransId="{B5B6A0AE-15F4-4767-AB1C-ACA22A176B25}"/>
    <dgm:cxn modelId="{255DF39F-FC7E-431B-9B65-FDA4B7D9471C}" srcId="{DA788589-7443-40B9-BC92-4053B9E2C639}" destId="{DD61A023-D26B-46A0-8E30-108F4C14B5EB}" srcOrd="5" destOrd="0" parTransId="{C3097CAD-EB81-40FA-9E0A-D2F19C6A7D27}" sibTransId="{FFFA42FA-ED0E-474F-B072-60C63AC6103B}"/>
    <dgm:cxn modelId="{6A9CBB98-3E51-44B6-9EC2-098824FF72E1}" type="presOf" srcId="{DD61A023-D26B-46A0-8E30-108F4C14B5EB}" destId="{8254D3C2-6A22-46A9-85ED-CA7BD8EC485D}" srcOrd="0" destOrd="0" presId="urn:microsoft.com/office/officeart/2018/2/layout/IconVerticalSolidList"/>
    <dgm:cxn modelId="{D48D13D6-D157-4DB5-BBE6-8FA336E8F4CB}" type="presOf" srcId="{CEF507D3-6CB9-4007-BE21-134BCF76B917}" destId="{7E887BD1-27D8-4EEF-9A02-60FA04F33903}" srcOrd="0" destOrd="0" presId="urn:microsoft.com/office/officeart/2018/2/layout/IconVerticalSolidList"/>
    <dgm:cxn modelId="{D66D5303-57AD-49F3-AA4D-3DC6DC9F09E3}" type="presOf" srcId="{1B89226A-A60F-4C80-A621-993A80A61F02}" destId="{F60E6DD0-2EAA-4FB9-A79C-978C0DB2B44F}" srcOrd="0" destOrd="0" presId="urn:microsoft.com/office/officeart/2018/2/layout/IconVerticalSolidList"/>
    <dgm:cxn modelId="{20F535E3-077F-4E82-AACA-0F764C7A70A5}" srcId="{DA788589-7443-40B9-BC92-4053B9E2C639}" destId="{1B89226A-A60F-4C80-A621-993A80A61F02}" srcOrd="4" destOrd="0" parTransId="{A053223C-DCB8-401F-8204-3FBD8A4400A4}" sibTransId="{AAAA6B88-0CDF-4648-9D19-2B471768F65A}"/>
    <dgm:cxn modelId="{C93459B6-891E-4620-978D-55C9AD12F5BB}" srcId="{DA788589-7443-40B9-BC92-4053B9E2C639}" destId="{1AE6BA77-372E-4057-A8B7-8B8F44A5E78C}" srcOrd="0" destOrd="0" parTransId="{431B24D2-910D-4954-904C-2875E9CD8A5C}" sibTransId="{B341E0CF-0942-498D-8CB6-00FE74C31044}"/>
    <dgm:cxn modelId="{6E34BA34-7907-4A4C-A80E-FC86698EA5DE}" type="presParOf" srcId="{0B2E8E18-D531-4978-B173-0B8D55B98F1F}" destId="{50E6292F-A36C-4241-930F-167D2D11A899}" srcOrd="0" destOrd="0" presId="urn:microsoft.com/office/officeart/2018/2/layout/IconVerticalSolidList"/>
    <dgm:cxn modelId="{9970EEA6-10A1-402B-B282-013FA01781F4}" type="presParOf" srcId="{50E6292F-A36C-4241-930F-167D2D11A899}" destId="{69D33F99-BBB9-49B7-98AC-DCB70CDCEBD3}" srcOrd="0" destOrd="0" presId="urn:microsoft.com/office/officeart/2018/2/layout/IconVerticalSolidList"/>
    <dgm:cxn modelId="{84FE38E3-C6C3-41FD-9780-7CC030732389}" type="presParOf" srcId="{50E6292F-A36C-4241-930F-167D2D11A899}" destId="{EB6A2A20-53F5-4DDA-8492-82E2962F821F}" srcOrd="1" destOrd="0" presId="urn:microsoft.com/office/officeart/2018/2/layout/IconVerticalSolidList"/>
    <dgm:cxn modelId="{5FF9E981-7B80-4BEB-AC62-42F2F89349AD}" type="presParOf" srcId="{50E6292F-A36C-4241-930F-167D2D11A899}" destId="{7772B466-55F8-4FD2-8C46-8D1F45F01E3F}" srcOrd="2" destOrd="0" presId="urn:microsoft.com/office/officeart/2018/2/layout/IconVerticalSolidList"/>
    <dgm:cxn modelId="{42A9D2C5-80C8-4EC6-B8A4-D6E745C0C9EB}" type="presParOf" srcId="{50E6292F-A36C-4241-930F-167D2D11A899}" destId="{9B46C61E-4742-4A61-873E-F8EDA4DD5C0D}" srcOrd="3" destOrd="0" presId="urn:microsoft.com/office/officeart/2018/2/layout/IconVerticalSolidList"/>
    <dgm:cxn modelId="{E4DF0C41-08E7-4700-A521-A17AEE02B3F0}" type="presParOf" srcId="{0B2E8E18-D531-4978-B173-0B8D55B98F1F}" destId="{A5D32B85-F5DF-4AF1-8932-7B8BA619A95E}" srcOrd="1" destOrd="0" presId="urn:microsoft.com/office/officeart/2018/2/layout/IconVerticalSolidList"/>
    <dgm:cxn modelId="{8EFFDF1E-361C-4ECE-B2CB-7D267B583728}" type="presParOf" srcId="{0B2E8E18-D531-4978-B173-0B8D55B98F1F}" destId="{151A47B9-3777-4329-A58B-F14DF7735014}" srcOrd="2" destOrd="0" presId="urn:microsoft.com/office/officeart/2018/2/layout/IconVerticalSolidList"/>
    <dgm:cxn modelId="{42404E86-7E55-426E-AD85-CBCC5F2C3972}" type="presParOf" srcId="{151A47B9-3777-4329-A58B-F14DF7735014}" destId="{C11ABB02-B987-4B0F-8810-815A47A3901B}" srcOrd="0" destOrd="0" presId="urn:microsoft.com/office/officeart/2018/2/layout/IconVerticalSolidList"/>
    <dgm:cxn modelId="{45182229-C852-4278-A45D-C2790D824C27}" type="presParOf" srcId="{151A47B9-3777-4329-A58B-F14DF7735014}" destId="{6675869A-5D19-4A71-9828-E59AE34258AA}" srcOrd="1" destOrd="0" presId="urn:microsoft.com/office/officeart/2018/2/layout/IconVerticalSolidList"/>
    <dgm:cxn modelId="{7ABB1090-6F8B-445F-8090-6A8E0B312621}" type="presParOf" srcId="{151A47B9-3777-4329-A58B-F14DF7735014}" destId="{9C5982D1-0DBD-42AA-A058-334CDF924B0A}" srcOrd="2" destOrd="0" presId="urn:microsoft.com/office/officeart/2018/2/layout/IconVerticalSolidList"/>
    <dgm:cxn modelId="{5AA52A5B-E9E9-4472-8430-C5D37811D8DB}" type="presParOf" srcId="{151A47B9-3777-4329-A58B-F14DF7735014}" destId="{8CD3A741-7C63-41DB-BB6E-61E45DBB46F1}" srcOrd="3" destOrd="0" presId="urn:microsoft.com/office/officeart/2018/2/layout/IconVerticalSolidList"/>
    <dgm:cxn modelId="{0595A35F-0749-4685-B256-F8B0DCBC7C8A}" type="presParOf" srcId="{0B2E8E18-D531-4978-B173-0B8D55B98F1F}" destId="{ADFDFB3F-FE18-42F0-B2FA-89A9C2CE6B53}" srcOrd="3" destOrd="0" presId="urn:microsoft.com/office/officeart/2018/2/layout/IconVerticalSolidList"/>
    <dgm:cxn modelId="{B970BA8A-F71B-4A55-BE81-FD8ACA5BEC02}" type="presParOf" srcId="{0B2E8E18-D531-4978-B173-0B8D55B98F1F}" destId="{BDD4B688-5F9A-47C8-BD7F-C95A15E91D7A}" srcOrd="4" destOrd="0" presId="urn:microsoft.com/office/officeart/2018/2/layout/IconVerticalSolidList"/>
    <dgm:cxn modelId="{FC6D95F3-6FD8-402D-B34D-24267E93A65A}" type="presParOf" srcId="{BDD4B688-5F9A-47C8-BD7F-C95A15E91D7A}" destId="{7BD4281E-4896-4DA2-A431-03800C2638B7}" srcOrd="0" destOrd="0" presId="urn:microsoft.com/office/officeart/2018/2/layout/IconVerticalSolidList"/>
    <dgm:cxn modelId="{0892C794-DEAB-4C87-BD7A-95DB51AA16E5}" type="presParOf" srcId="{BDD4B688-5F9A-47C8-BD7F-C95A15E91D7A}" destId="{5E4A7ACE-505A-4D0C-838D-69E84A953199}" srcOrd="1" destOrd="0" presId="urn:microsoft.com/office/officeart/2018/2/layout/IconVerticalSolidList"/>
    <dgm:cxn modelId="{1CEE8965-6E0E-4799-89DE-6804E419F5D5}" type="presParOf" srcId="{BDD4B688-5F9A-47C8-BD7F-C95A15E91D7A}" destId="{289400E0-32AF-4342-A9B7-23537010B77F}" srcOrd="2" destOrd="0" presId="urn:microsoft.com/office/officeart/2018/2/layout/IconVerticalSolidList"/>
    <dgm:cxn modelId="{278EBE94-CE09-41F0-AF1E-1124271539E4}" type="presParOf" srcId="{BDD4B688-5F9A-47C8-BD7F-C95A15E91D7A}" destId="{9E680906-1FB9-459B-84EB-048A8D985515}" srcOrd="3" destOrd="0" presId="urn:microsoft.com/office/officeart/2018/2/layout/IconVerticalSolidList"/>
    <dgm:cxn modelId="{53BFF56A-ACD1-44AC-B511-9AA865388EE8}" type="presParOf" srcId="{0B2E8E18-D531-4978-B173-0B8D55B98F1F}" destId="{91110A5F-F56C-4F78-8D01-133A0C56F3A0}" srcOrd="5" destOrd="0" presId="urn:microsoft.com/office/officeart/2018/2/layout/IconVerticalSolidList"/>
    <dgm:cxn modelId="{6C393877-3C36-40AF-ADD9-EC6EB435629A}" type="presParOf" srcId="{0B2E8E18-D531-4978-B173-0B8D55B98F1F}" destId="{9DD27525-196E-4B53-9914-08143F1AE189}" srcOrd="6" destOrd="0" presId="urn:microsoft.com/office/officeart/2018/2/layout/IconVerticalSolidList"/>
    <dgm:cxn modelId="{69415124-6355-4794-859F-08B9242887D9}" type="presParOf" srcId="{9DD27525-196E-4B53-9914-08143F1AE189}" destId="{54D2069C-0680-4974-9BB2-1CFD86F6540B}" srcOrd="0" destOrd="0" presId="urn:microsoft.com/office/officeart/2018/2/layout/IconVerticalSolidList"/>
    <dgm:cxn modelId="{346A3BCF-E2A7-4159-ADAB-B795D7CE17B2}" type="presParOf" srcId="{9DD27525-196E-4B53-9914-08143F1AE189}" destId="{4D2D91E1-C43B-4758-AF27-6A5159D5A1F7}" srcOrd="1" destOrd="0" presId="urn:microsoft.com/office/officeart/2018/2/layout/IconVerticalSolidList"/>
    <dgm:cxn modelId="{89F82575-C7A3-460B-9CA3-FBABCCC0A090}" type="presParOf" srcId="{9DD27525-196E-4B53-9914-08143F1AE189}" destId="{2B175CBB-AAFD-4C88-AD25-1E8E1CF76289}" srcOrd="2" destOrd="0" presId="urn:microsoft.com/office/officeart/2018/2/layout/IconVerticalSolidList"/>
    <dgm:cxn modelId="{6C1D53F3-AC94-4D1B-B3B0-252B13A22B50}" type="presParOf" srcId="{9DD27525-196E-4B53-9914-08143F1AE189}" destId="{1B778426-CBCF-49C6-B522-CF1894F2F955}" srcOrd="3" destOrd="0" presId="urn:microsoft.com/office/officeart/2018/2/layout/IconVerticalSolidList"/>
    <dgm:cxn modelId="{23E75695-CFE0-4F08-A5F4-7A0F26251B52}" type="presParOf" srcId="{0B2E8E18-D531-4978-B173-0B8D55B98F1F}" destId="{A02E4BDD-9A3F-4B00-9F35-0BCCDC606340}" srcOrd="7" destOrd="0" presId="urn:microsoft.com/office/officeart/2018/2/layout/IconVerticalSolidList"/>
    <dgm:cxn modelId="{5AB60EE4-F816-4E2B-BCCB-6C55C4E76564}" type="presParOf" srcId="{0B2E8E18-D531-4978-B173-0B8D55B98F1F}" destId="{95C9CAAB-8491-439A-9F7F-75A18244CF49}" srcOrd="8" destOrd="0" presId="urn:microsoft.com/office/officeart/2018/2/layout/IconVerticalSolidList"/>
    <dgm:cxn modelId="{7F16767D-B63F-4F02-BA46-60DCA33E7D5A}" type="presParOf" srcId="{95C9CAAB-8491-439A-9F7F-75A18244CF49}" destId="{2B0FB4BD-E1D8-4FD2-91AF-84B67E60AAE2}" srcOrd="0" destOrd="0" presId="urn:microsoft.com/office/officeart/2018/2/layout/IconVerticalSolidList"/>
    <dgm:cxn modelId="{D7FD606F-DD55-4E1D-8FFA-7E12AB7A5143}" type="presParOf" srcId="{95C9CAAB-8491-439A-9F7F-75A18244CF49}" destId="{401A4C03-A54A-4B44-84E4-432A62A38246}" srcOrd="1" destOrd="0" presId="urn:microsoft.com/office/officeart/2018/2/layout/IconVerticalSolidList"/>
    <dgm:cxn modelId="{74362B51-05D5-45B7-BFE1-D233B4F51023}" type="presParOf" srcId="{95C9CAAB-8491-439A-9F7F-75A18244CF49}" destId="{5B73CAE8-2241-4259-8CBD-7548AFB0D322}" srcOrd="2" destOrd="0" presId="urn:microsoft.com/office/officeart/2018/2/layout/IconVerticalSolidList"/>
    <dgm:cxn modelId="{1A6EAE4B-253A-4CF8-A9C0-50F0761B0D5E}" type="presParOf" srcId="{95C9CAAB-8491-439A-9F7F-75A18244CF49}" destId="{F60E6DD0-2EAA-4FB9-A79C-978C0DB2B44F}" srcOrd="3" destOrd="0" presId="urn:microsoft.com/office/officeart/2018/2/layout/IconVerticalSolidList"/>
    <dgm:cxn modelId="{36E84A27-86D3-4E72-928D-BBA4704CD6EA}" type="presParOf" srcId="{0B2E8E18-D531-4978-B173-0B8D55B98F1F}" destId="{F4D5B0E0-F299-4CED-AE99-4A52D83E49DB}" srcOrd="9" destOrd="0" presId="urn:microsoft.com/office/officeart/2018/2/layout/IconVerticalSolidList"/>
    <dgm:cxn modelId="{194463E4-AA2B-431B-AB20-1231AC948EC5}" type="presParOf" srcId="{0B2E8E18-D531-4978-B173-0B8D55B98F1F}" destId="{307231D5-E01B-4FDE-ACCD-169B77849B72}" srcOrd="10" destOrd="0" presId="urn:microsoft.com/office/officeart/2018/2/layout/IconVerticalSolidList"/>
    <dgm:cxn modelId="{366F5831-4C72-4EBB-9A41-56E6159EEC93}" type="presParOf" srcId="{307231D5-E01B-4FDE-ACCD-169B77849B72}" destId="{FBC3D107-5024-4761-B9DE-0855E66FC054}" srcOrd="0" destOrd="0" presId="urn:microsoft.com/office/officeart/2018/2/layout/IconVerticalSolidList"/>
    <dgm:cxn modelId="{B03BA3D7-979F-4B98-9BE4-21B88DCAA96A}" type="presParOf" srcId="{307231D5-E01B-4FDE-ACCD-169B77849B72}" destId="{7C0C5AB4-A449-4818-8C1F-4F11FDD695C7}" srcOrd="1" destOrd="0" presId="urn:microsoft.com/office/officeart/2018/2/layout/IconVerticalSolidList"/>
    <dgm:cxn modelId="{A8E6138E-12F1-4745-80E1-AF03283E5609}" type="presParOf" srcId="{307231D5-E01B-4FDE-ACCD-169B77849B72}" destId="{3DD587C1-B53A-44C5-BA7E-79EABFA62568}" srcOrd="2" destOrd="0" presId="urn:microsoft.com/office/officeart/2018/2/layout/IconVerticalSolidList"/>
    <dgm:cxn modelId="{46590179-A5DC-4DD2-A096-59CA2CEE8562}" type="presParOf" srcId="{307231D5-E01B-4FDE-ACCD-169B77849B72}" destId="{8254D3C2-6A22-46A9-85ED-CA7BD8EC485D}" srcOrd="3" destOrd="0" presId="urn:microsoft.com/office/officeart/2018/2/layout/IconVerticalSolidList"/>
    <dgm:cxn modelId="{6B08C691-08BA-4684-9374-B9717AD647A9}" type="presParOf" srcId="{0B2E8E18-D531-4978-B173-0B8D55B98F1F}" destId="{B0399444-1479-4A63-8B94-72D76F7C0BBE}" srcOrd="11" destOrd="0" presId="urn:microsoft.com/office/officeart/2018/2/layout/IconVerticalSolidList"/>
    <dgm:cxn modelId="{97BDFA23-345A-4F3E-902D-31FE970F8862}" type="presParOf" srcId="{0B2E8E18-D531-4978-B173-0B8D55B98F1F}" destId="{6C7B5A8C-F9CE-44D6-B736-024D95A40392}" srcOrd="12" destOrd="0" presId="urn:microsoft.com/office/officeart/2018/2/layout/IconVerticalSolidList"/>
    <dgm:cxn modelId="{E4AB87B0-75BE-4BBF-8F81-11D37A7DEB5F}" type="presParOf" srcId="{6C7B5A8C-F9CE-44D6-B736-024D95A40392}" destId="{5AA01C83-5790-4D80-85B2-077290BABD70}" srcOrd="0" destOrd="0" presId="urn:microsoft.com/office/officeart/2018/2/layout/IconVerticalSolidList"/>
    <dgm:cxn modelId="{72AB66A7-15F2-4943-9CA5-734C3FB8EFB5}" type="presParOf" srcId="{6C7B5A8C-F9CE-44D6-B736-024D95A40392}" destId="{BD040D52-9C30-4EB0-AB66-9BF5E0352A02}" srcOrd="1" destOrd="0" presId="urn:microsoft.com/office/officeart/2018/2/layout/IconVerticalSolidList"/>
    <dgm:cxn modelId="{85155960-2ACB-4CBC-B378-444C79EA7295}" type="presParOf" srcId="{6C7B5A8C-F9CE-44D6-B736-024D95A40392}" destId="{9FB6540F-30BE-4342-968C-F2103CE491B0}" srcOrd="2" destOrd="0" presId="urn:microsoft.com/office/officeart/2018/2/layout/IconVerticalSolidList"/>
    <dgm:cxn modelId="{8B86286B-3AD2-4C45-A3CD-E3B5A28FF2A6}" type="presParOf" srcId="{6C7B5A8C-F9CE-44D6-B736-024D95A40392}" destId="{7E887BD1-27D8-4EEF-9A02-60FA04F3390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33F99-BBB9-49B7-98AC-DCB70CDCEBD3}">
      <dsp:nvSpPr>
        <dsp:cNvPr id="0" name=""/>
        <dsp:cNvSpPr/>
      </dsp:nvSpPr>
      <dsp:spPr>
        <a:xfrm>
          <a:off x="0" y="473"/>
          <a:ext cx="6900512" cy="6511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6A2A20-53F5-4DDA-8492-82E2962F821F}">
      <dsp:nvSpPr>
        <dsp:cNvPr id="0" name=""/>
        <dsp:cNvSpPr/>
      </dsp:nvSpPr>
      <dsp:spPr>
        <a:xfrm>
          <a:off x="196987" y="146992"/>
          <a:ext cx="358159" cy="358159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6C61E-4742-4A61-873E-F8EDA4DD5C0D}">
      <dsp:nvSpPr>
        <dsp:cNvPr id="0" name=""/>
        <dsp:cNvSpPr/>
      </dsp:nvSpPr>
      <dsp:spPr>
        <a:xfrm>
          <a:off x="752135" y="473"/>
          <a:ext cx="6148376" cy="651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19" tIns="68919" rIns="68919" bIns="68919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Problem Statement</a:t>
          </a:r>
        </a:p>
      </dsp:txBody>
      <dsp:txXfrm>
        <a:off x="752135" y="473"/>
        <a:ext cx="6148376" cy="651199"/>
      </dsp:txXfrm>
    </dsp:sp>
    <dsp:sp modelId="{C11ABB02-B987-4B0F-8810-815A47A3901B}">
      <dsp:nvSpPr>
        <dsp:cNvPr id="0" name=""/>
        <dsp:cNvSpPr/>
      </dsp:nvSpPr>
      <dsp:spPr>
        <a:xfrm>
          <a:off x="0" y="814472"/>
          <a:ext cx="6900512" cy="6511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75869A-5D19-4A71-9828-E59AE34258AA}">
      <dsp:nvSpPr>
        <dsp:cNvPr id="0" name=""/>
        <dsp:cNvSpPr/>
      </dsp:nvSpPr>
      <dsp:spPr>
        <a:xfrm>
          <a:off x="196987" y="960992"/>
          <a:ext cx="358159" cy="358159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3A741-7C63-41DB-BB6E-61E45DBB46F1}">
      <dsp:nvSpPr>
        <dsp:cNvPr id="0" name=""/>
        <dsp:cNvSpPr/>
      </dsp:nvSpPr>
      <dsp:spPr>
        <a:xfrm>
          <a:off x="752135" y="814472"/>
          <a:ext cx="6148376" cy="651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19" tIns="68919" rIns="68919" bIns="68919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Overview of the Project</a:t>
          </a:r>
        </a:p>
      </dsp:txBody>
      <dsp:txXfrm>
        <a:off x="752135" y="814472"/>
        <a:ext cx="6148376" cy="651199"/>
      </dsp:txXfrm>
    </dsp:sp>
    <dsp:sp modelId="{7BD4281E-4896-4DA2-A431-03800C2638B7}">
      <dsp:nvSpPr>
        <dsp:cNvPr id="0" name=""/>
        <dsp:cNvSpPr/>
      </dsp:nvSpPr>
      <dsp:spPr>
        <a:xfrm>
          <a:off x="0" y="1628471"/>
          <a:ext cx="6900512" cy="6511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4A7ACE-505A-4D0C-838D-69E84A953199}">
      <dsp:nvSpPr>
        <dsp:cNvPr id="0" name=""/>
        <dsp:cNvSpPr/>
      </dsp:nvSpPr>
      <dsp:spPr>
        <a:xfrm>
          <a:off x="196987" y="1774991"/>
          <a:ext cx="358159" cy="358159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680906-1FB9-459B-84EB-048A8D985515}">
      <dsp:nvSpPr>
        <dsp:cNvPr id="0" name=""/>
        <dsp:cNvSpPr/>
      </dsp:nvSpPr>
      <dsp:spPr>
        <a:xfrm>
          <a:off x="752135" y="1628471"/>
          <a:ext cx="6148376" cy="651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19" tIns="68919" rIns="68919" bIns="68919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Our Solution</a:t>
          </a:r>
        </a:p>
      </dsp:txBody>
      <dsp:txXfrm>
        <a:off x="752135" y="1628471"/>
        <a:ext cx="6148376" cy="651199"/>
      </dsp:txXfrm>
    </dsp:sp>
    <dsp:sp modelId="{54D2069C-0680-4974-9BB2-1CFD86F6540B}">
      <dsp:nvSpPr>
        <dsp:cNvPr id="0" name=""/>
        <dsp:cNvSpPr/>
      </dsp:nvSpPr>
      <dsp:spPr>
        <a:xfrm>
          <a:off x="0" y="2442470"/>
          <a:ext cx="6900512" cy="6511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2D91E1-C43B-4758-AF27-6A5159D5A1F7}">
      <dsp:nvSpPr>
        <dsp:cNvPr id="0" name=""/>
        <dsp:cNvSpPr/>
      </dsp:nvSpPr>
      <dsp:spPr>
        <a:xfrm>
          <a:off x="196987" y="2588990"/>
          <a:ext cx="358159" cy="358159"/>
        </a:xfrm>
        <a:prstGeom prst="rect">
          <a:avLst/>
        </a:prstGeom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778426-CBCF-49C6-B522-CF1894F2F955}">
      <dsp:nvSpPr>
        <dsp:cNvPr id="0" name=""/>
        <dsp:cNvSpPr/>
      </dsp:nvSpPr>
      <dsp:spPr>
        <a:xfrm>
          <a:off x="752135" y="2442470"/>
          <a:ext cx="6148376" cy="651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19" tIns="68919" rIns="68919" bIns="68919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Wow Factor</a:t>
          </a:r>
        </a:p>
      </dsp:txBody>
      <dsp:txXfrm>
        <a:off x="752135" y="2442470"/>
        <a:ext cx="6148376" cy="651199"/>
      </dsp:txXfrm>
    </dsp:sp>
    <dsp:sp modelId="{2B0FB4BD-E1D8-4FD2-91AF-84B67E60AAE2}">
      <dsp:nvSpPr>
        <dsp:cNvPr id="0" name=""/>
        <dsp:cNvSpPr/>
      </dsp:nvSpPr>
      <dsp:spPr>
        <a:xfrm>
          <a:off x="0" y="3256470"/>
          <a:ext cx="6900512" cy="6511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1A4C03-A54A-4B44-84E4-432A62A38246}">
      <dsp:nvSpPr>
        <dsp:cNvPr id="0" name=""/>
        <dsp:cNvSpPr/>
      </dsp:nvSpPr>
      <dsp:spPr>
        <a:xfrm>
          <a:off x="196987" y="3402989"/>
          <a:ext cx="358159" cy="358159"/>
        </a:xfrm>
        <a:prstGeom prst="rect">
          <a:avLst/>
        </a:prstGeom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0E6DD0-2EAA-4FB9-A79C-978C0DB2B44F}">
      <dsp:nvSpPr>
        <dsp:cNvPr id="0" name=""/>
        <dsp:cNvSpPr/>
      </dsp:nvSpPr>
      <dsp:spPr>
        <a:xfrm>
          <a:off x="752135" y="3256470"/>
          <a:ext cx="6148376" cy="651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19" tIns="68919" rIns="68919" bIns="68919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Modeling</a:t>
          </a:r>
        </a:p>
      </dsp:txBody>
      <dsp:txXfrm>
        <a:off x="752135" y="3256470"/>
        <a:ext cx="6148376" cy="651199"/>
      </dsp:txXfrm>
    </dsp:sp>
    <dsp:sp modelId="{FBC3D107-5024-4761-B9DE-0855E66FC054}">
      <dsp:nvSpPr>
        <dsp:cNvPr id="0" name=""/>
        <dsp:cNvSpPr/>
      </dsp:nvSpPr>
      <dsp:spPr>
        <a:xfrm>
          <a:off x="0" y="4070469"/>
          <a:ext cx="6900512" cy="6511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0C5AB4-A449-4818-8C1F-4F11FDD695C7}">
      <dsp:nvSpPr>
        <dsp:cNvPr id="0" name=""/>
        <dsp:cNvSpPr/>
      </dsp:nvSpPr>
      <dsp:spPr>
        <a:xfrm>
          <a:off x="196987" y="4216989"/>
          <a:ext cx="358159" cy="358159"/>
        </a:xfrm>
        <a:prstGeom prst="rect">
          <a:avLst/>
        </a:prstGeom>
        <a:blipFill>
          <a:blip xmlns:r="http://schemas.openxmlformats.org/officeDocument/2006/relationships"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54D3C2-6A22-46A9-85ED-CA7BD8EC485D}">
      <dsp:nvSpPr>
        <dsp:cNvPr id="0" name=""/>
        <dsp:cNvSpPr/>
      </dsp:nvSpPr>
      <dsp:spPr>
        <a:xfrm>
          <a:off x="752135" y="4070469"/>
          <a:ext cx="6148376" cy="651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19" tIns="68919" rIns="68919" bIns="68919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Conclusion</a:t>
          </a:r>
        </a:p>
      </dsp:txBody>
      <dsp:txXfrm>
        <a:off x="752135" y="4070469"/>
        <a:ext cx="6148376" cy="651199"/>
      </dsp:txXfrm>
    </dsp:sp>
    <dsp:sp modelId="{5AA01C83-5790-4D80-85B2-077290BABD70}">
      <dsp:nvSpPr>
        <dsp:cNvPr id="0" name=""/>
        <dsp:cNvSpPr/>
      </dsp:nvSpPr>
      <dsp:spPr>
        <a:xfrm>
          <a:off x="0" y="4884468"/>
          <a:ext cx="6900512" cy="6511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040D52-9C30-4EB0-AB66-9BF5E0352A02}">
      <dsp:nvSpPr>
        <dsp:cNvPr id="0" name=""/>
        <dsp:cNvSpPr/>
      </dsp:nvSpPr>
      <dsp:spPr>
        <a:xfrm>
          <a:off x="196987" y="5030988"/>
          <a:ext cx="358159" cy="358159"/>
        </a:xfrm>
        <a:prstGeom prst="rect">
          <a:avLst/>
        </a:prstGeom>
        <a:blipFill>
          <a:blip xmlns:r="http://schemas.openxmlformats.org/officeDocument/2006/relationships"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87BD1-27D8-4EEF-9A02-60FA04F33903}">
      <dsp:nvSpPr>
        <dsp:cNvPr id="0" name=""/>
        <dsp:cNvSpPr/>
      </dsp:nvSpPr>
      <dsp:spPr>
        <a:xfrm>
          <a:off x="752135" y="4884468"/>
          <a:ext cx="6148376" cy="651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19" tIns="68919" rIns="68919" bIns="68919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Meet Our Team</a:t>
          </a:r>
        </a:p>
      </dsp:txBody>
      <dsp:txXfrm>
        <a:off x="752135" y="4884468"/>
        <a:ext cx="6148376" cy="651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103D6-74C3-4EF5-BAE9-98612D403526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CF8F5-6457-4ACD-989C-F0A1FFF14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232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9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6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59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105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47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62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21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9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2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5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4F87819-B70D-4927-B657-7D175613F9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B3820D-C773-4632-9F79-C890E1B2B5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177668"/>
          </a:xfrm>
          <a:custGeom>
            <a:avLst/>
            <a:gdLst>
              <a:gd name="connsiteX0" fmla="*/ 6861986 w 12191999"/>
              <a:gd name="connsiteY0" fmla="*/ 6107659 h 6177668"/>
              <a:gd name="connsiteX1" fmla="*/ 6860986 w 12191999"/>
              <a:gd name="connsiteY1" fmla="*/ 6107739 h 6177668"/>
              <a:gd name="connsiteX2" fmla="*/ 6860759 w 12191999"/>
              <a:gd name="connsiteY2" fmla="*/ 6108287 h 6177668"/>
              <a:gd name="connsiteX3" fmla="*/ 0 w 12191999"/>
              <a:gd name="connsiteY3" fmla="*/ 0 h 6177668"/>
              <a:gd name="connsiteX4" fmla="*/ 12191999 w 12191999"/>
              <a:gd name="connsiteY4" fmla="*/ 0 h 6177668"/>
              <a:gd name="connsiteX5" fmla="*/ 12191999 w 12191999"/>
              <a:gd name="connsiteY5" fmla="*/ 5215324 h 6177668"/>
              <a:gd name="connsiteX6" fmla="*/ 12144282 w 12191999"/>
              <a:gd name="connsiteY6" fmla="*/ 5229900 h 6177668"/>
              <a:gd name="connsiteX7" fmla="*/ 11759192 w 12191999"/>
              <a:gd name="connsiteY7" fmla="*/ 5336208 h 6177668"/>
              <a:gd name="connsiteX8" fmla="*/ 10505159 w 12191999"/>
              <a:gd name="connsiteY8" fmla="*/ 5627228 h 6177668"/>
              <a:gd name="connsiteX9" fmla="*/ 9501755 w 12191999"/>
              <a:gd name="connsiteY9" fmla="*/ 5807012 h 6177668"/>
              <a:gd name="connsiteX10" fmla="*/ 8534155 w 12191999"/>
              <a:gd name="connsiteY10" fmla="*/ 5944240 h 6177668"/>
              <a:gd name="connsiteX11" fmla="*/ 7790171 w 12191999"/>
              <a:gd name="connsiteY11" fmla="*/ 6026297 h 6177668"/>
              <a:gd name="connsiteX12" fmla="*/ 7024337 w 12191999"/>
              <a:gd name="connsiteY12" fmla="*/ 6093812 h 6177668"/>
              <a:gd name="connsiteX13" fmla="*/ 7008892 w 12191999"/>
              <a:gd name="connsiteY13" fmla="*/ 6095938 h 6177668"/>
              <a:gd name="connsiteX14" fmla="*/ 6862735 w 12191999"/>
              <a:gd name="connsiteY14" fmla="*/ 6107599 h 6177668"/>
              <a:gd name="connsiteX15" fmla="*/ 6872248 w 12191999"/>
              <a:gd name="connsiteY15" fmla="*/ 6109467 h 6177668"/>
              <a:gd name="connsiteX16" fmla="*/ 6907812 w 12191999"/>
              <a:gd name="connsiteY16" fmla="*/ 6107715 h 6177668"/>
              <a:gd name="connsiteX17" fmla="*/ 6956484 w 12191999"/>
              <a:gd name="connsiteY17" fmla="*/ 6104658 h 6177668"/>
              <a:gd name="connsiteX18" fmla="*/ 7652688 w 12191999"/>
              <a:gd name="connsiteY18" fmla="*/ 6071273 h 6177668"/>
              <a:gd name="connsiteX19" fmla="*/ 8699923 w 12191999"/>
              <a:gd name="connsiteY19" fmla="*/ 5982083 h 6177668"/>
              <a:gd name="connsiteX20" fmla="*/ 9557819 w 12191999"/>
              <a:gd name="connsiteY20" fmla="*/ 5875435 h 6177668"/>
              <a:gd name="connsiteX21" fmla="*/ 10709534 w 12191999"/>
              <a:gd name="connsiteY21" fmla="*/ 5676156 h 6177668"/>
              <a:gd name="connsiteX22" fmla="*/ 12081554 w 12191999"/>
              <a:gd name="connsiteY22" fmla="*/ 5341561 h 6177668"/>
              <a:gd name="connsiteX23" fmla="*/ 12191999 w 12191999"/>
              <a:gd name="connsiteY23" fmla="*/ 5308238 h 6177668"/>
              <a:gd name="connsiteX24" fmla="*/ 12191999 w 12191999"/>
              <a:gd name="connsiteY24" fmla="*/ 5364054 h 6177668"/>
              <a:gd name="connsiteX25" fmla="*/ 11911964 w 12191999"/>
              <a:gd name="connsiteY25" fmla="*/ 5447316 h 6177668"/>
              <a:gd name="connsiteX26" fmla="*/ 11020049 w 12191999"/>
              <a:gd name="connsiteY26" fmla="*/ 5667491 h 6177668"/>
              <a:gd name="connsiteX27" fmla="*/ 10064425 w 12191999"/>
              <a:gd name="connsiteY27" fmla="*/ 5852245 h 6177668"/>
              <a:gd name="connsiteX28" fmla="*/ 9264124 w 12191999"/>
              <a:gd name="connsiteY28" fmla="*/ 5971252 h 6177668"/>
              <a:gd name="connsiteX29" fmla="*/ 8654182 w 12191999"/>
              <a:gd name="connsiteY29" fmla="*/ 6042605 h 6177668"/>
              <a:gd name="connsiteX30" fmla="*/ 7938866 w 12191999"/>
              <a:gd name="connsiteY30" fmla="*/ 6105677 h 6177668"/>
              <a:gd name="connsiteX31" fmla="*/ 7008089 w 12191999"/>
              <a:gd name="connsiteY31" fmla="*/ 6158427 h 6177668"/>
              <a:gd name="connsiteX32" fmla="*/ 6549390 w 12191999"/>
              <a:gd name="connsiteY32" fmla="*/ 6172697 h 6177668"/>
              <a:gd name="connsiteX33" fmla="*/ 6433696 w 12191999"/>
              <a:gd name="connsiteY33" fmla="*/ 6177668 h 6177668"/>
              <a:gd name="connsiteX34" fmla="*/ 6127899 w 12191999"/>
              <a:gd name="connsiteY34" fmla="*/ 6177668 h 6177668"/>
              <a:gd name="connsiteX35" fmla="*/ 6048391 w 12191999"/>
              <a:gd name="connsiteY35" fmla="*/ 6172953 h 6177668"/>
              <a:gd name="connsiteX36" fmla="*/ 5334221 w 12191999"/>
              <a:gd name="connsiteY36" fmla="*/ 6135747 h 6177668"/>
              <a:gd name="connsiteX37" fmla="*/ 4413510 w 12191999"/>
              <a:gd name="connsiteY37" fmla="*/ 6072039 h 6177668"/>
              <a:gd name="connsiteX38" fmla="*/ 3438265 w 12191999"/>
              <a:gd name="connsiteY38" fmla="*/ 5970870 h 6177668"/>
              <a:gd name="connsiteX39" fmla="*/ 2425303 w 12191999"/>
              <a:gd name="connsiteY39" fmla="*/ 5848805 h 6177668"/>
              <a:gd name="connsiteX40" fmla="*/ 1293973 w 12191999"/>
              <a:gd name="connsiteY40" fmla="*/ 5671060 h 6177668"/>
              <a:gd name="connsiteX41" fmla="*/ 126888 w 12191999"/>
              <a:gd name="connsiteY41" fmla="*/ 5425029 h 6177668"/>
              <a:gd name="connsiteX42" fmla="*/ 0 w 12191999"/>
              <a:gd name="connsiteY42" fmla="*/ 5392100 h 6177668"/>
              <a:gd name="connsiteX43" fmla="*/ 0 w 12191999"/>
              <a:gd name="connsiteY43" fmla="*/ 5333771 h 6177668"/>
              <a:gd name="connsiteX44" fmla="*/ 130837 w 12191999"/>
              <a:gd name="connsiteY44" fmla="*/ 5368509 h 6177668"/>
              <a:gd name="connsiteX45" fmla="*/ 660204 w 12191999"/>
              <a:gd name="connsiteY45" fmla="*/ 5490001 h 6177668"/>
              <a:gd name="connsiteX46" fmla="*/ 1831416 w 12191999"/>
              <a:gd name="connsiteY46" fmla="*/ 5705715 h 6177668"/>
              <a:gd name="connsiteX47" fmla="*/ 2677204 w 12191999"/>
              <a:gd name="connsiteY47" fmla="*/ 5825742 h 6177668"/>
              <a:gd name="connsiteX48" fmla="*/ 2644716 w 12191999"/>
              <a:gd name="connsiteY48" fmla="*/ 5815549 h 6177668"/>
              <a:gd name="connsiteX49" fmla="*/ 1173182 w 12191999"/>
              <a:gd name="connsiteY49" fmla="*/ 5474074 h 6177668"/>
              <a:gd name="connsiteX50" fmla="*/ 479527 w 12191999"/>
              <a:gd name="connsiteY50" fmla="*/ 5269379 h 6177668"/>
              <a:gd name="connsiteX51" fmla="*/ 0 w 12191999"/>
              <a:gd name="connsiteY51" fmla="*/ 5107083 h 617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4D0B8E-EC13-88BA-94EB-8CE393D7DC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7098" r="-2" b="-2"/>
          <a:stretch/>
        </p:blipFill>
        <p:spPr>
          <a:xfrm>
            <a:off x="20" y="10"/>
            <a:ext cx="12191979" cy="6177658"/>
          </a:xfrm>
          <a:custGeom>
            <a:avLst/>
            <a:gdLst/>
            <a:ahLst/>
            <a:cxnLst/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026747"/>
            <a:ext cx="9144000" cy="238760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600">
                <a:solidFill>
                  <a:schemeClr val="bg1"/>
                </a:solidFill>
              </a:rPr>
              <a:t>Presentation on Account Manager Project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CB8EB4B-AFE9-41E8-95B0-F246E57404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650059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49466" y="60063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Author:-</a:t>
            </a:r>
          </a:p>
          <a:p>
            <a:r>
              <a:rPr lang="en-US" dirty="0"/>
              <a:t>         </a:t>
            </a:r>
            <a:r>
              <a:rPr lang="en-US" dirty="0" err="1"/>
              <a:t>Ankita</a:t>
            </a:r>
            <a:r>
              <a:rPr lang="en-US" dirty="0"/>
              <a:t> </a:t>
            </a:r>
            <a:r>
              <a:rPr lang="en-US" dirty="0" err="1"/>
              <a:t>Janakrao</a:t>
            </a:r>
            <a:r>
              <a:rPr lang="en-US" dirty="0"/>
              <a:t> </a:t>
            </a:r>
            <a:r>
              <a:rPr lang="en-US" dirty="0" err="1"/>
              <a:t>Mandale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1784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7200"/>
              <a:t>Modeling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25AED5"/>
          </a:solidFill>
          <a:ln w="38100" cap="rnd">
            <a:solidFill>
              <a:srgbClr val="25AED5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00000"/>
              </a:lnSpc>
            </a:pPr>
            <a:r>
              <a:rPr lang="en-US" sz="2400" dirty="0"/>
              <a:t>Database Structure</a:t>
            </a:r>
          </a:p>
          <a:p>
            <a:pPr lvl="0">
              <a:lnSpc>
                <a:spcPct val="100000"/>
              </a:lnSpc>
            </a:pPr>
            <a:r>
              <a:rPr lang="en-US" sz="2400" dirty="0"/>
              <a:t>'accounts' table with columns: id, name, account_number, password, amount</a:t>
            </a:r>
          </a:p>
          <a:p>
            <a:pPr lvl="0">
              <a:lnSpc>
                <a:spcPct val="100000"/>
              </a:lnSpc>
            </a:pPr>
            <a:r>
              <a:rPr lang="en-US" sz="2400" dirty="0"/>
              <a:t>Auto-incremented primary key for each account</a:t>
            </a:r>
          </a:p>
          <a:p>
            <a:pPr lvl="0">
              <a:lnSpc>
                <a:spcPct val="100000"/>
              </a:lnSpc>
            </a:pPr>
            <a:r>
              <a:rPr lang="en-US" sz="2400" dirty="0"/>
              <a:t>GUI Elements</a:t>
            </a:r>
          </a:p>
          <a:p>
            <a:pPr lvl="0">
              <a:lnSpc>
                <a:spcPct val="100000"/>
              </a:lnSpc>
            </a:pPr>
            <a:r>
              <a:rPr lang="en-US" sz="2400" dirty="0"/>
              <a:t>Entry widgets for user input</a:t>
            </a:r>
          </a:p>
          <a:p>
            <a:pPr lvl="0">
              <a:lnSpc>
                <a:spcPct val="100000"/>
              </a:lnSpc>
            </a:pPr>
            <a:r>
              <a:rPr lang="en-US" sz="2400" dirty="0"/>
              <a:t>Listbox for displaying account information</a:t>
            </a:r>
          </a:p>
          <a:p>
            <a:pPr lvl="0">
              <a:lnSpc>
                <a:spcPct val="100000"/>
              </a:lnSpc>
            </a:pPr>
            <a:r>
              <a:rPr lang="en-US" sz="2400" dirty="0"/>
              <a:t>Buttons for account management actions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9ED7C0-3A33-0FFB-0A88-20CF371F6D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97" r="44991" b="6250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52712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7200"/>
              <a:t>Conclusion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25AED5"/>
          </a:solidFill>
          <a:ln w="38100" cap="rnd">
            <a:solidFill>
              <a:srgbClr val="25AED5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2400" dirty="0"/>
              <a:t>Achievements</a:t>
            </a:r>
          </a:p>
          <a:p>
            <a:pPr lvl="0">
              <a:lnSpc>
                <a:spcPct val="100000"/>
              </a:lnSpc>
            </a:pPr>
            <a:r>
              <a:rPr lang="en-US" sz="2400" dirty="0"/>
              <a:t>Efficient account management</a:t>
            </a:r>
          </a:p>
          <a:p>
            <a:pPr lvl="0">
              <a:lnSpc>
                <a:spcPct val="100000"/>
              </a:lnSpc>
            </a:pPr>
            <a:r>
              <a:rPr lang="en-US" sz="2400" dirty="0"/>
              <a:t>Enhanced security with password masking</a:t>
            </a:r>
          </a:p>
          <a:p>
            <a:pPr lvl="0">
              <a:lnSpc>
                <a:spcPct val="100000"/>
              </a:lnSpc>
            </a:pPr>
            <a:r>
              <a:rPr lang="en-US" sz="2400" dirty="0"/>
              <a:t>Real-time updates and display</a:t>
            </a:r>
          </a:p>
          <a:p>
            <a:pPr lvl="0">
              <a:lnSpc>
                <a:spcPct val="100000"/>
              </a:lnSpc>
            </a:pPr>
            <a:r>
              <a:rPr lang="en-US" sz="2400" dirty="0"/>
              <a:t>Future Enhancements</a:t>
            </a:r>
          </a:p>
          <a:p>
            <a:pPr lvl="0">
              <a:lnSpc>
                <a:spcPct val="100000"/>
              </a:lnSpc>
            </a:pPr>
            <a:r>
              <a:rPr lang="en-US" sz="2400" dirty="0"/>
              <a:t>Encryption for password storage</a:t>
            </a:r>
          </a:p>
          <a:p>
            <a:pPr lvl="0">
              <a:lnSpc>
                <a:spcPct val="100000"/>
              </a:lnSpc>
            </a:pPr>
            <a:r>
              <a:rPr lang="en-US" sz="2400" dirty="0"/>
              <a:t>Multi-user support</a:t>
            </a:r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34529FC1-ED17-5820-FCB6-3C262DA371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94" r="20342" b="-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71906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600"/>
              <a:t>Meet Our Team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25AED5"/>
          </a:solidFill>
          <a:ln w="38100" cap="rnd">
            <a:solidFill>
              <a:srgbClr val="25AED5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Electronic components on a white background">
            <a:extLst>
              <a:ext uri="{FF2B5EF4-FFF2-40B4-BE49-F238E27FC236}">
                <a16:creationId xmlns:a16="http://schemas.microsoft.com/office/drawing/2014/main" id="{906C17C9-4AB2-0792-9900-79B7BD08FA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48" r="4" b="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3" name="TextBox 2"/>
          <p:cNvSpPr txBox="1"/>
          <p:nvPr/>
        </p:nvSpPr>
        <p:spPr>
          <a:xfrm>
            <a:off x="640080" y="3390472"/>
            <a:ext cx="48052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Ankita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Janakrao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Mandale</a:t>
            </a:r>
            <a:endParaRPr lang="en-US" sz="2000" b="1" dirty="0" smtClean="0"/>
          </a:p>
          <a:p>
            <a:endParaRPr lang="en-US" sz="2000" b="1" dirty="0"/>
          </a:p>
          <a:p>
            <a:r>
              <a:rPr lang="en-US" sz="2000" b="1" dirty="0" smtClean="0"/>
              <a:t>Arshad </a:t>
            </a:r>
          </a:p>
          <a:p>
            <a:endParaRPr lang="en-US" sz="2000" b="1" dirty="0"/>
          </a:p>
          <a:p>
            <a:r>
              <a:rPr lang="en-US" sz="2000" b="1" dirty="0" smtClean="0"/>
              <a:t>Anurag </a:t>
            </a:r>
            <a:r>
              <a:rPr lang="en-US" sz="2000" b="1" dirty="0" err="1" smtClean="0"/>
              <a:t>Gaddmedi</a:t>
            </a:r>
            <a:r>
              <a:rPr lang="en-US" sz="2000" b="1" dirty="0" smtClean="0"/>
              <a:t> 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603317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332396" y="2430826"/>
            <a:ext cx="6251111" cy="15727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r>
              <a:rPr lang="en-US" sz="4000" b="1" dirty="0"/>
              <a:t>Thank you for your attention!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25AED5"/>
          </a:solidFill>
          <a:ln w="38100" cap="rnd">
            <a:solidFill>
              <a:srgbClr val="25AED5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Hands holding each other's wrists and interlinked to form a circle">
            <a:extLst>
              <a:ext uri="{FF2B5EF4-FFF2-40B4-BE49-F238E27FC236}">
                <a16:creationId xmlns:a16="http://schemas.microsoft.com/office/drawing/2014/main" id="{2B83B260-3C22-A2EE-26E7-60E7AE7CED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72" r="28063" b="-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extBox 1"/>
          <p:cNvSpPr txBox="1"/>
          <p:nvPr/>
        </p:nvSpPr>
        <p:spPr>
          <a:xfrm>
            <a:off x="5412862" y="4784465"/>
            <a:ext cx="5044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Author:-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Ankita</a:t>
            </a:r>
            <a:r>
              <a:rPr lang="en-US" dirty="0" smtClean="0"/>
              <a:t> </a:t>
            </a:r>
            <a:r>
              <a:rPr lang="en-US" dirty="0" err="1" smtClean="0"/>
              <a:t>Janakrao</a:t>
            </a:r>
            <a:r>
              <a:rPr lang="en-US" dirty="0" smtClean="0"/>
              <a:t> </a:t>
            </a:r>
            <a:r>
              <a:rPr lang="en-US" dirty="0" err="1" smtClean="0"/>
              <a:t>Mandale</a:t>
            </a: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146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6000"/>
              <a:t>AGENDA</a:t>
            </a:r>
          </a:p>
        </p:txBody>
      </p:sp>
      <p:sp>
        <p:nvSpPr>
          <p:cNvPr id="12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rgbClr val="25AED5"/>
          </a:solidFill>
          <a:ln w="34925">
            <a:solidFill>
              <a:srgbClr val="25AED5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80570F6E-A7AE-B2C1-1565-DB8F5EEB2D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41983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191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/>
              <a:t>Problem Statement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25AED5"/>
          </a:solidFill>
          <a:ln w="38100" cap="rnd">
            <a:solidFill>
              <a:srgbClr val="25AED5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/>
              <a:t>Challenge: Efficiently managing and keeping track of various user accounts</a:t>
            </a:r>
          </a:p>
          <a:p>
            <a:pPr lvl="0"/>
            <a:r>
              <a:rPr lang="en-US" dirty="0"/>
              <a:t>Issues Faced</a:t>
            </a:r>
          </a:p>
          <a:p>
            <a:pPr lvl="0"/>
            <a:r>
              <a:rPr lang="en-US" dirty="0"/>
              <a:t>Manual management prone to errors</a:t>
            </a:r>
          </a:p>
          <a:p>
            <a:pPr lvl="0"/>
            <a:r>
              <a:rPr lang="en-US" dirty="0"/>
              <a:t>Security concerns with passwords</a:t>
            </a:r>
          </a:p>
          <a:p>
            <a:pPr lvl="0"/>
            <a:r>
              <a:rPr lang="en-US" dirty="0"/>
              <a:t>Tedious to retrieve account details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109D3A-3A33-864D-BC94-CDB58AAF4D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47" r="46041" b="6250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0519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/>
              <a:t>Overview of the Project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25AED5"/>
          </a:solidFill>
          <a:ln w="38100" cap="rnd">
            <a:solidFill>
              <a:srgbClr val="25AED5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lvl="0">
              <a:lnSpc>
                <a:spcPct val="100000"/>
              </a:lnSpc>
            </a:pPr>
            <a:r>
              <a:rPr lang="en-US" dirty="0"/>
              <a:t>Objective: Develop an Account Manager using Python and MySQL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User-friendly GUI for account creation and updates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Secure password handling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Automatic account number generation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Real-time display of account details</a:t>
            </a:r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DEECE4FA-8AC8-59BF-A249-3E0969F638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94" r="20342" b="-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98093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7200"/>
              <a:t>Our Solution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25AED5"/>
          </a:solidFill>
          <a:ln w="38100" cap="rnd">
            <a:solidFill>
              <a:srgbClr val="25AED5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endParaRPr lang="en-US" sz="2000" dirty="0"/>
          </a:p>
          <a:p>
            <a:pPr lvl="0">
              <a:lnSpc>
                <a:spcPct val="100000"/>
              </a:lnSpc>
            </a:pPr>
            <a:r>
              <a:rPr lang="en-US" sz="2400" dirty="0"/>
              <a:t>Python for backend logic</a:t>
            </a:r>
          </a:p>
          <a:p>
            <a:pPr lvl="0">
              <a:lnSpc>
                <a:spcPct val="100000"/>
              </a:lnSpc>
            </a:pPr>
            <a:r>
              <a:rPr lang="en-US" sz="2400" dirty="0"/>
              <a:t>MySQL database for persistent storage</a:t>
            </a:r>
          </a:p>
          <a:p>
            <a:pPr lvl="0">
              <a:lnSpc>
                <a:spcPct val="100000"/>
              </a:lnSpc>
            </a:pPr>
            <a:r>
              <a:rPr lang="en-US" sz="2400" dirty="0"/>
              <a:t>Tkinter for GUI</a:t>
            </a:r>
          </a:p>
          <a:p>
            <a:pPr lvl="0">
              <a:lnSpc>
                <a:spcPct val="100000"/>
              </a:lnSpc>
            </a:pPr>
            <a:r>
              <a:rPr lang="en-US" sz="2400" dirty="0"/>
              <a:t>Functionality</a:t>
            </a:r>
          </a:p>
          <a:p>
            <a:pPr lvl="0">
              <a:lnSpc>
                <a:spcPct val="100000"/>
              </a:lnSpc>
            </a:pPr>
            <a:r>
              <a:rPr lang="en-US" sz="2400" dirty="0"/>
              <a:t>Create new accounts with unique account numbers</a:t>
            </a:r>
          </a:p>
          <a:p>
            <a:pPr lvl="0">
              <a:lnSpc>
                <a:spcPct val="100000"/>
              </a:lnSpc>
            </a:pPr>
            <a:r>
              <a:rPr lang="en-US" sz="2400" dirty="0"/>
              <a:t>Update existing accounts with new amounts</a:t>
            </a:r>
          </a:p>
          <a:p>
            <a:pPr lvl="0">
              <a:lnSpc>
                <a:spcPct val="100000"/>
              </a:lnSpc>
            </a:pPr>
            <a:r>
              <a:rPr lang="en-US" sz="2400" dirty="0"/>
              <a:t>Real-time display of account details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5F24D8-54D5-64DE-8396-3F18CC49CF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97" r="44991" b="6250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95824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7200"/>
              <a:t>Wow Factor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25AED5"/>
          </a:solidFill>
          <a:ln w="38100" cap="rnd">
            <a:solidFill>
              <a:srgbClr val="25AED5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 fontScale="85000" lnSpcReduction="20000"/>
          </a:bodyPr>
          <a:lstStyle/>
          <a:p>
            <a:pPr lvl="0">
              <a:lnSpc>
                <a:spcPct val="100000"/>
              </a:lnSpc>
            </a:pPr>
            <a:r>
              <a:rPr lang="en-US" dirty="0"/>
              <a:t>Automatic Account Number Generation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Unique 16-digit account numbers generated on the fly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Secure Password Handling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Passwords masked in GUI for enhanced security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Real-time Account Details Display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Instantly view account details in the application</a:t>
            </a:r>
          </a:p>
        </p:txBody>
      </p:sp>
      <p:pic>
        <p:nvPicPr>
          <p:cNvPr id="6" name="Picture 5" descr="A line of binary code">
            <a:extLst>
              <a:ext uri="{FF2B5EF4-FFF2-40B4-BE49-F238E27FC236}">
                <a16:creationId xmlns:a16="http://schemas.microsoft.com/office/drawing/2014/main" id="{E8DCAC43-E11B-687A-668B-E3B450BD7D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20" r="25488" b="5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35615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75FFE-E8B2-AB06-51CA-E19F1A76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75" y="218744"/>
            <a:ext cx="4742873" cy="1325563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280" y="218744"/>
            <a:ext cx="5114925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12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75FFE-E8B2-AB06-51CA-E19F1A76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5291" y="342034"/>
            <a:ext cx="4742873" cy="1325563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516C1E4-735C-2F8E-FA18-EC99A2681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61" y="1811875"/>
            <a:ext cx="11131582" cy="477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44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6A35F-5C75-2632-25C3-B276CAC93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018" y="365125"/>
            <a:ext cx="2653146" cy="1360199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Result</a:t>
            </a:r>
          </a:p>
          <a:p>
            <a:endParaRPr lang="en-US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13DF2DA1-C284-2FBC-D25A-6D3DB238F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382" y="1864660"/>
            <a:ext cx="8181628" cy="469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1570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RightStep">
      <a:dk1>
        <a:srgbClr val="000000"/>
      </a:dk1>
      <a:lt1>
        <a:srgbClr val="FFFFFF"/>
      </a:lt1>
      <a:dk2>
        <a:srgbClr val="311C22"/>
      </a:dk2>
      <a:lt2>
        <a:srgbClr val="F3F1F0"/>
      </a:lt2>
      <a:accent1>
        <a:srgbClr val="25AED5"/>
      </a:accent1>
      <a:accent2>
        <a:srgbClr val="175BD5"/>
      </a:accent2>
      <a:accent3>
        <a:srgbClr val="382DE7"/>
      </a:accent3>
      <a:accent4>
        <a:srgbClr val="7117D5"/>
      </a:accent4>
      <a:accent5>
        <a:srgbClr val="D229E7"/>
      </a:accent5>
      <a:accent6>
        <a:srgbClr val="D5179A"/>
      </a:accent6>
      <a:hlink>
        <a:srgbClr val="BF5C3F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244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Modern Love</vt:lpstr>
      <vt:lpstr>The Hand</vt:lpstr>
      <vt:lpstr>SketchyVTI</vt:lpstr>
      <vt:lpstr>Presentation on Account Manager Project</vt:lpstr>
      <vt:lpstr>AGENDA</vt:lpstr>
      <vt:lpstr>Problem Statement</vt:lpstr>
      <vt:lpstr>Overview of the Project</vt:lpstr>
      <vt:lpstr>Our Solution</vt:lpstr>
      <vt:lpstr>Wow Factor</vt:lpstr>
      <vt:lpstr>Result</vt:lpstr>
      <vt:lpstr>Result</vt:lpstr>
      <vt:lpstr>Result </vt:lpstr>
      <vt:lpstr>Modeling</vt:lpstr>
      <vt:lpstr>Conclusion</vt:lpstr>
      <vt:lpstr>Meet Our Team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dell</cp:lastModifiedBy>
  <cp:revision>57</cp:revision>
  <dcterms:created xsi:type="dcterms:W3CDTF">2024-03-02T12:58:13Z</dcterms:created>
  <dcterms:modified xsi:type="dcterms:W3CDTF">2024-03-02T15:29:08Z</dcterms:modified>
</cp:coreProperties>
</file>