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8" r:id="rId3"/>
    <p:sldId id="282" r:id="rId4"/>
    <p:sldId id="294" r:id="rId5"/>
    <p:sldId id="290" r:id="rId6"/>
    <p:sldId id="289" r:id="rId7"/>
    <p:sldId id="291" r:id="rId8"/>
    <p:sldId id="292" r:id="rId9"/>
    <p:sldId id="293" r:id="rId10"/>
    <p:sldId id="284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54" autoAdjust="0"/>
  </p:normalViewPr>
  <p:slideViewPr>
    <p:cSldViewPr snapToGrid="0" showGuides="1">
      <p:cViewPr varScale="1">
        <p:scale>
          <a:sx n="71" d="100"/>
          <a:sy n="71" d="100"/>
        </p:scale>
        <p:origin x="-461" y="-77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Spring AOP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71193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Authored </a:t>
            </a:r>
            <a:r>
              <a:rPr lang="en-US" altLang="en-US" dirty="0">
                <a:solidFill>
                  <a:schemeClr val="bg1"/>
                </a:solidFill>
              </a:rPr>
              <a:t>by	</a:t>
            </a:r>
            <a:r>
              <a:rPr lang="en-US" altLang="en-US" dirty="0" smtClean="0">
                <a:solidFill>
                  <a:schemeClr val="bg1"/>
                </a:solidFill>
              </a:rPr>
              <a:t>: Ankita Barwad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        Presented </a:t>
            </a:r>
            <a:r>
              <a:rPr lang="en-US" altLang="en-US" dirty="0">
                <a:solidFill>
                  <a:schemeClr val="bg1"/>
                </a:solidFill>
              </a:rPr>
              <a:t>by : Ankita Barwad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                      Purnima Tripathi		        Purnima Tripathi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AOP?</a:t>
            </a:r>
          </a:p>
          <a:p>
            <a:r>
              <a:rPr lang="en-US" dirty="0" smtClean="0"/>
              <a:t>Why to use AOP?</a:t>
            </a:r>
          </a:p>
          <a:p>
            <a:r>
              <a:rPr lang="en-US" dirty="0" smtClean="0"/>
              <a:t>AOP Terminologies</a:t>
            </a:r>
          </a:p>
          <a:p>
            <a:r>
              <a:rPr lang="en-US" dirty="0" smtClean="0"/>
              <a:t>AOP Implementations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/>
              <a:t>Aspect-Oriented </a:t>
            </a:r>
            <a:r>
              <a:rPr lang="en-US" sz="1800" i="1" dirty="0"/>
              <a:t>Programming</a:t>
            </a:r>
            <a:r>
              <a:rPr lang="en-US" sz="1800" dirty="0"/>
              <a:t> (AOP) complements Object-Oriented Programming (OOP) by providing another way of thinking </a:t>
            </a:r>
            <a:r>
              <a:rPr lang="en-US" sz="1800" dirty="0" smtClean="0"/>
              <a:t>about </a:t>
            </a:r>
            <a:r>
              <a:rPr lang="en-US" sz="1800" dirty="0"/>
              <a:t>program </a:t>
            </a:r>
            <a:r>
              <a:rPr lang="en-US" sz="1800" dirty="0" smtClean="0"/>
              <a:t>structure.  </a:t>
            </a:r>
            <a:r>
              <a:rPr lang="en-US" sz="1800" dirty="0" smtClean="0"/>
              <a:t>For instance…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7" y="2703379"/>
            <a:ext cx="3802258" cy="3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key unit of modularity in OOP is the class, whereas in AOP the unit of modularity is the </a:t>
            </a:r>
            <a:r>
              <a:rPr lang="en-US" sz="1800" i="1" dirty="0"/>
              <a:t>aspect.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Aspects enable the modularization of concerns such as transaction management that cut across multiple types and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Entails breaking down program logic into distinct parts called so-called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AOP?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AOP is used in the Spring Framework to</a:t>
            </a:r>
            <a:r>
              <a:rPr lang="en-US" sz="1800" dirty="0" smtClean="0"/>
              <a:t>…</a:t>
            </a:r>
          </a:p>
          <a:p>
            <a:pPr marL="0" indent="0"/>
            <a:endParaRPr lang="en-US" sz="1800" dirty="0" smtClean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provide declarative enterprise services, especially as a replacement for EJB declarative services. The most important such service is 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declarative transaction management.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allow users to implement custom aspects, complementing their use of OOP with AOP.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8188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provides the pluggable way to dynamically add the additional concern before, after or around the actual logic. Suppose there are 10 methods in a class as given below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	</a:t>
            </a:r>
            <a:r>
              <a:rPr lang="en-US" sz="1800" b="1" dirty="0"/>
              <a:t>class</a:t>
            </a:r>
            <a:r>
              <a:rPr lang="en-US" sz="1800" dirty="0"/>
              <a:t> A{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m1(){...}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m2(){...}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m3(){...}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m4(){...}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m5(){...}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n1(){...}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n2(){...}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p1(){...}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p2(){...}  </a:t>
            </a:r>
          </a:p>
          <a:p>
            <a:pPr marL="0" indent="0"/>
            <a:r>
              <a:rPr lang="en-US" sz="1800" b="1" dirty="0"/>
              <a:t>	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p3(){...}  </a:t>
            </a:r>
          </a:p>
          <a:p>
            <a:pPr marL="0" indent="0"/>
            <a:r>
              <a:rPr lang="en-US" sz="1800" dirty="0"/>
              <a:t>    </a:t>
            </a:r>
            <a:r>
              <a:rPr lang="en-US" sz="1800" dirty="0" smtClean="0"/>
              <a:t>}</a:t>
            </a:r>
            <a:r>
              <a:rPr lang="en-US" sz="1800" dirty="0"/>
              <a:t>  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Terminologies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Pointcut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AOP Proxy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Join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Target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Interceptor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dirty="0"/>
              <a:t> aspect represent the cross-cutting functionality name, remember just name only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real time service required for a business logic is called one Aspect.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Aspect denotes only the cross-cutting functionality name not its implementation and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145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Spring AOP  </vt:lpstr>
      <vt:lpstr>Agenda</vt:lpstr>
      <vt:lpstr>What is AOP?</vt:lpstr>
      <vt:lpstr>PowerPoint Presentation</vt:lpstr>
      <vt:lpstr>Why to use AOP?</vt:lpstr>
      <vt:lpstr>PowerPoint Presentation</vt:lpstr>
      <vt:lpstr>AOP Terminologies</vt:lpstr>
      <vt:lpstr>Aspect </vt:lpstr>
      <vt:lpstr>PowerPoint Presentation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Ankita Barwad</dc:creator>
  <cp:lastModifiedBy>Ankita Barwad</cp:lastModifiedBy>
  <cp:revision>330</cp:revision>
  <dcterms:created xsi:type="dcterms:W3CDTF">2009-07-20T04:26:09Z</dcterms:created>
  <dcterms:modified xsi:type="dcterms:W3CDTF">2016-09-26T12:55:21Z</dcterms:modified>
</cp:coreProperties>
</file>