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4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45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27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37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07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4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Climate Change Text Analysis Project</a:t>
            </a:r>
          </a:p>
          <a:p>
            <a:r>
              <a:t>- Analyze climate-related text from NASA dataset</a:t>
            </a:r>
          </a:p>
          <a:p>
            <a:r>
              <a:t>- NLP, Sentiment Analysis, Topic Modeling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 → Data handling and preprocessing</a:t>
            </a:r>
          </a:p>
          <a:p>
            <a:r>
              <a:t>- NLTK → Tokenization, stopwords, lemmatization, sentiment analysis</a:t>
            </a:r>
          </a:p>
          <a:p>
            <a:r>
              <a:t>- Matplotlib → Visualizations</a:t>
            </a:r>
          </a:p>
          <a:p>
            <a:r>
              <a:t>- WordCloud → Topic word visualization</a:t>
            </a:r>
          </a:p>
          <a:p>
            <a:r>
              <a:t>- Gensim → LDA Topic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</a:t>
            </a:r>
          </a:p>
          <a:p>
            <a:r>
              <a:t>2. Sentiment Analysis</a:t>
            </a:r>
          </a:p>
          <a:p>
            <a:r>
              <a:t>3. Topic Modeling</a:t>
            </a:r>
          </a:p>
          <a:p>
            <a:r>
              <a:t>4. Results &amp;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Load CSV dataset (`climate_nasa.csv`)</a:t>
            </a:r>
          </a:p>
          <a:p>
            <a:r>
              <a:t>- Clean text:</a:t>
            </a:r>
          </a:p>
          <a:p>
            <a:r>
              <a:t>  - Remove URLs, mentions, hashtags, punctuation, numbers</a:t>
            </a:r>
          </a:p>
          <a:p>
            <a:r>
              <a:t>  - Convert to lowercase</a:t>
            </a:r>
          </a:p>
          <a:p>
            <a:r>
              <a:t>  - Tokenize words</a:t>
            </a:r>
          </a:p>
          <a:p>
            <a:r>
              <a:t>  - Remove stopwords</a:t>
            </a:r>
          </a:p>
          <a:p>
            <a:r>
              <a:t>  - Lemmatize tokens</a:t>
            </a:r>
          </a:p>
          <a:p>
            <a:r>
              <a:t>- Store results in `processed_text` column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VADER Sentiment Analyzer</a:t>
            </a:r>
          </a:p>
          <a:p>
            <a:r>
              <a:t>- Categorize comments: Positive / Negative / Neutral</a:t>
            </a:r>
          </a:p>
          <a:p>
            <a:r>
              <a:t>- Bar chart visualization of sentiment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dictionary &amp; corpus from processed text</a:t>
            </a:r>
          </a:p>
          <a:p>
            <a:r>
              <a:t>- Train LDA model (Latent Dirichlet Allocation)</a:t>
            </a:r>
          </a:p>
          <a:p>
            <a:r>
              <a:t>- Identify key topics with top keywords</a:t>
            </a:r>
          </a:p>
          <a:p>
            <a:r>
              <a:t>- Generate word clouds for each topic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Sentiment Distribution:</a:t>
            </a:r>
          </a:p>
          <a:p>
            <a:r>
              <a:t>  - Positive: 45%</a:t>
            </a:r>
          </a:p>
          <a:p>
            <a:r>
              <a:t>  - Neutral: 35%</a:t>
            </a:r>
          </a:p>
          <a:p>
            <a:r>
              <a:t>  - Negative: 20%</a:t>
            </a:r>
          </a:p>
          <a:p>
            <a:r>
              <a:t>- Example Topics:</a:t>
            </a:r>
          </a:p>
          <a:p>
            <a:r>
              <a:t>  - Topic 1: climate, earth, warming, temperature</a:t>
            </a:r>
          </a:p>
          <a:p>
            <a:r>
              <a:t>  - Topic 2: renewable, solar, energy, future</a:t>
            </a:r>
          </a:p>
          <a:p>
            <a:r>
              <a:t>  - Topic 3: sea, level, ice, melting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public perception of climate change</a:t>
            </a:r>
          </a:p>
          <a:p>
            <a:r>
              <a:t>- Identify trending themes in environmental discussions</a:t>
            </a:r>
          </a:p>
          <a:p>
            <a:r>
              <a:t>- Support research &amp; policymaking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NLP and ML techniques extract insights from climate text data</a:t>
            </a:r>
          </a:p>
          <a:p>
            <a:r>
              <a:t>- Combines preprocessing, sentiment analysis, and topic modeling</a:t>
            </a:r>
          </a:p>
          <a:p>
            <a:r>
              <a:t>- Visualizations help communicate findings effectively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294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Title</vt:lpstr>
      <vt:lpstr>Tools and Libraries</vt:lpstr>
      <vt:lpstr>Workflow Overview</vt:lpstr>
      <vt:lpstr>Data Preprocessing</vt:lpstr>
      <vt:lpstr>Sentiment Analysis</vt:lpstr>
      <vt:lpstr>Topic Modeling</vt:lpstr>
      <vt:lpstr>Example Output</vt:lpstr>
      <vt:lpstr>Applications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/>
  <cp:keywords/>
  <dc:description>generated using python-pptx</dc:description>
  <cp:lastModifiedBy>OM</cp:lastModifiedBy>
  <cp:revision>2</cp:revision>
  <dcterms:created xsi:type="dcterms:W3CDTF">2013-01-27T09:14:16Z</dcterms:created>
  <dcterms:modified xsi:type="dcterms:W3CDTF">2025-09-22T09:48:57Z</dcterms:modified>
  <cp:category/>
</cp:coreProperties>
</file>