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0" i="0">
                <a:solidFill>
                  <a:srgbClr val="1F2C8F"/>
                </a:solidFill>
                <a:latin typeface="Arial Black"/>
                <a:cs typeface="Arial Black"/>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1F2C8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2C8F"/>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800" b="0" i="0">
                <a:solidFill>
                  <a:srgbClr val="1F2C8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2C8F"/>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5081"/>
            <a:ext cx="12199938" cy="6863080"/>
          </a:xfrm>
          <a:prstGeom prst="rect">
            <a:avLst/>
          </a:prstGeom>
        </p:spPr>
      </p:pic>
      <p:sp>
        <p:nvSpPr>
          <p:cNvPr id="2" name="Holder 2"/>
          <p:cNvSpPr>
            <a:spLocks noGrp="1"/>
          </p:cNvSpPr>
          <p:nvPr>
            <p:ph type="title"/>
          </p:nvPr>
        </p:nvSpPr>
        <p:spPr/>
        <p:txBody>
          <a:bodyPr lIns="0" tIns="0" rIns="0" bIns="0"/>
          <a:lstStyle>
            <a:lvl1pPr>
              <a:defRPr sz="3600" b="0" i="0">
                <a:solidFill>
                  <a:srgbClr val="1F2C8F"/>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CF9F6"/>
          </a:solidFill>
        </p:spPr>
        <p:txBody>
          <a:bodyPr wrap="square" lIns="0" tIns="0" rIns="0" bIns="0" rtlCol="0"/>
          <a:lstStyle/>
          <a:p>
            <a:endParaRPr/>
          </a:p>
        </p:txBody>
      </p:sp>
      <p:sp>
        <p:nvSpPr>
          <p:cNvPr id="2" name="Holder 2"/>
          <p:cNvSpPr>
            <a:spLocks noGrp="1"/>
          </p:cNvSpPr>
          <p:nvPr>
            <p:ph type="title"/>
          </p:nvPr>
        </p:nvSpPr>
        <p:spPr>
          <a:xfrm>
            <a:off x="3006344" y="663905"/>
            <a:ext cx="6179311" cy="574675"/>
          </a:xfrm>
          <a:prstGeom prst="rect">
            <a:avLst/>
          </a:prstGeom>
        </p:spPr>
        <p:txBody>
          <a:bodyPr wrap="square" lIns="0" tIns="0" rIns="0" bIns="0">
            <a:spAutoFit/>
          </a:bodyPr>
          <a:lstStyle>
            <a:lvl1pPr>
              <a:defRPr sz="3600" b="0" i="0">
                <a:solidFill>
                  <a:srgbClr val="1F2C8F"/>
                </a:solidFill>
                <a:latin typeface="Arial Black"/>
                <a:cs typeface="Arial Black"/>
              </a:defRPr>
            </a:lvl1pPr>
          </a:lstStyle>
          <a:p>
            <a:endParaRPr/>
          </a:p>
        </p:txBody>
      </p:sp>
      <p:sp>
        <p:nvSpPr>
          <p:cNvPr id="3" name="Holder 3"/>
          <p:cNvSpPr>
            <a:spLocks noGrp="1"/>
          </p:cNvSpPr>
          <p:nvPr>
            <p:ph type="body" idx="1"/>
          </p:nvPr>
        </p:nvSpPr>
        <p:spPr>
          <a:xfrm>
            <a:off x="4100576" y="1492707"/>
            <a:ext cx="6982459" cy="4691380"/>
          </a:xfrm>
          <a:prstGeom prst="rect">
            <a:avLst/>
          </a:prstGeom>
        </p:spPr>
        <p:txBody>
          <a:bodyPr wrap="square" lIns="0" tIns="0" rIns="0" bIns="0">
            <a:spAutoFit/>
          </a:bodyPr>
          <a:lstStyle>
            <a:lvl1pPr>
              <a:defRPr sz="1800" b="0" i="0">
                <a:solidFill>
                  <a:srgbClr val="1F2C8F"/>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253" cy="6858000"/>
            <a:chOff x="0" y="0"/>
            <a:chExt cx="12192253" cy="6858000"/>
          </a:xfrm>
        </p:grpSpPr>
        <p:sp>
          <p:nvSpPr>
            <p:cNvPr id="3" name="object 3"/>
            <p:cNvSpPr/>
            <p:nvPr/>
          </p:nvSpPr>
          <p:spPr>
            <a:xfrm>
              <a:off x="5297423" y="0"/>
              <a:ext cx="6894830" cy="6858000"/>
            </a:xfrm>
            <a:custGeom>
              <a:avLst/>
              <a:gdLst/>
              <a:ahLst/>
              <a:cxnLst/>
              <a:rect l="l" t="t" r="r" b="b"/>
              <a:pathLst>
                <a:path w="6894830" h="6858000">
                  <a:moveTo>
                    <a:pt x="0" y="6858000"/>
                  </a:moveTo>
                  <a:lnTo>
                    <a:pt x="6894576" y="6858000"/>
                  </a:lnTo>
                  <a:lnTo>
                    <a:pt x="6894576" y="0"/>
                  </a:lnTo>
                  <a:lnTo>
                    <a:pt x="0" y="0"/>
                  </a:lnTo>
                  <a:lnTo>
                    <a:pt x="0" y="6858000"/>
                  </a:lnTo>
                  <a:close/>
                </a:path>
              </a:pathLst>
            </a:custGeom>
            <a:solidFill>
              <a:srgbClr val="F5CDCE"/>
            </a:solidFill>
          </p:spPr>
          <p:txBody>
            <a:bodyPr wrap="square" lIns="0" tIns="0" rIns="0" bIns="0" rtlCol="0"/>
            <a:lstStyle/>
            <a:p>
              <a:endParaRPr/>
            </a:p>
          </p:txBody>
        </p:sp>
        <p:sp>
          <p:nvSpPr>
            <p:cNvPr id="4" name="object 4"/>
            <p:cNvSpPr/>
            <p:nvPr/>
          </p:nvSpPr>
          <p:spPr>
            <a:xfrm>
              <a:off x="0" y="0"/>
              <a:ext cx="5297805" cy="6858000"/>
            </a:xfrm>
            <a:custGeom>
              <a:avLst/>
              <a:gdLst/>
              <a:ahLst/>
              <a:cxnLst/>
              <a:rect l="l" t="t" r="r" b="b"/>
              <a:pathLst>
                <a:path w="5297805" h="6858000">
                  <a:moveTo>
                    <a:pt x="0" y="6857998"/>
                  </a:moveTo>
                  <a:lnTo>
                    <a:pt x="5297424" y="6857998"/>
                  </a:lnTo>
                  <a:lnTo>
                    <a:pt x="5297424" y="0"/>
                  </a:lnTo>
                  <a:lnTo>
                    <a:pt x="0" y="0"/>
                  </a:lnTo>
                  <a:lnTo>
                    <a:pt x="0" y="6857998"/>
                  </a:lnTo>
                  <a:close/>
                </a:path>
              </a:pathLst>
            </a:custGeom>
            <a:solidFill>
              <a:srgbClr val="AAC3E8"/>
            </a:solidFill>
          </p:spPr>
          <p:txBody>
            <a:bodyPr wrap="square" lIns="0" tIns="0" rIns="0" bIns="0" rtlCol="0"/>
            <a:lstStyle/>
            <a:p>
              <a:endParaRPr/>
            </a:p>
          </p:txBody>
        </p:sp>
        <p:sp>
          <p:nvSpPr>
            <p:cNvPr id="5" name="object 5"/>
            <p:cNvSpPr/>
            <p:nvPr/>
          </p:nvSpPr>
          <p:spPr>
            <a:xfrm>
              <a:off x="1499616" y="1181098"/>
              <a:ext cx="9192895" cy="5676900"/>
            </a:xfrm>
            <a:custGeom>
              <a:avLst/>
              <a:gdLst/>
              <a:ahLst/>
              <a:cxnLst/>
              <a:rect l="l" t="t" r="r" b="b"/>
              <a:pathLst>
                <a:path w="9192895" h="5676900">
                  <a:moveTo>
                    <a:pt x="5585439" y="101600"/>
                  </a:moveTo>
                  <a:lnTo>
                    <a:pt x="3607328" y="101600"/>
                  </a:lnTo>
                  <a:lnTo>
                    <a:pt x="3030816" y="266700"/>
                  </a:lnTo>
                  <a:lnTo>
                    <a:pt x="2987802" y="292100"/>
                  </a:lnTo>
                  <a:lnTo>
                    <a:pt x="2902383" y="317500"/>
                  </a:lnTo>
                  <a:lnTo>
                    <a:pt x="2859983" y="342900"/>
                  </a:lnTo>
                  <a:lnTo>
                    <a:pt x="2775816" y="368300"/>
                  </a:lnTo>
                  <a:lnTo>
                    <a:pt x="2734053" y="393700"/>
                  </a:lnTo>
                  <a:lnTo>
                    <a:pt x="2692508" y="406400"/>
                  </a:lnTo>
                  <a:lnTo>
                    <a:pt x="2651183" y="431800"/>
                  </a:lnTo>
                  <a:lnTo>
                    <a:pt x="2610079" y="444500"/>
                  </a:lnTo>
                  <a:lnTo>
                    <a:pt x="2569200" y="469900"/>
                  </a:lnTo>
                  <a:lnTo>
                    <a:pt x="2528549" y="482600"/>
                  </a:lnTo>
                  <a:lnTo>
                    <a:pt x="2447936" y="533400"/>
                  </a:lnTo>
                  <a:lnTo>
                    <a:pt x="2407980" y="546100"/>
                  </a:lnTo>
                  <a:lnTo>
                    <a:pt x="2289542" y="622300"/>
                  </a:lnTo>
                  <a:lnTo>
                    <a:pt x="2250548" y="635000"/>
                  </a:lnTo>
                  <a:lnTo>
                    <a:pt x="2211800" y="660400"/>
                  </a:lnTo>
                  <a:lnTo>
                    <a:pt x="2059325" y="762000"/>
                  </a:lnTo>
                  <a:lnTo>
                    <a:pt x="1910991" y="863600"/>
                  </a:lnTo>
                  <a:lnTo>
                    <a:pt x="1802552" y="939800"/>
                  </a:lnTo>
                  <a:lnTo>
                    <a:pt x="1766954" y="977900"/>
                  </a:lnTo>
                  <a:lnTo>
                    <a:pt x="1731635" y="1003300"/>
                  </a:lnTo>
                  <a:lnTo>
                    <a:pt x="1627372" y="1079500"/>
                  </a:lnTo>
                  <a:lnTo>
                    <a:pt x="1593191" y="1117600"/>
                  </a:lnTo>
                  <a:lnTo>
                    <a:pt x="1525702" y="1168400"/>
                  </a:lnTo>
                  <a:lnTo>
                    <a:pt x="1492400" y="1206500"/>
                  </a:lnTo>
                  <a:lnTo>
                    <a:pt x="1459396" y="1231900"/>
                  </a:lnTo>
                  <a:lnTo>
                    <a:pt x="1426692" y="1270000"/>
                  </a:lnTo>
                  <a:lnTo>
                    <a:pt x="1394291" y="1295400"/>
                  </a:lnTo>
                  <a:lnTo>
                    <a:pt x="1362196" y="1333500"/>
                  </a:lnTo>
                  <a:lnTo>
                    <a:pt x="1330408" y="1358900"/>
                  </a:lnTo>
                  <a:lnTo>
                    <a:pt x="1298930" y="1397000"/>
                  </a:lnTo>
                  <a:lnTo>
                    <a:pt x="1267765" y="1422400"/>
                  </a:lnTo>
                  <a:lnTo>
                    <a:pt x="1236915" y="1460500"/>
                  </a:lnTo>
                  <a:lnTo>
                    <a:pt x="1206382" y="1485900"/>
                  </a:lnTo>
                  <a:lnTo>
                    <a:pt x="1176170" y="1524000"/>
                  </a:lnTo>
                  <a:lnTo>
                    <a:pt x="1146279" y="1562100"/>
                  </a:lnTo>
                  <a:lnTo>
                    <a:pt x="1116714" y="1587500"/>
                  </a:lnTo>
                  <a:lnTo>
                    <a:pt x="1087476" y="1625600"/>
                  </a:lnTo>
                  <a:lnTo>
                    <a:pt x="1058568" y="1663700"/>
                  </a:lnTo>
                  <a:lnTo>
                    <a:pt x="1029992" y="1689100"/>
                  </a:lnTo>
                  <a:lnTo>
                    <a:pt x="1001750" y="1727200"/>
                  </a:lnTo>
                  <a:lnTo>
                    <a:pt x="973846" y="1765300"/>
                  </a:lnTo>
                  <a:lnTo>
                    <a:pt x="946281" y="1803400"/>
                  </a:lnTo>
                  <a:lnTo>
                    <a:pt x="919058" y="1841500"/>
                  </a:lnTo>
                  <a:lnTo>
                    <a:pt x="892180" y="1866900"/>
                  </a:lnTo>
                  <a:lnTo>
                    <a:pt x="865648" y="1905000"/>
                  </a:lnTo>
                  <a:lnTo>
                    <a:pt x="839466" y="1943100"/>
                  </a:lnTo>
                  <a:lnTo>
                    <a:pt x="813635" y="1981200"/>
                  </a:lnTo>
                  <a:lnTo>
                    <a:pt x="788159" y="2019300"/>
                  </a:lnTo>
                  <a:lnTo>
                    <a:pt x="763039" y="2057400"/>
                  </a:lnTo>
                  <a:lnTo>
                    <a:pt x="738279" y="2095500"/>
                  </a:lnTo>
                  <a:lnTo>
                    <a:pt x="713880" y="2133600"/>
                  </a:lnTo>
                  <a:lnTo>
                    <a:pt x="689844" y="2171700"/>
                  </a:lnTo>
                  <a:lnTo>
                    <a:pt x="666176" y="2209800"/>
                  </a:lnTo>
                  <a:lnTo>
                    <a:pt x="642876" y="2247900"/>
                  </a:lnTo>
                  <a:lnTo>
                    <a:pt x="619947" y="2286000"/>
                  </a:lnTo>
                  <a:lnTo>
                    <a:pt x="597393" y="2324100"/>
                  </a:lnTo>
                  <a:lnTo>
                    <a:pt x="575214" y="2362200"/>
                  </a:lnTo>
                  <a:lnTo>
                    <a:pt x="553414" y="2400300"/>
                  </a:lnTo>
                  <a:lnTo>
                    <a:pt x="531996" y="2451100"/>
                  </a:lnTo>
                  <a:lnTo>
                    <a:pt x="510960" y="2489200"/>
                  </a:lnTo>
                  <a:lnTo>
                    <a:pt x="490311" y="2527300"/>
                  </a:lnTo>
                  <a:lnTo>
                    <a:pt x="470050" y="2565400"/>
                  </a:lnTo>
                  <a:lnTo>
                    <a:pt x="450180" y="2603500"/>
                  </a:lnTo>
                  <a:lnTo>
                    <a:pt x="430704" y="2654300"/>
                  </a:lnTo>
                  <a:lnTo>
                    <a:pt x="411623" y="2692400"/>
                  </a:lnTo>
                  <a:lnTo>
                    <a:pt x="392940" y="2730500"/>
                  </a:lnTo>
                  <a:lnTo>
                    <a:pt x="374658" y="2768600"/>
                  </a:lnTo>
                  <a:lnTo>
                    <a:pt x="356780" y="2819400"/>
                  </a:lnTo>
                  <a:lnTo>
                    <a:pt x="339306" y="2857500"/>
                  </a:lnTo>
                  <a:lnTo>
                    <a:pt x="322241" y="2895600"/>
                  </a:lnTo>
                  <a:lnTo>
                    <a:pt x="305586" y="2946400"/>
                  </a:lnTo>
                  <a:lnTo>
                    <a:pt x="289344" y="2984500"/>
                  </a:lnTo>
                  <a:lnTo>
                    <a:pt x="273518" y="3022600"/>
                  </a:lnTo>
                  <a:lnTo>
                    <a:pt x="258109" y="3073400"/>
                  </a:lnTo>
                  <a:lnTo>
                    <a:pt x="243120" y="3111500"/>
                  </a:lnTo>
                  <a:lnTo>
                    <a:pt x="228554" y="3162300"/>
                  </a:lnTo>
                  <a:lnTo>
                    <a:pt x="214413" y="3200400"/>
                  </a:lnTo>
                  <a:lnTo>
                    <a:pt x="200700" y="3251200"/>
                  </a:lnTo>
                  <a:lnTo>
                    <a:pt x="187417" y="3289300"/>
                  </a:lnTo>
                  <a:lnTo>
                    <a:pt x="174566" y="3327400"/>
                  </a:lnTo>
                  <a:lnTo>
                    <a:pt x="162150" y="3378200"/>
                  </a:lnTo>
                  <a:lnTo>
                    <a:pt x="150172" y="3429000"/>
                  </a:lnTo>
                  <a:lnTo>
                    <a:pt x="138633" y="3467100"/>
                  </a:lnTo>
                  <a:lnTo>
                    <a:pt x="127537" y="3517900"/>
                  </a:lnTo>
                  <a:lnTo>
                    <a:pt x="116885" y="3556000"/>
                  </a:lnTo>
                  <a:lnTo>
                    <a:pt x="106680" y="3606800"/>
                  </a:lnTo>
                  <a:lnTo>
                    <a:pt x="96925" y="3644900"/>
                  </a:lnTo>
                  <a:lnTo>
                    <a:pt x="87622" y="3695700"/>
                  </a:lnTo>
                  <a:lnTo>
                    <a:pt x="78773" y="3746500"/>
                  </a:lnTo>
                  <a:lnTo>
                    <a:pt x="70382" y="3784600"/>
                  </a:lnTo>
                  <a:lnTo>
                    <a:pt x="62449" y="3835400"/>
                  </a:lnTo>
                  <a:lnTo>
                    <a:pt x="54979" y="3873500"/>
                  </a:lnTo>
                  <a:lnTo>
                    <a:pt x="47972" y="3924300"/>
                  </a:lnTo>
                  <a:lnTo>
                    <a:pt x="41433" y="3975100"/>
                  </a:lnTo>
                  <a:lnTo>
                    <a:pt x="35362" y="4013200"/>
                  </a:lnTo>
                  <a:lnTo>
                    <a:pt x="29763" y="4064000"/>
                  </a:lnTo>
                  <a:lnTo>
                    <a:pt x="24638" y="4114800"/>
                  </a:lnTo>
                  <a:lnTo>
                    <a:pt x="19990" y="4165600"/>
                  </a:lnTo>
                  <a:lnTo>
                    <a:pt x="15821" y="4203700"/>
                  </a:lnTo>
                  <a:lnTo>
                    <a:pt x="12133" y="4254500"/>
                  </a:lnTo>
                  <a:lnTo>
                    <a:pt x="8928" y="4305300"/>
                  </a:lnTo>
                  <a:lnTo>
                    <a:pt x="6210" y="4356100"/>
                  </a:lnTo>
                  <a:lnTo>
                    <a:pt x="3981" y="4394200"/>
                  </a:lnTo>
                  <a:lnTo>
                    <a:pt x="2243" y="4445000"/>
                  </a:lnTo>
                  <a:lnTo>
                    <a:pt x="998" y="4495800"/>
                  </a:lnTo>
                  <a:lnTo>
                    <a:pt x="250" y="4546600"/>
                  </a:lnTo>
                  <a:lnTo>
                    <a:pt x="0" y="4597400"/>
                  </a:lnTo>
                  <a:lnTo>
                    <a:pt x="0" y="5676900"/>
                  </a:lnTo>
                  <a:lnTo>
                    <a:pt x="9192767" y="5676900"/>
                  </a:lnTo>
                  <a:lnTo>
                    <a:pt x="9192767" y="4597400"/>
                  </a:lnTo>
                  <a:lnTo>
                    <a:pt x="9192517" y="4546600"/>
                  </a:lnTo>
                  <a:lnTo>
                    <a:pt x="9191769" y="4495800"/>
                  </a:lnTo>
                  <a:lnTo>
                    <a:pt x="9190524" y="4445000"/>
                  </a:lnTo>
                  <a:lnTo>
                    <a:pt x="9188786" y="4394200"/>
                  </a:lnTo>
                  <a:lnTo>
                    <a:pt x="9186557" y="4356100"/>
                  </a:lnTo>
                  <a:lnTo>
                    <a:pt x="9183839" y="4305300"/>
                  </a:lnTo>
                  <a:lnTo>
                    <a:pt x="9180634" y="4254500"/>
                  </a:lnTo>
                  <a:lnTo>
                    <a:pt x="9176946" y="4203700"/>
                  </a:lnTo>
                  <a:lnTo>
                    <a:pt x="9172777" y="4165600"/>
                  </a:lnTo>
                  <a:lnTo>
                    <a:pt x="9168129" y="4114800"/>
                  </a:lnTo>
                  <a:lnTo>
                    <a:pt x="9163004" y="4064000"/>
                  </a:lnTo>
                  <a:lnTo>
                    <a:pt x="9157405" y="4013200"/>
                  </a:lnTo>
                  <a:lnTo>
                    <a:pt x="9151334" y="3975100"/>
                  </a:lnTo>
                  <a:lnTo>
                    <a:pt x="9144795" y="3924300"/>
                  </a:lnTo>
                  <a:lnTo>
                    <a:pt x="9137788" y="3873500"/>
                  </a:lnTo>
                  <a:lnTo>
                    <a:pt x="9130318" y="3835400"/>
                  </a:lnTo>
                  <a:lnTo>
                    <a:pt x="9122385" y="3784600"/>
                  </a:lnTo>
                  <a:lnTo>
                    <a:pt x="9113994" y="3746500"/>
                  </a:lnTo>
                  <a:lnTo>
                    <a:pt x="9105145" y="3695700"/>
                  </a:lnTo>
                  <a:lnTo>
                    <a:pt x="9095842" y="3644900"/>
                  </a:lnTo>
                  <a:lnTo>
                    <a:pt x="9086087" y="3606800"/>
                  </a:lnTo>
                  <a:lnTo>
                    <a:pt x="9075882" y="3556000"/>
                  </a:lnTo>
                  <a:lnTo>
                    <a:pt x="9065230" y="3517900"/>
                  </a:lnTo>
                  <a:lnTo>
                    <a:pt x="9054134" y="3467100"/>
                  </a:lnTo>
                  <a:lnTo>
                    <a:pt x="9042595" y="3429000"/>
                  </a:lnTo>
                  <a:lnTo>
                    <a:pt x="9030617" y="3378200"/>
                  </a:lnTo>
                  <a:lnTo>
                    <a:pt x="9018201" y="3327400"/>
                  </a:lnTo>
                  <a:lnTo>
                    <a:pt x="9005350" y="3289300"/>
                  </a:lnTo>
                  <a:lnTo>
                    <a:pt x="8992067" y="3251200"/>
                  </a:lnTo>
                  <a:lnTo>
                    <a:pt x="8978354" y="3200400"/>
                  </a:lnTo>
                  <a:lnTo>
                    <a:pt x="8964213" y="3162300"/>
                  </a:lnTo>
                  <a:lnTo>
                    <a:pt x="8949647" y="3111500"/>
                  </a:lnTo>
                  <a:lnTo>
                    <a:pt x="8934658" y="3073400"/>
                  </a:lnTo>
                  <a:lnTo>
                    <a:pt x="8919249" y="3022600"/>
                  </a:lnTo>
                  <a:lnTo>
                    <a:pt x="8903423" y="2984500"/>
                  </a:lnTo>
                  <a:lnTo>
                    <a:pt x="8887181" y="2946400"/>
                  </a:lnTo>
                  <a:lnTo>
                    <a:pt x="8870526" y="2895600"/>
                  </a:lnTo>
                  <a:lnTo>
                    <a:pt x="8853461" y="2857500"/>
                  </a:lnTo>
                  <a:lnTo>
                    <a:pt x="8835987" y="2819400"/>
                  </a:lnTo>
                  <a:lnTo>
                    <a:pt x="8818109" y="2768600"/>
                  </a:lnTo>
                  <a:lnTo>
                    <a:pt x="8799827" y="2730500"/>
                  </a:lnTo>
                  <a:lnTo>
                    <a:pt x="8781144" y="2692400"/>
                  </a:lnTo>
                  <a:lnTo>
                    <a:pt x="8762063" y="2654300"/>
                  </a:lnTo>
                  <a:lnTo>
                    <a:pt x="8742587" y="2603500"/>
                  </a:lnTo>
                  <a:lnTo>
                    <a:pt x="8722717" y="2565400"/>
                  </a:lnTo>
                  <a:lnTo>
                    <a:pt x="8702456" y="2527300"/>
                  </a:lnTo>
                  <a:lnTo>
                    <a:pt x="8681807" y="2489200"/>
                  </a:lnTo>
                  <a:lnTo>
                    <a:pt x="8660771" y="2451100"/>
                  </a:lnTo>
                  <a:lnTo>
                    <a:pt x="8639353" y="2400300"/>
                  </a:lnTo>
                  <a:lnTo>
                    <a:pt x="8617553" y="2362200"/>
                  </a:lnTo>
                  <a:lnTo>
                    <a:pt x="8595374" y="2324100"/>
                  </a:lnTo>
                  <a:lnTo>
                    <a:pt x="8572820" y="2286000"/>
                  </a:lnTo>
                  <a:lnTo>
                    <a:pt x="8549891" y="2247900"/>
                  </a:lnTo>
                  <a:lnTo>
                    <a:pt x="8526591" y="2209800"/>
                  </a:lnTo>
                  <a:lnTo>
                    <a:pt x="8502923" y="2171700"/>
                  </a:lnTo>
                  <a:lnTo>
                    <a:pt x="8478887" y="2133600"/>
                  </a:lnTo>
                  <a:lnTo>
                    <a:pt x="8454488" y="2095500"/>
                  </a:lnTo>
                  <a:lnTo>
                    <a:pt x="8429728" y="2057400"/>
                  </a:lnTo>
                  <a:lnTo>
                    <a:pt x="8404608" y="2019300"/>
                  </a:lnTo>
                  <a:lnTo>
                    <a:pt x="8379132" y="1981200"/>
                  </a:lnTo>
                  <a:lnTo>
                    <a:pt x="8353301" y="1943100"/>
                  </a:lnTo>
                  <a:lnTo>
                    <a:pt x="8327119" y="1905000"/>
                  </a:lnTo>
                  <a:lnTo>
                    <a:pt x="8300587" y="1866900"/>
                  </a:lnTo>
                  <a:lnTo>
                    <a:pt x="8273709" y="1841500"/>
                  </a:lnTo>
                  <a:lnTo>
                    <a:pt x="8246486" y="1803400"/>
                  </a:lnTo>
                  <a:lnTo>
                    <a:pt x="8218921" y="1765300"/>
                  </a:lnTo>
                  <a:lnTo>
                    <a:pt x="8191017" y="1727200"/>
                  </a:lnTo>
                  <a:lnTo>
                    <a:pt x="8162775" y="1689100"/>
                  </a:lnTo>
                  <a:lnTo>
                    <a:pt x="8134199" y="1663700"/>
                  </a:lnTo>
                  <a:lnTo>
                    <a:pt x="8105291" y="1625600"/>
                  </a:lnTo>
                  <a:lnTo>
                    <a:pt x="8076053" y="1587500"/>
                  </a:lnTo>
                  <a:lnTo>
                    <a:pt x="8046488" y="1562100"/>
                  </a:lnTo>
                  <a:lnTo>
                    <a:pt x="8016597" y="1524000"/>
                  </a:lnTo>
                  <a:lnTo>
                    <a:pt x="7986385" y="1485900"/>
                  </a:lnTo>
                  <a:lnTo>
                    <a:pt x="7955852" y="1460500"/>
                  </a:lnTo>
                  <a:lnTo>
                    <a:pt x="7925002" y="1422400"/>
                  </a:lnTo>
                  <a:lnTo>
                    <a:pt x="7893837" y="1397000"/>
                  </a:lnTo>
                  <a:lnTo>
                    <a:pt x="7862359" y="1358900"/>
                  </a:lnTo>
                  <a:lnTo>
                    <a:pt x="7830571" y="1333500"/>
                  </a:lnTo>
                  <a:lnTo>
                    <a:pt x="7798476" y="1295400"/>
                  </a:lnTo>
                  <a:lnTo>
                    <a:pt x="7766075" y="1270000"/>
                  </a:lnTo>
                  <a:lnTo>
                    <a:pt x="7733371" y="1231900"/>
                  </a:lnTo>
                  <a:lnTo>
                    <a:pt x="7700367" y="1206500"/>
                  </a:lnTo>
                  <a:lnTo>
                    <a:pt x="7667065" y="1168400"/>
                  </a:lnTo>
                  <a:lnTo>
                    <a:pt x="7599576" y="1117600"/>
                  </a:lnTo>
                  <a:lnTo>
                    <a:pt x="7565395" y="1079500"/>
                  </a:lnTo>
                  <a:lnTo>
                    <a:pt x="7461132" y="1003300"/>
                  </a:lnTo>
                  <a:lnTo>
                    <a:pt x="7425813" y="977900"/>
                  </a:lnTo>
                  <a:lnTo>
                    <a:pt x="7390215" y="939800"/>
                  </a:lnTo>
                  <a:lnTo>
                    <a:pt x="7281776" y="863600"/>
                  </a:lnTo>
                  <a:lnTo>
                    <a:pt x="7133442" y="762000"/>
                  </a:lnTo>
                  <a:lnTo>
                    <a:pt x="6980967" y="660400"/>
                  </a:lnTo>
                  <a:lnTo>
                    <a:pt x="6942219" y="635000"/>
                  </a:lnTo>
                  <a:lnTo>
                    <a:pt x="6903225" y="622300"/>
                  </a:lnTo>
                  <a:lnTo>
                    <a:pt x="6784787" y="546100"/>
                  </a:lnTo>
                  <a:lnTo>
                    <a:pt x="6744831" y="533400"/>
                  </a:lnTo>
                  <a:lnTo>
                    <a:pt x="6664218" y="482600"/>
                  </a:lnTo>
                  <a:lnTo>
                    <a:pt x="6623567" y="469900"/>
                  </a:lnTo>
                  <a:lnTo>
                    <a:pt x="6582688" y="444500"/>
                  </a:lnTo>
                  <a:lnTo>
                    <a:pt x="6541584" y="431800"/>
                  </a:lnTo>
                  <a:lnTo>
                    <a:pt x="6500259" y="406400"/>
                  </a:lnTo>
                  <a:lnTo>
                    <a:pt x="6458714" y="393700"/>
                  </a:lnTo>
                  <a:lnTo>
                    <a:pt x="6416951" y="368300"/>
                  </a:lnTo>
                  <a:lnTo>
                    <a:pt x="6332784" y="342900"/>
                  </a:lnTo>
                  <a:lnTo>
                    <a:pt x="6290384" y="317500"/>
                  </a:lnTo>
                  <a:lnTo>
                    <a:pt x="6204965" y="292100"/>
                  </a:lnTo>
                  <a:lnTo>
                    <a:pt x="6161951" y="266700"/>
                  </a:lnTo>
                  <a:lnTo>
                    <a:pt x="5585439" y="101600"/>
                  </a:lnTo>
                  <a:close/>
                </a:path>
                <a:path w="9192895" h="5676900">
                  <a:moveTo>
                    <a:pt x="5402078" y="63500"/>
                  </a:moveTo>
                  <a:lnTo>
                    <a:pt x="3790689" y="63500"/>
                  </a:lnTo>
                  <a:lnTo>
                    <a:pt x="3652922" y="101600"/>
                  </a:lnTo>
                  <a:lnTo>
                    <a:pt x="5539845" y="101600"/>
                  </a:lnTo>
                  <a:lnTo>
                    <a:pt x="5402078" y="63500"/>
                  </a:lnTo>
                  <a:close/>
                </a:path>
                <a:path w="9192895" h="5676900">
                  <a:moveTo>
                    <a:pt x="5309436" y="50800"/>
                  </a:moveTo>
                  <a:lnTo>
                    <a:pt x="3883331" y="50800"/>
                  </a:lnTo>
                  <a:lnTo>
                    <a:pt x="3836932" y="63500"/>
                  </a:lnTo>
                  <a:lnTo>
                    <a:pt x="5355835" y="63500"/>
                  </a:lnTo>
                  <a:lnTo>
                    <a:pt x="5309436" y="50800"/>
                  </a:lnTo>
                  <a:close/>
                </a:path>
                <a:path w="9192895" h="5676900">
                  <a:moveTo>
                    <a:pt x="5216180" y="38100"/>
                  </a:moveTo>
                  <a:lnTo>
                    <a:pt x="3976587" y="38100"/>
                  </a:lnTo>
                  <a:lnTo>
                    <a:pt x="3929883" y="50800"/>
                  </a:lnTo>
                  <a:lnTo>
                    <a:pt x="5262884" y="50800"/>
                  </a:lnTo>
                  <a:lnTo>
                    <a:pt x="5216180" y="38100"/>
                  </a:lnTo>
                  <a:close/>
                </a:path>
                <a:path w="9192895" h="5676900">
                  <a:moveTo>
                    <a:pt x="5122329" y="25400"/>
                  </a:moveTo>
                  <a:lnTo>
                    <a:pt x="4070438" y="25400"/>
                  </a:lnTo>
                  <a:lnTo>
                    <a:pt x="4023439" y="38100"/>
                  </a:lnTo>
                  <a:lnTo>
                    <a:pt x="5169328" y="38100"/>
                  </a:lnTo>
                  <a:lnTo>
                    <a:pt x="5122329" y="25400"/>
                  </a:lnTo>
                  <a:close/>
                </a:path>
                <a:path w="9192895" h="5676900">
                  <a:moveTo>
                    <a:pt x="5027902" y="12700"/>
                  </a:moveTo>
                  <a:lnTo>
                    <a:pt x="4164865" y="12700"/>
                  </a:lnTo>
                  <a:lnTo>
                    <a:pt x="4117581" y="25400"/>
                  </a:lnTo>
                  <a:lnTo>
                    <a:pt x="5075186" y="25400"/>
                  </a:lnTo>
                  <a:lnTo>
                    <a:pt x="5027902" y="12700"/>
                  </a:lnTo>
                  <a:close/>
                </a:path>
                <a:path w="9192895" h="5676900">
                  <a:moveTo>
                    <a:pt x="4837400" y="0"/>
                  </a:moveTo>
                  <a:lnTo>
                    <a:pt x="4355367" y="0"/>
                  </a:lnTo>
                  <a:lnTo>
                    <a:pt x="4307542" y="12700"/>
                  </a:lnTo>
                  <a:lnTo>
                    <a:pt x="4885225" y="12700"/>
                  </a:lnTo>
                  <a:lnTo>
                    <a:pt x="4837400" y="0"/>
                  </a:lnTo>
                  <a:close/>
                </a:path>
              </a:pathLst>
            </a:custGeom>
            <a:solidFill>
              <a:srgbClr val="1F2C8F"/>
            </a:solidFill>
          </p:spPr>
          <p:txBody>
            <a:bodyPr wrap="square" lIns="0" tIns="0" rIns="0" bIns="0" rtlCol="0"/>
            <a:lstStyle/>
            <a:p>
              <a:endParaRPr/>
            </a:p>
          </p:txBody>
        </p:sp>
        <p:sp>
          <p:nvSpPr>
            <p:cNvPr id="6" name="object 6"/>
            <p:cNvSpPr/>
            <p:nvPr/>
          </p:nvSpPr>
          <p:spPr>
            <a:xfrm>
              <a:off x="2694432" y="0"/>
              <a:ext cx="6803390" cy="4419600"/>
            </a:xfrm>
            <a:custGeom>
              <a:avLst/>
              <a:gdLst/>
              <a:ahLst/>
              <a:cxnLst/>
              <a:rect l="l" t="t" r="r" b="b"/>
              <a:pathLst>
                <a:path w="6803390" h="5394960">
                  <a:moveTo>
                    <a:pt x="6803136" y="0"/>
                  </a:moveTo>
                  <a:lnTo>
                    <a:pt x="0" y="0"/>
                  </a:lnTo>
                  <a:lnTo>
                    <a:pt x="0" y="1996566"/>
                  </a:lnTo>
                  <a:lnTo>
                    <a:pt x="338" y="2045025"/>
                  </a:lnTo>
                  <a:lnTo>
                    <a:pt x="1352" y="2093320"/>
                  </a:lnTo>
                  <a:lnTo>
                    <a:pt x="3035" y="2141448"/>
                  </a:lnTo>
                  <a:lnTo>
                    <a:pt x="5384" y="2189404"/>
                  </a:lnTo>
                  <a:lnTo>
                    <a:pt x="8395" y="2237184"/>
                  </a:lnTo>
                  <a:lnTo>
                    <a:pt x="12062" y="2284783"/>
                  </a:lnTo>
                  <a:lnTo>
                    <a:pt x="16381" y="2332196"/>
                  </a:lnTo>
                  <a:lnTo>
                    <a:pt x="21348" y="2379420"/>
                  </a:lnTo>
                  <a:lnTo>
                    <a:pt x="26958" y="2426450"/>
                  </a:lnTo>
                  <a:lnTo>
                    <a:pt x="33206" y="2473281"/>
                  </a:lnTo>
                  <a:lnTo>
                    <a:pt x="40089" y="2519908"/>
                  </a:lnTo>
                  <a:lnTo>
                    <a:pt x="47602" y="2566328"/>
                  </a:lnTo>
                  <a:lnTo>
                    <a:pt x="55740" y="2612536"/>
                  </a:lnTo>
                  <a:lnTo>
                    <a:pt x="64499" y="2658527"/>
                  </a:lnTo>
                  <a:lnTo>
                    <a:pt x="73874" y="2704297"/>
                  </a:lnTo>
                  <a:lnTo>
                    <a:pt x="83860" y="2749841"/>
                  </a:lnTo>
                  <a:lnTo>
                    <a:pt x="94454" y="2795155"/>
                  </a:lnTo>
                  <a:lnTo>
                    <a:pt x="105651" y="2840235"/>
                  </a:lnTo>
                  <a:lnTo>
                    <a:pt x="117446" y="2885075"/>
                  </a:lnTo>
                  <a:lnTo>
                    <a:pt x="129835" y="2929672"/>
                  </a:lnTo>
                  <a:lnTo>
                    <a:pt x="142814" y="2974021"/>
                  </a:lnTo>
                  <a:lnTo>
                    <a:pt x="156377" y="3018117"/>
                  </a:lnTo>
                  <a:lnTo>
                    <a:pt x="170521" y="3061956"/>
                  </a:lnTo>
                  <a:lnTo>
                    <a:pt x="185240" y="3105534"/>
                  </a:lnTo>
                  <a:lnTo>
                    <a:pt x="200531" y="3148846"/>
                  </a:lnTo>
                  <a:lnTo>
                    <a:pt x="216389" y="3191887"/>
                  </a:lnTo>
                  <a:lnTo>
                    <a:pt x="232809" y="3234653"/>
                  </a:lnTo>
                  <a:lnTo>
                    <a:pt x="249787" y="3277140"/>
                  </a:lnTo>
                  <a:lnTo>
                    <a:pt x="267319" y="3319343"/>
                  </a:lnTo>
                  <a:lnTo>
                    <a:pt x="285399" y="3361257"/>
                  </a:lnTo>
                  <a:lnTo>
                    <a:pt x="304024" y="3402879"/>
                  </a:lnTo>
                  <a:lnTo>
                    <a:pt x="323189" y="3444203"/>
                  </a:lnTo>
                  <a:lnTo>
                    <a:pt x="342890" y="3485226"/>
                  </a:lnTo>
                  <a:lnTo>
                    <a:pt x="363121" y="3525942"/>
                  </a:lnTo>
                  <a:lnTo>
                    <a:pt x="383879" y="3566347"/>
                  </a:lnTo>
                  <a:lnTo>
                    <a:pt x="405159" y="3606437"/>
                  </a:lnTo>
                  <a:lnTo>
                    <a:pt x="426957" y="3646207"/>
                  </a:lnTo>
                  <a:lnTo>
                    <a:pt x="449268" y="3685653"/>
                  </a:lnTo>
                  <a:lnTo>
                    <a:pt x="472087" y="3724770"/>
                  </a:lnTo>
                  <a:lnTo>
                    <a:pt x="495410" y="3763553"/>
                  </a:lnTo>
                  <a:lnTo>
                    <a:pt x="519233" y="3801999"/>
                  </a:lnTo>
                  <a:lnTo>
                    <a:pt x="543551" y="3840103"/>
                  </a:lnTo>
                  <a:lnTo>
                    <a:pt x="568360" y="3877860"/>
                  </a:lnTo>
                  <a:lnTo>
                    <a:pt x="593655" y="3915266"/>
                  </a:lnTo>
                  <a:lnTo>
                    <a:pt x="619432" y="3952317"/>
                  </a:lnTo>
                  <a:lnTo>
                    <a:pt x="645685" y="3989007"/>
                  </a:lnTo>
                  <a:lnTo>
                    <a:pt x="672412" y="4025332"/>
                  </a:lnTo>
                  <a:lnTo>
                    <a:pt x="699606" y="4061289"/>
                  </a:lnTo>
                  <a:lnTo>
                    <a:pt x="727264" y="4096872"/>
                  </a:lnTo>
                  <a:lnTo>
                    <a:pt x="755382" y="4132076"/>
                  </a:lnTo>
                  <a:lnTo>
                    <a:pt x="783954" y="4166898"/>
                  </a:lnTo>
                  <a:lnTo>
                    <a:pt x="812976" y="4201334"/>
                  </a:lnTo>
                  <a:lnTo>
                    <a:pt x="842444" y="4235377"/>
                  </a:lnTo>
                  <a:lnTo>
                    <a:pt x="872354" y="4269025"/>
                  </a:lnTo>
                  <a:lnTo>
                    <a:pt x="902700" y="4302272"/>
                  </a:lnTo>
                  <a:lnTo>
                    <a:pt x="933479" y="4335114"/>
                  </a:lnTo>
                  <a:lnTo>
                    <a:pt x="964685" y="4367547"/>
                  </a:lnTo>
                  <a:lnTo>
                    <a:pt x="996315" y="4399565"/>
                  </a:lnTo>
                  <a:lnTo>
                    <a:pt x="1028363" y="4431166"/>
                  </a:lnTo>
                  <a:lnTo>
                    <a:pt x="1060826" y="4462343"/>
                  </a:lnTo>
                  <a:lnTo>
                    <a:pt x="1093698" y="4493093"/>
                  </a:lnTo>
                  <a:lnTo>
                    <a:pt x="1126976" y="4523411"/>
                  </a:lnTo>
                  <a:lnTo>
                    <a:pt x="1160655" y="4553293"/>
                  </a:lnTo>
                  <a:lnTo>
                    <a:pt x="1194731" y="4582733"/>
                  </a:lnTo>
                  <a:lnTo>
                    <a:pt x="1229198" y="4611729"/>
                  </a:lnTo>
                  <a:lnTo>
                    <a:pt x="1264052" y="4640275"/>
                  </a:lnTo>
                  <a:lnTo>
                    <a:pt x="1299290" y="4668366"/>
                  </a:lnTo>
                  <a:lnTo>
                    <a:pt x="1334906" y="4695999"/>
                  </a:lnTo>
                  <a:lnTo>
                    <a:pt x="1370896" y="4723168"/>
                  </a:lnTo>
                  <a:lnTo>
                    <a:pt x="1407255" y="4749870"/>
                  </a:lnTo>
                  <a:lnTo>
                    <a:pt x="1443979" y="4776099"/>
                  </a:lnTo>
                  <a:lnTo>
                    <a:pt x="1481064" y="4801852"/>
                  </a:lnTo>
                  <a:lnTo>
                    <a:pt x="1518505" y="4827123"/>
                  </a:lnTo>
                  <a:lnTo>
                    <a:pt x="1556298" y="4851909"/>
                  </a:lnTo>
                  <a:lnTo>
                    <a:pt x="1594437" y="4876204"/>
                  </a:lnTo>
                  <a:lnTo>
                    <a:pt x="1632919" y="4900005"/>
                  </a:lnTo>
                  <a:lnTo>
                    <a:pt x="1671739" y="4923307"/>
                  </a:lnTo>
                  <a:lnTo>
                    <a:pt x="1710893" y="4946105"/>
                  </a:lnTo>
                  <a:lnTo>
                    <a:pt x="1750375" y="4968395"/>
                  </a:lnTo>
                  <a:lnTo>
                    <a:pt x="1790182" y="4990173"/>
                  </a:lnTo>
                  <a:lnTo>
                    <a:pt x="1830310" y="5011433"/>
                  </a:lnTo>
                  <a:lnTo>
                    <a:pt x="1870753" y="5032172"/>
                  </a:lnTo>
                  <a:lnTo>
                    <a:pt x="1911507" y="5052385"/>
                  </a:lnTo>
                  <a:lnTo>
                    <a:pt x="1952568" y="5072067"/>
                  </a:lnTo>
                  <a:lnTo>
                    <a:pt x="1993931" y="5091215"/>
                  </a:lnTo>
                  <a:lnTo>
                    <a:pt x="2035591" y="5109823"/>
                  </a:lnTo>
                  <a:lnTo>
                    <a:pt x="2077545" y="5127886"/>
                  </a:lnTo>
                  <a:lnTo>
                    <a:pt x="2119787" y="5145402"/>
                  </a:lnTo>
                  <a:lnTo>
                    <a:pt x="2162314" y="5162364"/>
                  </a:lnTo>
                  <a:lnTo>
                    <a:pt x="2205120" y="5178769"/>
                  </a:lnTo>
                  <a:lnTo>
                    <a:pt x="2248202" y="5194613"/>
                  </a:lnTo>
                  <a:lnTo>
                    <a:pt x="2291554" y="5209889"/>
                  </a:lnTo>
                  <a:lnTo>
                    <a:pt x="2335173" y="5224595"/>
                  </a:lnTo>
                  <a:lnTo>
                    <a:pt x="2379053" y="5238726"/>
                  </a:lnTo>
                  <a:lnTo>
                    <a:pt x="2423191" y="5252277"/>
                  </a:lnTo>
                  <a:lnTo>
                    <a:pt x="2467582" y="5265243"/>
                  </a:lnTo>
                  <a:lnTo>
                    <a:pt x="2512220" y="5277621"/>
                  </a:lnTo>
                  <a:lnTo>
                    <a:pt x="2557103" y="5289405"/>
                  </a:lnTo>
                  <a:lnTo>
                    <a:pt x="2602225" y="5300591"/>
                  </a:lnTo>
                  <a:lnTo>
                    <a:pt x="2647582" y="5311176"/>
                  </a:lnTo>
                  <a:lnTo>
                    <a:pt x="2693169" y="5321153"/>
                  </a:lnTo>
                  <a:lnTo>
                    <a:pt x="2738982" y="5330520"/>
                  </a:lnTo>
                  <a:lnTo>
                    <a:pt x="2785016" y="5339270"/>
                  </a:lnTo>
                  <a:lnTo>
                    <a:pt x="2831267" y="5347401"/>
                  </a:lnTo>
                  <a:lnTo>
                    <a:pt x="2877731" y="5354907"/>
                  </a:lnTo>
                  <a:lnTo>
                    <a:pt x="2924403" y="5361783"/>
                  </a:lnTo>
                  <a:lnTo>
                    <a:pt x="2971278" y="5368026"/>
                  </a:lnTo>
                  <a:lnTo>
                    <a:pt x="3018352" y="5373631"/>
                  </a:lnTo>
                  <a:lnTo>
                    <a:pt x="3065620" y="5378593"/>
                  </a:lnTo>
                  <a:lnTo>
                    <a:pt x="3113079" y="5382908"/>
                  </a:lnTo>
                  <a:lnTo>
                    <a:pt x="3160723" y="5386572"/>
                  </a:lnTo>
                  <a:lnTo>
                    <a:pt x="3208548" y="5389580"/>
                  </a:lnTo>
                  <a:lnTo>
                    <a:pt x="3256549" y="5391927"/>
                  </a:lnTo>
                  <a:lnTo>
                    <a:pt x="3304722" y="5393609"/>
                  </a:lnTo>
                  <a:lnTo>
                    <a:pt x="3353063" y="5394621"/>
                  </a:lnTo>
                  <a:lnTo>
                    <a:pt x="3401568" y="5394960"/>
                  </a:lnTo>
                  <a:lnTo>
                    <a:pt x="3450075" y="5394621"/>
                  </a:lnTo>
                  <a:lnTo>
                    <a:pt x="3498419" y="5393609"/>
                  </a:lnTo>
                  <a:lnTo>
                    <a:pt x="3546595" y="5391927"/>
                  </a:lnTo>
                  <a:lnTo>
                    <a:pt x="3594600" y="5389580"/>
                  </a:lnTo>
                  <a:lnTo>
                    <a:pt x="3642427" y="5386572"/>
                  </a:lnTo>
                  <a:lnTo>
                    <a:pt x="3690074" y="5382908"/>
                  </a:lnTo>
                  <a:lnTo>
                    <a:pt x="3737535" y="5378593"/>
                  </a:lnTo>
                  <a:lnTo>
                    <a:pt x="3784806" y="5373631"/>
                  </a:lnTo>
                  <a:lnTo>
                    <a:pt x="3831882" y="5368026"/>
                  </a:lnTo>
                  <a:lnTo>
                    <a:pt x="3878760" y="5361783"/>
                  </a:lnTo>
                  <a:lnTo>
                    <a:pt x="3925433" y="5354907"/>
                  </a:lnTo>
                  <a:lnTo>
                    <a:pt x="3971899" y="5347401"/>
                  </a:lnTo>
                  <a:lnTo>
                    <a:pt x="4018153" y="5339270"/>
                  </a:lnTo>
                  <a:lnTo>
                    <a:pt x="4064189" y="5330520"/>
                  </a:lnTo>
                  <a:lnTo>
                    <a:pt x="4110004" y="5321153"/>
                  </a:lnTo>
                  <a:lnTo>
                    <a:pt x="4155592" y="5311176"/>
                  </a:lnTo>
                  <a:lnTo>
                    <a:pt x="4200951" y="5300591"/>
                  </a:lnTo>
                  <a:lnTo>
                    <a:pt x="4246074" y="5289405"/>
                  </a:lnTo>
                  <a:lnTo>
                    <a:pt x="4290958" y="5277621"/>
                  </a:lnTo>
                  <a:lnTo>
                    <a:pt x="4335598" y="5265243"/>
                  </a:lnTo>
                  <a:lnTo>
                    <a:pt x="4379990" y="5252277"/>
                  </a:lnTo>
                  <a:lnTo>
                    <a:pt x="4424129" y="5238726"/>
                  </a:lnTo>
                  <a:lnTo>
                    <a:pt x="4468011" y="5224595"/>
                  </a:lnTo>
                  <a:lnTo>
                    <a:pt x="4511630" y="5209889"/>
                  </a:lnTo>
                  <a:lnTo>
                    <a:pt x="4554984" y="5194613"/>
                  </a:lnTo>
                  <a:lnTo>
                    <a:pt x="4598066" y="5178769"/>
                  </a:lnTo>
                  <a:lnTo>
                    <a:pt x="4640873" y="5162364"/>
                  </a:lnTo>
                  <a:lnTo>
                    <a:pt x="4683401" y="5145402"/>
                  </a:lnTo>
                  <a:lnTo>
                    <a:pt x="4725644" y="5127886"/>
                  </a:lnTo>
                  <a:lnTo>
                    <a:pt x="4767598" y="5109823"/>
                  </a:lnTo>
                  <a:lnTo>
                    <a:pt x="4809259" y="5091215"/>
                  </a:lnTo>
                  <a:lnTo>
                    <a:pt x="4850622" y="5072067"/>
                  </a:lnTo>
                  <a:lnTo>
                    <a:pt x="4891684" y="5052385"/>
                  </a:lnTo>
                  <a:lnTo>
                    <a:pt x="4932438" y="5032172"/>
                  </a:lnTo>
                  <a:lnTo>
                    <a:pt x="4972881" y="5011433"/>
                  </a:lnTo>
                  <a:lnTo>
                    <a:pt x="5013009" y="4990173"/>
                  </a:lnTo>
                  <a:lnTo>
                    <a:pt x="5052816" y="4968395"/>
                  </a:lnTo>
                  <a:lnTo>
                    <a:pt x="5092299" y="4946105"/>
                  </a:lnTo>
                  <a:lnTo>
                    <a:pt x="5131453" y="4923307"/>
                  </a:lnTo>
                  <a:lnTo>
                    <a:pt x="5170272" y="4900005"/>
                  </a:lnTo>
                  <a:lnTo>
                    <a:pt x="5208754" y="4876204"/>
                  </a:lnTo>
                  <a:lnTo>
                    <a:pt x="5246894" y="4851909"/>
                  </a:lnTo>
                  <a:lnTo>
                    <a:pt x="5284686" y="4827123"/>
                  </a:lnTo>
                  <a:lnTo>
                    <a:pt x="5322126" y="4801852"/>
                  </a:lnTo>
                  <a:lnTo>
                    <a:pt x="5359211" y="4776099"/>
                  </a:lnTo>
                  <a:lnTo>
                    <a:pt x="5395935" y="4749870"/>
                  </a:lnTo>
                  <a:lnTo>
                    <a:pt x="5432294" y="4723168"/>
                  </a:lnTo>
                  <a:lnTo>
                    <a:pt x="5468283" y="4695999"/>
                  </a:lnTo>
                  <a:lnTo>
                    <a:pt x="5503899" y="4668366"/>
                  </a:lnTo>
                  <a:lnTo>
                    <a:pt x="5539136" y="4640275"/>
                  </a:lnTo>
                  <a:lnTo>
                    <a:pt x="5573990" y="4611729"/>
                  </a:lnTo>
                  <a:lnTo>
                    <a:pt x="5608456" y="4582733"/>
                  </a:lnTo>
                  <a:lnTo>
                    <a:pt x="5642531" y="4553293"/>
                  </a:lnTo>
                  <a:lnTo>
                    <a:pt x="5676209" y="4523411"/>
                  </a:lnTo>
                  <a:lnTo>
                    <a:pt x="5709487" y="4493093"/>
                  </a:lnTo>
                  <a:lnTo>
                    <a:pt x="5742358" y="4462343"/>
                  </a:lnTo>
                  <a:lnTo>
                    <a:pt x="5774820" y="4431166"/>
                  </a:lnTo>
                  <a:lnTo>
                    <a:pt x="5806868" y="4399565"/>
                  </a:lnTo>
                  <a:lnTo>
                    <a:pt x="5838497" y="4367547"/>
                  </a:lnTo>
                  <a:lnTo>
                    <a:pt x="5869702" y="4335114"/>
                  </a:lnTo>
                  <a:lnTo>
                    <a:pt x="5900480" y="4302272"/>
                  </a:lnTo>
                  <a:lnTo>
                    <a:pt x="5930825" y="4269025"/>
                  </a:lnTo>
                  <a:lnTo>
                    <a:pt x="5960734" y="4235377"/>
                  </a:lnTo>
                  <a:lnTo>
                    <a:pt x="5990201" y="4201334"/>
                  </a:lnTo>
                  <a:lnTo>
                    <a:pt x="6019222" y="4166898"/>
                  </a:lnTo>
                  <a:lnTo>
                    <a:pt x="6047794" y="4132076"/>
                  </a:lnTo>
                  <a:lnTo>
                    <a:pt x="6075910" y="4096872"/>
                  </a:lnTo>
                  <a:lnTo>
                    <a:pt x="6103567" y="4061289"/>
                  </a:lnTo>
                  <a:lnTo>
                    <a:pt x="6130761" y="4025332"/>
                  </a:lnTo>
                  <a:lnTo>
                    <a:pt x="6157486" y="3989007"/>
                  </a:lnTo>
                  <a:lnTo>
                    <a:pt x="6183739" y="3952317"/>
                  </a:lnTo>
                  <a:lnTo>
                    <a:pt x="6209514" y="3915266"/>
                  </a:lnTo>
                  <a:lnTo>
                    <a:pt x="6234808" y="3877860"/>
                  </a:lnTo>
                  <a:lnTo>
                    <a:pt x="6259615" y="3840103"/>
                  </a:lnTo>
                  <a:lnTo>
                    <a:pt x="6283932" y="3801999"/>
                  </a:lnTo>
                  <a:lnTo>
                    <a:pt x="6307754" y="3763553"/>
                  </a:lnTo>
                  <a:lnTo>
                    <a:pt x="6331077" y="3724770"/>
                  </a:lnTo>
                  <a:lnTo>
                    <a:pt x="6353895" y="3685653"/>
                  </a:lnTo>
                  <a:lnTo>
                    <a:pt x="6376204" y="3646207"/>
                  </a:lnTo>
                  <a:lnTo>
                    <a:pt x="6398001" y="3606437"/>
                  </a:lnTo>
                  <a:lnTo>
                    <a:pt x="6419280" y="3566347"/>
                  </a:lnTo>
                  <a:lnTo>
                    <a:pt x="6440037" y="3525942"/>
                  </a:lnTo>
                  <a:lnTo>
                    <a:pt x="6460267" y="3485226"/>
                  </a:lnTo>
                  <a:lnTo>
                    <a:pt x="6479967" y="3444203"/>
                  </a:lnTo>
                  <a:lnTo>
                    <a:pt x="6499131" y="3402879"/>
                  </a:lnTo>
                  <a:lnTo>
                    <a:pt x="6517755" y="3361257"/>
                  </a:lnTo>
                  <a:lnTo>
                    <a:pt x="6535834" y="3319343"/>
                  </a:lnTo>
                  <a:lnTo>
                    <a:pt x="6553365" y="3277140"/>
                  </a:lnTo>
                  <a:lnTo>
                    <a:pt x="6570342" y="3234653"/>
                  </a:lnTo>
                  <a:lnTo>
                    <a:pt x="6586761" y="3191887"/>
                  </a:lnTo>
                  <a:lnTo>
                    <a:pt x="6602618" y="3148846"/>
                  </a:lnTo>
                  <a:lnTo>
                    <a:pt x="6617908" y="3105534"/>
                  </a:lnTo>
                  <a:lnTo>
                    <a:pt x="6632626" y="3061956"/>
                  </a:lnTo>
                  <a:lnTo>
                    <a:pt x="6646769" y="3018117"/>
                  </a:lnTo>
                  <a:lnTo>
                    <a:pt x="6660331" y="2974021"/>
                  </a:lnTo>
                  <a:lnTo>
                    <a:pt x="6673309" y="2929672"/>
                  </a:lnTo>
                  <a:lnTo>
                    <a:pt x="6685697" y="2885075"/>
                  </a:lnTo>
                  <a:lnTo>
                    <a:pt x="6697492" y="2840235"/>
                  </a:lnTo>
                  <a:lnTo>
                    <a:pt x="6708688" y="2795155"/>
                  </a:lnTo>
                  <a:lnTo>
                    <a:pt x="6719281" y="2749841"/>
                  </a:lnTo>
                  <a:lnTo>
                    <a:pt x="6729267" y="2704297"/>
                  </a:lnTo>
                  <a:lnTo>
                    <a:pt x="6738641" y="2658527"/>
                  </a:lnTo>
                  <a:lnTo>
                    <a:pt x="6747399" y="2612536"/>
                  </a:lnTo>
                  <a:lnTo>
                    <a:pt x="6755537" y="2566328"/>
                  </a:lnTo>
                  <a:lnTo>
                    <a:pt x="6763049" y="2519908"/>
                  </a:lnTo>
                  <a:lnTo>
                    <a:pt x="6769931" y="2473281"/>
                  </a:lnTo>
                  <a:lnTo>
                    <a:pt x="6776179" y="2426450"/>
                  </a:lnTo>
                  <a:lnTo>
                    <a:pt x="6781789" y="2379420"/>
                  </a:lnTo>
                  <a:lnTo>
                    <a:pt x="6786756" y="2332196"/>
                  </a:lnTo>
                  <a:lnTo>
                    <a:pt x="6791074" y="2284783"/>
                  </a:lnTo>
                  <a:lnTo>
                    <a:pt x="6794741" y="2237184"/>
                  </a:lnTo>
                  <a:lnTo>
                    <a:pt x="6797751" y="2189404"/>
                  </a:lnTo>
                  <a:lnTo>
                    <a:pt x="6800100" y="2141448"/>
                  </a:lnTo>
                  <a:lnTo>
                    <a:pt x="6801783" y="2093320"/>
                  </a:lnTo>
                  <a:lnTo>
                    <a:pt x="6802797" y="2045025"/>
                  </a:lnTo>
                  <a:lnTo>
                    <a:pt x="6803136" y="1996566"/>
                  </a:lnTo>
                  <a:lnTo>
                    <a:pt x="6803136" y="0"/>
                  </a:lnTo>
                  <a:close/>
                </a:path>
              </a:pathLst>
            </a:custGeom>
            <a:solidFill>
              <a:srgbClr val="FCF9F6">
                <a:alpha val="98823"/>
              </a:srgbClr>
            </a:solidFill>
          </p:spPr>
          <p:txBody>
            <a:bodyPr wrap="square" lIns="0" tIns="0" rIns="0" bIns="0" rtlCol="0"/>
            <a:lstStyle/>
            <a:p>
              <a:endParaRPr/>
            </a:p>
          </p:txBody>
        </p:sp>
      </p:grpSp>
      <p:sp>
        <p:nvSpPr>
          <p:cNvPr id="7" name="object 7"/>
          <p:cNvSpPr txBox="1">
            <a:spLocks noGrp="1"/>
          </p:cNvSpPr>
          <p:nvPr>
            <p:ph type="title"/>
          </p:nvPr>
        </p:nvSpPr>
        <p:spPr>
          <a:xfrm>
            <a:off x="3342513" y="1860245"/>
            <a:ext cx="5509895" cy="1120820"/>
          </a:xfrm>
          <a:prstGeom prst="rect">
            <a:avLst/>
          </a:prstGeom>
        </p:spPr>
        <p:txBody>
          <a:bodyPr vert="horz" wrap="square" lIns="0" tIns="12700" rIns="0" bIns="0" rtlCol="0">
            <a:spAutoFit/>
          </a:bodyPr>
          <a:lstStyle/>
          <a:p>
            <a:pPr marL="12065" marR="5080" indent="-1905" algn="ctr">
              <a:lnSpc>
                <a:spcPct val="100000"/>
              </a:lnSpc>
              <a:spcBef>
                <a:spcPts val="100"/>
              </a:spcBef>
            </a:pPr>
            <a:r>
              <a:rPr lang="en-IN" dirty="0"/>
              <a:t>LEAD SCORE</a:t>
            </a:r>
            <a:br>
              <a:rPr lang="en-IN" dirty="0"/>
            </a:br>
            <a:r>
              <a:rPr lang="en-IN" dirty="0"/>
              <a:t>CASE STUDY</a:t>
            </a:r>
            <a:endParaRPr spc="-25" dirty="0"/>
          </a:p>
        </p:txBody>
      </p:sp>
      <p:pic>
        <p:nvPicPr>
          <p:cNvPr id="8" name="object 8"/>
          <p:cNvPicPr/>
          <p:nvPr/>
        </p:nvPicPr>
        <p:blipFill>
          <a:blip r:embed="rId2" cstate="print"/>
          <a:stretch>
            <a:fillRect/>
          </a:stretch>
        </p:blipFill>
        <p:spPr>
          <a:xfrm>
            <a:off x="10820400" y="228600"/>
            <a:ext cx="1033272" cy="966215"/>
          </a:xfrm>
          <a:prstGeom prst="rect">
            <a:avLst/>
          </a:prstGeom>
        </p:spPr>
      </p:pic>
      <p:sp>
        <p:nvSpPr>
          <p:cNvPr id="9" name="object 9"/>
          <p:cNvSpPr txBox="1"/>
          <p:nvPr/>
        </p:nvSpPr>
        <p:spPr>
          <a:xfrm>
            <a:off x="5409567" y="4720992"/>
            <a:ext cx="1484630" cy="300355"/>
          </a:xfrm>
          <a:prstGeom prst="rect">
            <a:avLst/>
          </a:prstGeom>
        </p:spPr>
        <p:txBody>
          <a:bodyPr vert="horz" wrap="square" lIns="0" tIns="12700" rIns="0" bIns="0" rtlCol="0">
            <a:spAutoFit/>
          </a:bodyPr>
          <a:lstStyle/>
          <a:p>
            <a:pPr marL="12700">
              <a:lnSpc>
                <a:spcPct val="100000"/>
              </a:lnSpc>
              <a:spcBef>
                <a:spcPts val="100"/>
              </a:spcBef>
            </a:pPr>
            <a:r>
              <a:rPr sz="1800" b="1" spc="45" dirty="0">
                <a:solidFill>
                  <a:srgbClr val="FCF9F6"/>
                </a:solidFill>
                <a:latin typeface="Times New Roman"/>
                <a:cs typeface="Times New Roman"/>
              </a:rPr>
              <a:t>Submitted</a:t>
            </a:r>
            <a:r>
              <a:rPr sz="1800" b="1" spc="10" dirty="0">
                <a:solidFill>
                  <a:srgbClr val="FCF9F6"/>
                </a:solidFill>
                <a:latin typeface="Times New Roman"/>
                <a:cs typeface="Times New Roman"/>
              </a:rPr>
              <a:t> </a:t>
            </a:r>
            <a:r>
              <a:rPr sz="1800" b="1" spc="-25" dirty="0">
                <a:solidFill>
                  <a:srgbClr val="FCF9F6"/>
                </a:solidFill>
                <a:latin typeface="Times New Roman"/>
                <a:cs typeface="Times New Roman"/>
              </a:rPr>
              <a:t>By:</a:t>
            </a:r>
            <a:endParaRPr sz="1800" dirty="0">
              <a:latin typeface="Times New Roman"/>
              <a:cs typeface="Times New Roman"/>
            </a:endParaRPr>
          </a:p>
        </p:txBody>
      </p:sp>
      <p:sp>
        <p:nvSpPr>
          <p:cNvPr id="10" name="object 10"/>
          <p:cNvSpPr txBox="1"/>
          <p:nvPr/>
        </p:nvSpPr>
        <p:spPr>
          <a:xfrm>
            <a:off x="4651376" y="5051592"/>
            <a:ext cx="4035423" cy="1332416"/>
          </a:xfrm>
          <a:prstGeom prst="rect">
            <a:avLst/>
          </a:prstGeom>
        </p:spPr>
        <p:txBody>
          <a:bodyPr vert="horz" wrap="square" lIns="0" tIns="13970" rIns="0" bIns="0" rtlCol="0">
            <a:spAutoFit/>
          </a:bodyPr>
          <a:lstStyle/>
          <a:p>
            <a:pPr marL="12700">
              <a:lnSpc>
                <a:spcPct val="100000"/>
              </a:lnSpc>
              <a:spcBef>
                <a:spcPts val="110"/>
              </a:spcBef>
            </a:pPr>
            <a:r>
              <a:rPr sz="2800" b="1" spc="50" dirty="0">
                <a:solidFill>
                  <a:srgbClr val="FCF9F6"/>
                </a:solidFill>
                <a:latin typeface="Times New Roman"/>
                <a:cs typeface="Times New Roman"/>
              </a:rPr>
              <a:t>Ankita</a:t>
            </a:r>
            <a:r>
              <a:rPr sz="2800" b="1" dirty="0">
                <a:solidFill>
                  <a:srgbClr val="FCF9F6"/>
                </a:solidFill>
                <a:latin typeface="Times New Roman"/>
                <a:cs typeface="Times New Roman"/>
              </a:rPr>
              <a:t> </a:t>
            </a:r>
            <a:r>
              <a:rPr sz="2800" b="1" spc="-10" dirty="0">
                <a:solidFill>
                  <a:srgbClr val="FCF9F6"/>
                </a:solidFill>
                <a:latin typeface="Times New Roman"/>
                <a:cs typeface="Times New Roman"/>
              </a:rPr>
              <a:t>Chaudhary</a:t>
            </a:r>
            <a:endParaRPr lang="en-IN" sz="2800" b="1" spc="-10" dirty="0">
              <a:solidFill>
                <a:srgbClr val="FCF9F6"/>
              </a:solidFill>
              <a:latin typeface="Times New Roman"/>
              <a:cs typeface="Times New Roman"/>
            </a:endParaRPr>
          </a:p>
          <a:p>
            <a:pPr marL="12700">
              <a:lnSpc>
                <a:spcPct val="100000"/>
              </a:lnSpc>
              <a:spcBef>
                <a:spcPts val="110"/>
              </a:spcBef>
            </a:pPr>
            <a:r>
              <a:rPr lang="en-IN" sz="2800" b="1" spc="-10" dirty="0">
                <a:solidFill>
                  <a:srgbClr val="FCF9F6"/>
                </a:solidFill>
                <a:latin typeface="Times New Roman"/>
                <a:cs typeface="Times New Roman"/>
              </a:rPr>
              <a:t>Anita Madhav </a:t>
            </a:r>
            <a:r>
              <a:rPr lang="en-IN" sz="2800" b="1" spc="-10" dirty="0" err="1">
                <a:solidFill>
                  <a:srgbClr val="FCF9F6"/>
                </a:solidFill>
                <a:latin typeface="Times New Roman"/>
                <a:cs typeface="Times New Roman"/>
              </a:rPr>
              <a:t>Galagali</a:t>
            </a:r>
            <a:endParaRPr lang="en-IN" sz="2800" b="1" spc="-10" dirty="0">
              <a:solidFill>
                <a:srgbClr val="FCF9F6"/>
              </a:solidFill>
              <a:latin typeface="Times New Roman"/>
              <a:cs typeface="Times New Roman"/>
            </a:endParaRPr>
          </a:p>
          <a:p>
            <a:pPr marL="12700">
              <a:lnSpc>
                <a:spcPct val="100000"/>
              </a:lnSpc>
              <a:spcBef>
                <a:spcPts val="110"/>
              </a:spcBef>
            </a:pPr>
            <a:r>
              <a:rPr lang="en-IN" sz="2800" b="1" spc="-10" dirty="0">
                <a:solidFill>
                  <a:srgbClr val="FCF9F6"/>
                </a:solidFill>
                <a:latin typeface="Times New Roman"/>
                <a:cs typeface="Times New Roman"/>
              </a:rPr>
              <a:t>Anvesh Kotha</a:t>
            </a:r>
            <a:endParaRPr sz="2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2"/>
            <a:ext cx="3438525" cy="6858634"/>
            <a:chOff x="0" y="-152"/>
            <a:chExt cx="3438525" cy="6858634"/>
          </a:xfrm>
        </p:grpSpPr>
        <p:sp>
          <p:nvSpPr>
            <p:cNvPr id="3" name="object 3"/>
            <p:cNvSpPr/>
            <p:nvPr/>
          </p:nvSpPr>
          <p:spPr>
            <a:xfrm>
              <a:off x="0" y="0"/>
              <a:ext cx="3438525" cy="6858000"/>
            </a:xfrm>
            <a:custGeom>
              <a:avLst/>
              <a:gdLst/>
              <a:ahLst/>
              <a:cxnLst/>
              <a:rect l="l" t="t" r="r" b="b"/>
              <a:pathLst>
                <a:path w="3438525" h="6858000">
                  <a:moveTo>
                    <a:pt x="3438144" y="6857995"/>
                  </a:moveTo>
                  <a:lnTo>
                    <a:pt x="3438144" y="0"/>
                  </a:lnTo>
                  <a:lnTo>
                    <a:pt x="0" y="0"/>
                  </a:lnTo>
                  <a:lnTo>
                    <a:pt x="0" y="6857995"/>
                  </a:lnTo>
                  <a:lnTo>
                    <a:pt x="3438144" y="6857995"/>
                  </a:lnTo>
                  <a:close/>
                </a:path>
              </a:pathLst>
            </a:custGeom>
            <a:solidFill>
              <a:srgbClr val="AAC3E8"/>
            </a:solidFill>
          </p:spPr>
          <p:txBody>
            <a:bodyPr wrap="square" lIns="0" tIns="0" rIns="0" bIns="0" rtlCol="0"/>
            <a:lstStyle/>
            <a:p>
              <a:endParaRPr/>
            </a:p>
          </p:txBody>
        </p:sp>
        <p:sp>
          <p:nvSpPr>
            <p:cNvPr id="4" name="object 4"/>
            <p:cNvSpPr/>
            <p:nvPr/>
          </p:nvSpPr>
          <p:spPr>
            <a:xfrm>
              <a:off x="1706659" y="-152"/>
              <a:ext cx="1729739" cy="5161280"/>
            </a:xfrm>
            <a:custGeom>
              <a:avLst/>
              <a:gdLst/>
              <a:ahLst/>
              <a:cxnLst/>
              <a:rect l="l" t="t" r="r" b="b"/>
              <a:pathLst>
                <a:path w="1729739" h="5161280">
                  <a:moveTo>
                    <a:pt x="1729448" y="0"/>
                  </a:moveTo>
                  <a:lnTo>
                    <a:pt x="0" y="0"/>
                  </a:lnTo>
                  <a:lnTo>
                    <a:pt x="0" y="5161171"/>
                  </a:lnTo>
                  <a:lnTo>
                    <a:pt x="1729448" y="5161171"/>
                  </a:lnTo>
                  <a:lnTo>
                    <a:pt x="1729448" y="0"/>
                  </a:lnTo>
                  <a:close/>
                </a:path>
              </a:pathLst>
            </a:custGeom>
            <a:solidFill>
              <a:srgbClr val="F5CDCE"/>
            </a:solidFill>
          </p:spPr>
          <p:txBody>
            <a:bodyPr wrap="square" lIns="0" tIns="0" rIns="0" bIns="0" rtlCol="0"/>
            <a:lstStyle/>
            <a:p>
              <a:endParaRPr/>
            </a:p>
          </p:txBody>
        </p:sp>
        <p:pic>
          <p:nvPicPr>
            <p:cNvPr id="5" name="object 5"/>
            <p:cNvPicPr/>
            <p:nvPr/>
          </p:nvPicPr>
          <p:blipFill>
            <a:blip r:embed="rId2" cstate="print"/>
            <a:stretch>
              <a:fillRect/>
            </a:stretch>
          </p:blipFill>
          <p:spPr>
            <a:xfrm>
              <a:off x="1722161" y="4571"/>
              <a:ext cx="1715982" cy="1714500"/>
            </a:xfrm>
            <a:prstGeom prst="rect">
              <a:avLst/>
            </a:prstGeom>
          </p:spPr>
        </p:pic>
        <p:sp>
          <p:nvSpPr>
            <p:cNvPr id="6" name="object 6"/>
            <p:cNvSpPr/>
            <p:nvPr/>
          </p:nvSpPr>
          <p:spPr>
            <a:xfrm>
              <a:off x="0" y="3441191"/>
              <a:ext cx="3438525" cy="3416935"/>
            </a:xfrm>
            <a:custGeom>
              <a:avLst/>
              <a:gdLst/>
              <a:ahLst/>
              <a:cxnLst/>
              <a:rect l="l" t="t" r="r" b="b"/>
              <a:pathLst>
                <a:path w="3438525" h="3416934">
                  <a:moveTo>
                    <a:pt x="1716024" y="0"/>
                  </a:moveTo>
                  <a:lnTo>
                    <a:pt x="1667820" y="662"/>
                  </a:lnTo>
                  <a:lnTo>
                    <a:pt x="1619945" y="2637"/>
                  </a:lnTo>
                  <a:lnTo>
                    <a:pt x="1572414" y="5907"/>
                  </a:lnTo>
                  <a:lnTo>
                    <a:pt x="1525246" y="10456"/>
                  </a:lnTo>
                  <a:lnTo>
                    <a:pt x="1478457" y="16265"/>
                  </a:lnTo>
                  <a:lnTo>
                    <a:pt x="1432065" y="23319"/>
                  </a:lnTo>
                  <a:lnTo>
                    <a:pt x="1386087" y="31598"/>
                  </a:lnTo>
                  <a:lnTo>
                    <a:pt x="1340540" y="41087"/>
                  </a:lnTo>
                  <a:lnTo>
                    <a:pt x="1295442" y="51768"/>
                  </a:lnTo>
                  <a:lnTo>
                    <a:pt x="1250809" y="63623"/>
                  </a:lnTo>
                  <a:lnTo>
                    <a:pt x="1206660" y="76636"/>
                  </a:lnTo>
                  <a:lnTo>
                    <a:pt x="1163010" y="90788"/>
                  </a:lnTo>
                  <a:lnTo>
                    <a:pt x="1119879" y="106063"/>
                  </a:lnTo>
                  <a:lnTo>
                    <a:pt x="1077282" y="122444"/>
                  </a:lnTo>
                  <a:lnTo>
                    <a:pt x="1035237" y="139913"/>
                  </a:lnTo>
                  <a:lnTo>
                    <a:pt x="993762" y="158453"/>
                  </a:lnTo>
                  <a:lnTo>
                    <a:pt x="952873" y="178047"/>
                  </a:lnTo>
                  <a:lnTo>
                    <a:pt x="912588" y="198677"/>
                  </a:lnTo>
                  <a:lnTo>
                    <a:pt x="872924" y="220326"/>
                  </a:lnTo>
                  <a:lnTo>
                    <a:pt x="833899" y="242977"/>
                  </a:lnTo>
                  <a:lnTo>
                    <a:pt x="795529" y="266612"/>
                  </a:lnTo>
                  <a:lnTo>
                    <a:pt x="757833" y="291215"/>
                  </a:lnTo>
                  <a:lnTo>
                    <a:pt x="720826" y="316768"/>
                  </a:lnTo>
                  <a:lnTo>
                    <a:pt x="684527" y="343254"/>
                  </a:lnTo>
                  <a:lnTo>
                    <a:pt x="648953" y="370654"/>
                  </a:lnTo>
                  <a:lnTo>
                    <a:pt x="614121" y="398954"/>
                  </a:lnTo>
                  <a:lnTo>
                    <a:pt x="580047" y="428134"/>
                  </a:lnTo>
                  <a:lnTo>
                    <a:pt x="546751" y="458177"/>
                  </a:lnTo>
                  <a:lnTo>
                    <a:pt x="514248" y="489067"/>
                  </a:lnTo>
                  <a:lnTo>
                    <a:pt x="482556" y="520787"/>
                  </a:lnTo>
                  <a:lnTo>
                    <a:pt x="451693" y="553318"/>
                  </a:lnTo>
                  <a:lnTo>
                    <a:pt x="421675" y="586643"/>
                  </a:lnTo>
                  <a:lnTo>
                    <a:pt x="392520" y="620746"/>
                  </a:lnTo>
                  <a:lnTo>
                    <a:pt x="364245" y="655609"/>
                  </a:lnTo>
                  <a:lnTo>
                    <a:pt x="336868" y="691214"/>
                  </a:lnTo>
                  <a:lnTo>
                    <a:pt x="310405" y="727545"/>
                  </a:lnTo>
                  <a:lnTo>
                    <a:pt x="284874" y="764584"/>
                  </a:lnTo>
                  <a:lnTo>
                    <a:pt x="260292" y="802314"/>
                  </a:lnTo>
                  <a:lnTo>
                    <a:pt x="236677" y="840717"/>
                  </a:lnTo>
                  <a:lnTo>
                    <a:pt x="214045" y="879777"/>
                  </a:lnTo>
                  <a:lnTo>
                    <a:pt x="192414" y="919476"/>
                  </a:lnTo>
                  <a:lnTo>
                    <a:pt x="171802" y="959797"/>
                  </a:lnTo>
                  <a:lnTo>
                    <a:pt x="152225" y="1000722"/>
                  </a:lnTo>
                  <a:lnTo>
                    <a:pt x="133700" y="1042235"/>
                  </a:lnTo>
                  <a:lnTo>
                    <a:pt x="116246" y="1084317"/>
                  </a:lnTo>
                  <a:lnTo>
                    <a:pt x="99879" y="1126952"/>
                  </a:lnTo>
                  <a:lnTo>
                    <a:pt x="84617" y="1170123"/>
                  </a:lnTo>
                  <a:lnTo>
                    <a:pt x="70476" y="1213811"/>
                  </a:lnTo>
                  <a:lnTo>
                    <a:pt x="57474" y="1258001"/>
                  </a:lnTo>
                  <a:lnTo>
                    <a:pt x="45629" y="1302674"/>
                  </a:lnTo>
                  <a:lnTo>
                    <a:pt x="34957" y="1347814"/>
                  </a:lnTo>
                  <a:lnTo>
                    <a:pt x="25476" y="1393402"/>
                  </a:lnTo>
                  <a:lnTo>
                    <a:pt x="17203" y="1439422"/>
                  </a:lnTo>
                  <a:lnTo>
                    <a:pt x="10156" y="1485857"/>
                  </a:lnTo>
                  <a:lnTo>
                    <a:pt x="4351" y="1532689"/>
                  </a:lnTo>
                  <a:lnTo>
                    <a:pt x="0" y="1577892"/>
                  </a:lnTo>
                  <a:lnTo>
                    <a:pt x="0" y="1869388"/>
                  </a:lnTo>
                  <a:lnTo>
                    <a:pt x="4351" y="1914589"/>
                  </a:lnTo>
                  <a:lnTo>
                    <a:pt x="10156" y="1961419"/>
                  </a:lnTo>
                  <a:lnTo>
                    <a:pt x="17203" y="2007852"/>
                  </a:lnTo>
                  <a:lnTo>
                    <a:pt x="25476" y="2053871"/>
                  </a:lnTo>
                  <a:lnTo>
                    <a:pt x="34957" y="2099458"/>
                  </a:lnTo>
                  <a:lnTo>
                    <a:pt x="45629" y="2144596"/>
                  </a:lnTo>
                  <a:lnTo>
                    <a:pt x="57474" y="2189268"/>
                  </a:lnTo>
                  <a:lnTo>
                    <a:pt x="70476" y="2233457"/>
                  </a:lnTo>
                  <a:lnTo>
                    <a:pt x="84617" y="2277145"/>
                  </a:lnTo>
                  <a:lnTo>
                    <a:pt x="99879" y="2320314"/>
                  </a:lnTo>
                  <a:lnTo>
                    <a:pt x="116246" y="2362949"/>
                  </a:lnTo>
                  <a:lnTo>
                    <a:pt x="133700" y="2405031"/>
                  </a:lnTo>
                  <a:lnTo>
                    <a:pt x="152225" y="2446543"/>
                  </a:lnTo>
                  <a:lnTo>
                    <a:pt x="171802" y="2487468"/>
                  </a:lnTo>
                  <a:lnTo>
                    <a:pt x="192414" y="2527788"/>
                  </a:lnTo>
                  <a:lnTo>
                    <a:pt x="214045" y="2567487"/>
                  </a:lnTo>
                  <a:lnTo>
                    <a:pt x="236677" y="2606547"/>
                  </a:lnTo>
                  <a:lnTo>
                    <a:pt x="260292" y="2644951"/>
                  </a:lnTo>
                  <a:lnTo>
                    <a:pt x="284874" y="2682681"/>
                  </a:lnTo>
                  <a:lnTo>
                    <a:pt x="310405" y="2719720"/>
                  </a:lnTo>
                  <a:lnTo>
                    <a:pt x="336868" y="2756051"/>
                  </a:lnTo>
                  <a:lnTo>
                    <a:pt x="364245" y="2791657"/>
                  </a:lnTo>
                  <a:lnTo>
                    <a:pt x="392520" y="2826520"/>
                  </a:lnTo>
                  <a:lnTo>
                    <a:pt x="421675" y="2860623"/>
                  </a:lnTo>
                  <a:lnTo>
                    <a:pt x="451693" y="2893949"/>
                  </a:lnTo>
                  <a:lnTo>
                    <a:pt x="482556" y="2926481"/>
                  </a:lnTo>
                  <a:lnTo>
                    <a:pt x="514248" y="2958201"/>
                  </a:lnTo>
                  <a:lnTo>
                    <a:pt x="546751" y="2989092"/>
                  </a:lnTo>
                  <a:lnTo>
                    <a:pt x="580047" y="3019136"/>
                  </a:lnTo>
                  <a:lnTo>
                    <a:pt x="614121" y="3048317"/>
                  </a:lnTo>
                  <a:lnTo>
                    <a:pt x="648953" y="3076617"/>
                  </a:lnTo>
                  <a:lnTo>
                    <a:pt x="684527" y="3104019"/>
                  </a:lnTo>
                  <a:lnTo>
                    <a:pt x="720826" y="3130505"/>
                  </a:lnTo>
                  <a:lnTo>
                    <a:pt x="757833" y="3156058"/>
                  </a:lnTo>
                  <a:lnTo>
                    <a:pt x="795529" y="3180662"/>
                  </a:lnTo>
                  <a:lnTo>
                    <a:pt x="833899" y="3204298"/>
                  </a:lnTo>
                  <a:lnTo>
                    <a:pt x="872924" y="3226950"/>
                  </a:lnTo>
                  <a:lnTo>
                    <a:pt x="912588" y="3248600"/>
                  </a:lnTo>
                  <a:lnTo>
                    <a:pt x="952873" y="3269231"/>
                  </a:lnTo>
                  <a:lnTo>
                    <a:pt x="993762" y="3288826"/>
                  </a:lnTo>
                  <a:lnTo>
                    <a:pt x="1035237" y="3307366"/>
                  </a:lnTo>
                  <a:lnTo>
                    <a:pt x="1077282" y="3324836"/>
                  </a:lnTo>
                  <a:lnTo>
                    <a:pt x="1119879" y="3341218"/>
                  </a:lnTo>
                  <a:lnTo>
                    <a:pt x="1163010" y="3356494"/>
                  </a:lnTo>
                  <a:lnTo>
                    <a:pt x="1206660" y="3370647"/>
                  </a:lnTo>
                  <a:lnTo>
                    <a:pt x="1250809" y="3383660"/>
                  </a:lnTo>
                  <a:lnTo>
                    <a:pt x="1295442" y="3395516"/>
                  </a:lnTo>
                  <a:lnTo>
                    <a:pt x="1340540" y="3406198"/>
                  </a:lnTo>
                  <a:lnTo>
                    <a:pt x="1386087" y="3415687"/>
                  </a:lnTo>
                  <a:lnTo>
                    <a:pt x="1392301" y="3416806"/>
                  </a:lnTo>
                  <a:lnTo>
                    <a:pt x="2039746" y="3416806"/>
                  </a:lnTo>
                  <a:lnTo>
                    <a:pt x="2091507" y="3406198"/>
                  </a:lnTo>
                  <a:lnTo>
                    <a:pt x="2136605" y="3395516"/>
                  </a:lnTo>
                  <a:lnTo>
                    <a:pt x="2181238" y="3383660"/>
                  </a:lnTo>
                  <a:lnTo>
                    <a:pt x="2225387" y="3370647"/>
                  </a:lnTo>
                  <a:lnTo>
                    <a:pt x="2269037" y="3356494"/>
                  </a:lnTo>
                  <a:lnTo>
                    <a:pt x="2312168" y="3341218"/>
                  </a:lnTo>
                  <a:lnTo>
                    <a:pt x="2354765" y="3324836"/>
                  </a:lnTo>
                  <a:lnTo>
                    <a:pt x="2396810" y="3307366"/>
                  </a:lnTo>
                  <a:lnTo>
                    <a:pt x="2438285" y="3288826"/>
                  </a:lnTo>
                  <a:lnTo>
                    <a:pt x="2479174" y="3269231"/>
                  </a:lnTo>
                  <a:lnTo>
                    <a:pt x="2519459" y="3248600"/>
                  </a:lnTo>
                  <a:lnTo>
                    <a:pt x="2559123" y="3226950"/>
                  </a:lnTo>
                  <a:lnTo>
                    <a:pt x="2598148" y="3204298"/>
                  </a:lnTo>
                  <a:lnTo>
                    <a:pt x="2636518" y="3180662"/>
                  </a:lnTo>
                  <a:lnTo>
                    <a:pt x="2674214" y="3156058"/>
                  </a:lnTo>
                  <a:lnTo>
                    <a:pt x="2711221" y="3130505"/>
                  </a:lnTo>
                  <a:lnTo>
                    <a:pt x="2747520" y="3104019"/>
                  </a:lnTo>
                  <a:lnTo>
                    <a:pt x="2783094" y="3076617"/>
                  </a:lnTo>
                  <a:lnTo>
                    <a:pt x="2817926" y="3048317"/>
                  </a:lnTo>
                  <a:lnTo>
                    <a:pt x="2852000" y="3019136"/>
                  </a:lnTo>
                  <a:lnTo>
                    <a:pt x="2885296" y="2989092"/>
                  </a:lnTo>
                  <a:lnTo>
                    <a:pt x="2917799" y="2958201"/>
                  </a:lnTo>
                  <a:lnTo>
                    <a:pt x="2949491" y="2926481"/>
                  </a:lnTo>
                  <a:lnTo>
                    <a:pt x="2980354" y="2893949"/>
                  </a:lnTo>
                  <a:lnTo>
                    <a:pt x="3010372" y="2860623"/>
                  </a:lnTo>
                  <a:lnTo>
                    <a:pt x="3039527" y="2826520"/>
                  </a:lnTo>
                  <a:lnTo>
                    <a:pt x="3067802" y="2791657"/>
                  </a:lnTo>
                  <a:lnTo>
                    <a:pt x="3095179" y="2756051"/>
                  </a:lnTo>
                  <a:lnTo>
                    <a:pt x="3121642" y="2719720"/>
                  </a:lnTo>
                  <a:lnTo>
                    <a:pt x="3147173" y="2682681"/>
                  </a:lnTo>
                  <a:lnTo>
                    <a:pt x="3171755" y="2644951"/>
                  </a:lnTo>
                  <a:lnTo>
                    <a:pt x="3195370" y="2606547"/>
                  </a:lnTo>
                  <a:lnTo>
                    <a:pt x="3218002" y="2567487"/>
                  </a:lnTo>
                  <a:lnTo>
                    <a:pt x="3239633" y="2527788"/>
                  </a:lnTo>
                  <a:lnTo>
                    <a:pt x="3260245" y="2487468"/>
                  </a:lnTo>
                  <a:lnTo>
                    <a:pt x="3279822" y="2446543"/>
                  </a:lnTo>
                  <a:lnTo>
                    <a:pt x="3298347" y="2405031"/>
                  </a:lnTo>
                  <a:lnTo>
                    <a:pt x="3315801" y="2362949"/>
                  </a:lnTo>
                  <a:lnTo>
                    <a:pt x="3332168" y="2320314"/>
                  </a:lnTo>
                  <a:lnTo>
                    <a:pt x="3347430" y="2277145"/>
                  </a:lnTo>
                  <a:lnTo>
                    <a:pt x="3361571" y="2233457"/>
                  </a:lnTo>
                  <a:lnTo>
                    <a:pt x="3374573" y="2189268"/>
                  </a:lnTo>
                  <a:lnTo>
                    <a:pt x="3386418" y="2144596"/>
                  </a:lnTo>
                  <a:lnTo>
                    <a:pt x="3397090" y="2099458"/>
                  </a:lnTo>
                  <a:lnTo>
                    <a:pt x="3406571" y="2053871"/>
                  </a:lnTo>
                  <a:lnTo>
                    <a:pt x="3414844" y="2007852"/>
                  </a:lnTo>
                  <a:lnTo>
                    <a:pt x="3421891" y="1961419"/>
                  </a:lnTo>
                  <a:lnTo>
                    <a:pt x="3427696" y="1914589"/>
                  </a:lnTo>
                  <a:lnTo>
                    <a:pt x="3432241" y="1867379"/>
                  </a:lnTo>
                  <a:lnTo>
                    <a:pt x="3435509" y="1819807"/>
                  </a:lnTo>
                  <a:lnTo>
                    <a:pt x="3437482" y="1771889"/>
                  </a:lnTo>
                  <a:lnTo>
                    <a:pt x="3438144" y="1723644"/>
                  </a:lnTo>
                  <a:lnTo>
                    <a:pt x="3437482" y="1675395"/>
                  </a:lnTo>
                  <a:lnTo>
                    <a:pt x="3435509" y="1627475"/>
                  </a:lnTo>
                  <a:lnTo>
                    <a:pt x="3432241" y="1579901"/>
                  </a:lnTo>
                  <a:lnTo>
                    <a:pt x="3427696" y="1532689"/>
                  </a:lnTo>
                  <a:lnTo>
                    <a:pt x="3421891" y="1485857"/>
                  </a:lnTo>
                  <a:lnTo>
                    <a:pt x="3414844" y="1439422"/>
                  </a:lnTo>
                  <a:lnTo>
                    <a:pt x="3406571" y="1393402"/>
                  </a:lnTo>
                  <a:lnTo>
                    <a:pt x="3397090" y="1347814"/>
                  </a:lnTo>
                  <a:lnTo>
                    <a:pt x="3386418" y="1302674"/>
                  </a:lnTo>
                  <a:lnTo>
                    <a:pt x="3374573" y="1258001"/>
                  </a:lnTo>
                  <a:lnTo>
                    <a:pt x="3361571" y="1213811"/>
                  </a:lnTo>
                  <a:lnTo>
                    <a:pt x="3347430" y="1170123"/>
                  </a:lnTo>
                  <a:lnTo>
                    <a:pt x="3332168" y="1126952"/>
                  </a:lnTo>
                  <a:lnTo>
                    <a:pt x="3315801" y="1084317"/>
                  </a:lnTo>
                  <a:lnTo>
                    <a:pt x="3298347" y="1042235"/>
                  </a:lnTo>
                  <a:lnTo>
                    <a:pt x="3279822" y="1000722"/>
                  </a:lnTo>
                  <a:lnTo>
                    <a:pt x="3260245" y="959797"/>
                  </a:lnTo>
                  <a:lnTo>
                    <a:pt x="3239633" y="919476"/>
                  </a:lnTo>
                  <a:lnTo>
                    <a:pt x="3218002" y="879777"/>
                  </a:lnTo>
                  <a:lnTo>
                    <a:pt x="3195370" y="840717"/>
                  </a:lnTo>
                  <a:lnTo>
                    <a:pt x="3171755" y="802314"/>
                  </a:lnTo>
                  <a:lnTo>
                    <a:pt x="3147173" y="764584"/>
                  </a:lnTo>
                  <a:lnTo>
                    <a:pt x="3121642" y="727545"/>
                  </a:lnTo>
                  <a:lnTo>
                    <a:pt x="3095179" y="691214"/>
                  </a:lnTo>
                  <a:lnTo>
                    <a:pt x="3067802" y="655609"/>
                  </a:lnTo>
                  <a:lnTo>
                    <a:pt x="3039527" y="620746"/>
                  </a:lnTo>
                  <a:lnTo>
                    <a:pt x="3010372" y="586643"/>
                  </a:lnTo>
                  <a:lnTo>
                    <a:pt x="2980354" y="553318"/>
                  </a:lnTo>
                  <a:lnTo>
                    <a:pt x="2949491" y="520787"/>
                  </a:lnTo>
                  <a:lnTo>
                    <a:pt x="2917799" y="489067"/>
                  </a:lnTo>
                  <a:lnTo>
                    <a:pt x="2885296" y="458177"/>
                  </a:lnTo>
                  <a:lnTo>
                    <a:pt x="2852000" y="428134"/>
                  </a:lnTo>
                  <a:lnTo>
                    <a:pt x="2817926" y="398954"/>
                  </a:lnTo>
                  <a:lnTo>
                    <a:pt x="2783094" y="370654"/>
                  </a:lnTo>
                  <a:lnTo>
                    <a:pt x="2747520" y="343254"/>
                  </a:lnTo>
                  <a:lnTo>
                    <a:pt x="2711221" y="316768"/>
                  </a:lnTo>
                  <a:lnTo>
                    <a:pt x="2674214" y="291215"/>
                  </a:lnTo>
                  <a:lnTo>
                    <a:pt x="2636518" y="266612"/>
                  </a:lnTo>
                  <a:lnTo>
                    <a:pt x="2598148" y="242977"/>
                  </a:lnTo>
                  <a:lnTo>
                    <a:pt x="2559123" y="220326"/>
                  </a:lnTo>
                  <a:lnTo>
                    <a:pt x="2519459" y="198677"/>
                  </a:lnTo>
                  <a:lnTo>
                    <a:pt x="2479174" y="178047"/>
                  </a:lnTo>
                  <a:lnTo>
                    <a:pt x="2438285" y="158453"/>
                  </a:lnTo>
                  <a:lnTo>
                    <a:pt x="2396810" y="139913"/>
                  </a:lnTo>
                  <a:lnTo>
                    <a:pt x="2354765" y="122444"/>
                  </a:lnTo>
                  <a:lnTo>
                    <a:pt x="2312168" y="106063"/>
                  </a:lnTo>
                  <a:lnTo>
                    <a:pt x="2269037" y="90788"/>
                  </a:lnTo>
                  <a:lnTo>
                    <a:pt x="2225387" y="76636"/>
                  </a:lnTo>
                  <a:lnTo>
                    <a:pt x="2181238" y="63623"/>
                  </a:lnTo>
                  <a:lnTo>
                    <a:pt x="2136605" y="51768"/>
                  </a:lnTo>
                  <a:lnTo>
                    <a:pt x="2091507" y="41087"/>
                  </a:lnTo>
                  <a:lnTo>
                    <a:pt x="2045960" y="31598"/>
                  </a:lnTo>
                  <a:lnTo>
                    <a:pt x="1999982" y="23319"/>
                  </a:lnTo>
                  <a:lnTo>
                    <a:pt x="1953590" y="16265"/>
                  </a:lnTo>
                  <a:lnTo>
                    <a:pt x="1906801" y="10456"/>
                  </a:lnTo>
                  <a:lnTo>
                    <a:pt x="1859633" y="5907"/>
                  </a:lnTo>
                  <a:lnTo>
                    <a:pt x="1812102" y="2637"/>
                  </a:lnTo>
                  <a:lnTo>
                    <a:pt x="1764227" y="662"/>
                  </a:lnTo>
                  <a:lnTo>
                    <a:pt x="1716024" y="0"/>
                  </a:lnTo>
                  <a:close/>
                </a:path>
              </a:pathLst>
            </a:custGeom>
            <a:solidFill>
              <a:srgbClr val="1F2C8F"/>
            </a:solidFill>
          </p:spPr>
          <p:txBody>
            <a:bodyPr wrap="square" lIns="0" tIns="0" rIns="0" bIns="0" rtlCol="0"/>
            <a:lstStyle/>
            <a:p>
              <a:endParaRPr/>
            </a:p>
          </p:txBody>
        </p:sp>
        <p:sp>
          <p:nvSpPr>
            <p:cNvPr id="7" name="object 7"/>
            <p:cNvSpPr/>
            <p:nvPr/>
          </p:nvSpPr>
          <p:spPr>
            <a:xfrm>
              <a:off x="1721874" y="3444022"/>
              <a:ext cx="1714500" cy="1717039"/>
            </a:xfrm>
            <a:custGeom>
              <a:avLst/>
              <a:gdLst/>
              <a:ahLst/>
              <a:cxnLst/>
              <a:rect l="l" t="t" r="r" b="b"/>
              <a:pathLst>
                <a:path w="1714500" h="1717039">
                  <a:moveTo>
                    <a:pt x="0" y="0"/>
                  </a:moveTo>
                  <a:lnTo>
                    <a:pt x="0" y="1716945"/>
                  </a:lnTo>
                  <a:lnTo>
                    <a:pt x="1714227" y="1716946"/>
                  </a:lnTo>
                  <a:lnTo>
                    <a:pt x="1713569" y="1668887"/>
                  </a:lnTo>
                  <a:lnTo>
                    <a:pt x="1711604" y="1621155"/>
                  </a:lnTo>
                  <a:lnTo>
                    <a:pt x="1708352" y="1573767"/>
                  </a:lnTo>
                  <a:lnTo>
                    <a:pt x="1703828" y="1526739"/>
                  </a:lnTo>
                  <a:lnTo>
                    <a:pt x="1698050" y="1480091"/>
                  </a:lnTo>
                  <a:lnTo>
                    <a:pt x="1691035" y="1433838"/>
                  </a:lnTo>
                  <a:lnTo>
                    <a:pt x="1682800" y="1387997"/>
                  </a:lnTo>
                  <a:lnTo>
                    <a:pt x="1673363" y="1342587"/>
                  </a:lnTo>
                  <a:lnTo>
                    <a:pt x="1662740" y="1297624"/>
                  </a:lnTo>
                  <a:lnTo>
                    <a:pt x="1650949" y="1253125"/>
                  </a:lnTo>
                  <a:lnTo>
                    <a:pt x="1638008" y="1209108"/>
                  </a:lnTo>
                  <a:lnTo>
                    <a:pt x="1623932" y="1165590"/>
                  </a:lnTo>
                  <a:lnTo>
                    <a:pt x="1608740" y="1122587"/>
                  </a:lnTo>
                  <a:lnTo>
                    <a:pt x="1592448" y="1080118"/>
                  </a:lnTo>
                  <a:lnTo>
                    <a:pt x="1575074" y="1038200"/>
                  </a:lnTo>
                  <a:lnTo>
                    <a:pt x="1556635" y="996849"/>
                  </a:lnTo>
                  <a:lnTo>
                    <a:pt x="1537148" y="956083"/>
                  </a:lnTo>
                  <a:lnTo>
                    <a:pt x="1516630" y="915919"/>
                  </a:lnTo>
                  <a:lnTo>
                    <a:pt x="1495099" y="876375"/>
                  </a:lnTo>
                  <a:lnTo>
                    <a:pt x="1472571" y="837466"/>
                  </a:lnTo>
                  <a:lnTo>
                    <a:pt x="1449064" y="799212"/>
                  </a:lnTo>
                  <a:lnTo>
                    <a:pt x="1424596" y="761629"/>
                  </a:lnTo>
                  <a:lnTo>
                    <a:pt x="1399182" y="724733"/>
                  </a:lnTo>
                  <a:lnTo>
                    <a:pt x="1372841" y="688543"/>
                  </a:lnTo>
                  <a:lnTo>
                    <a:pt x="1345589" y="653076"/>
                  </a:lnTo>
                  <a:lnTo>
                    <a:pt x="1317444" y="618349"/>
                  </a:lnTo>
                  <a:lnTo>
                    <a:pt x="1288423" y="584378"/>
                  </a:lnTo>
                  <a:lnTo>
                    <a:pt x="1258543" y="551182"/>
                  </a:lnTo>
                  <a:lnTo>
                    <a:pt x="1227821" y="518777"/>
                  </a:lnTo>
                  <a:lnTo>
                    <a:pt x="1196275" y="487180"/>
                  </a:lnTo>
                  <a:lnTo>
                    <a:pt x="1163922" y="456410"/>
                  </a:lnTo>
                  <a:lnTo>
                    <a:pt x="1130778" y="426482"/>
                  </a:lnTo>
                  <a:lnTo>
                    <a:pt x="1096861" y="397415"/>
                  </a:lnTo>
                  <a:lnTo>
                    <a:pt x="1062189" y="369225"/>
                  </a:lnTo>
                  <a:lnTo>
                    <a:pt x="1026778" y="341930"/>
                  </a:lnTo>
                  <a:lnTo>
                    <a:pt x="990645" y="315547"/>
                  </a:lnTo>
                  <a:lnTo>
                    <a:pt x="953808" y="290093"/>
                  </a:lnTo>
                  <a:lnTo>
                    <a:pt x="916284" y="265585"/>
                  </a:lnTo>
                  <a:lnTo>
                    <a:pt x="878091" y="242041"/>
                  </a:lnTo>
                  <a:lnTo>
                    <a:pt x="839244" y="219477"/>
                  </a:lnTo>
                  <a:lnTo>
                    <a:pt x="799762" y="197912"/>
                  </a:lnTo>
                  <a:lnTo>
                    <a:pt x="759662" y="177361"/>
                  </a:lnTo>
                  <a:lnTo>
                    <a:pt x="718960" y="157843"/>
                  </a:lnTo>
                  <a:lnTo>
                    <a:pt x="677675" y="139375"/>
                  </a:lnTo>
                  <a:lnTo>
                    <a:pt x="635823" y="121973"/>
                  </a:lnTo>
                  <a:lnTo>
                    <a:pt x="593421" y="105655"/>
                  </a:lnTo>
                  <a:lnTo>
                    <a:pt x="550486" y="90439"/>
                  </a:lnTo>
                  <a:lnTo>
                    <a:pt x="507037" y="76341"/>
                  </a:lnTo>
                  <a:lnTo>
                    <a:pt x="463089" y="63378"/>
                  </a:lnTo>
                  <a:lnTo>
                    <a:pt x="418661" y="51569"/>
                  </a:lnTo>
                  <a:lnTo>
                    <a:pt x="373768" y="40929"/>
                  </a:lnTo>
                  <a:lnTo>
                    <a:pt x="328430" y="31477"/>
                  </a:lnTo>
                  <a:lnTo>
                    <a:pt x="282662" y="23229"/>
                  </a:lnTo>
                  <a:lnTo>
                    <a:pt x="236481" y="16203"/>
                  </a:lnTo>
                  <a:lnTo>
                    <a:pt x="189906" y="10416"/>
                  </a:lnTo>
                  <a:lnTo>
                    <a:pt x="142953" y="5884"/>
                  </a:lnTo>
                  <a:lnTo>
                    <a:pt x="95640" y="2626"/>
                  </a:lnTo>
                  <a:lnTo>
                    <a:pt x="47983" y="659"/>
                  </a:lnTo>
                  <a:lnTo>
                    <a:pt x="0" y="0"/>
                  </a:lnTo>
                  <a:close/>
                </a:path>
              </a:pathLst>
            </a:custGeom>
            <a:solidFill>
              <a:srgbClr val="AAC3E8"/>
            </a:solidFill>
          </p:spPr>
          <p:txBody>
            <a:bodyPr wrap="square" lIns="0" tIns="0" rIns="0" bIns="0" rtlCol="0"/>
            <a:lstStyle/>
            <a:p>
              <a:endParaRPr/>
            </a:p>
          </p:txBody>
        </p:sp>
      </p:grpSp>
      <p:sp>
        <p:nvSpPr>
          <p:cNvPr id="9" name="object 9"/>
          <p:cNvSpPr txBox="1"/>
          <p:nvPr/>
        </p:nvSpPr>
        <p:spPr>
          <a:xfrm>
            <a:off x="11141709" y="543560"/>
            <a:ext cx="299720" cy="270510"/>
          </a:xfrm>
          <a:prstGeom prst="rect">
            <a:avLst/>
          </a:prstGeom>
        </p:spPr>
        <p:txBody>
          <a:bodyPr vert="horz" wrap="square" lIns="0" tIns="13335" rIns="0" bIns="0" rtlCol="0">
            <a:spAutoFit/>
          </a:bodyPr>
          <a:lstStyle/>
          <a:p>
            <a:pPr marL="12700">
              <a:lnSpc>
                <a:spcPct val="100000"/>
              </a:lnSpc>
              <a:spcBef>
                <a:spcPts val="105"/>
              </a:spcBef>
            </a:pPr>
            <a:r>
              <a:rPr sz="1600" spc="-25" dirty="0">
                <a:solidFill>
                  <a:srgbClr val="1F2C8F"/>
                </a:solidFill>
                <a:latin typeface="Arial Black"/>
                <a:cs typeface="Arial Black"/>
              </a:rPr>
              <a:t>10</a:t>
            </a:r>
            <a:endParaRPr sz="1600">
              <a:latin typeface="Arial Black"/>
              <a:cs typeface="Arial Black"/>
            </a:endParaRPr>
          </a:p>
        </p:txBody>
      </p:sp>
      <p:sp>
        <p:nvSpPr>
          <p:cNvPr id="10" name="object 10"/>
          <p:cNvSpPr/>
          <p:nvPr/>
        </p:nvSpPr>
        <p:spPr>
          <a:xfrm>
            <a:off x="4112260" y="1465452"/>
            <a:ext cx="7013575" cy="4718685"/>
          </a:xfrm>
          <a:custGeom>
            <a:avLst/>
            <a:gdLst/>
            <a:ahLst/>
            <a:cxnLst/>
            <a:rect l="l" t="t" r="r" b="b"/>
            <a:pathLst>
              <a:path w="7013575" h="4718685">
                <a:moveTo>
                  <a:pt x="7013448" y="3566160"/>
                </a:moveTo>
                <a:lnTo>
                  <a:pt x="2548128" y="3566160"/>
                </a:lnTo>
                <a:lnTo>
                  <a:pt x="2548128" y="3346704"/>
                </a:lnTo>
                <a:lnTo>
                  <a:pt x="6861048" y="3346704"/>
                </a:lnTo>
                <a:lnTo>
                  <a:pt x="6861048" y="3017520"/>
                </a:lnTo>
                <a:lnTo>
                  <a:pt x="1155192" y="3017520"/>
                </a:lnTo>
                <a:lnTo>
                  <a:pt x="1155192" y="2798064"/>
                </a:lnTo>
                <a:lnTo>
                  <a:pt x="6918947" y="2798064"/>
                </a:lnTo>
                <a:lnTo>
                  <a:pt x="6918947" y="2468892"/>
                </a:lnTo>
                <a:lnTo>
                  <a:pt x="710184" y="2468892"/>
                </a:lnTo>
                <a:lnTo>
                  <a:pt x="710184" y="2249424"/>
                </a:lnTo>
                <a:lnTo>
                  <a:pt x="6284976" y="2249424"/>
                </a:lnTo>
                <a:lnTo>
                  <a:pt x="6284976" y="1975104"/>
                </a:lnTo>
                <a:lnTo>
                  <a:pt x="6946392" y="1975104"/>
                </a:lnTo>
                <a:lnTo>
                  <a:pt x="6946392" y="1645920"/>
                </a:lnTo>
                <a:lnTo>
                  <a:pt x="1560576" y="1645920"/>
                </a:lnTo>
                <a:lnTo>
                  <a:pt x="1560576" y="1426464"/>
                </a:lnTo>
                <a:lnTo>
                  <a:pt x="6687312" y="1426464"/>
                </a:lnTo>
                <a:lnTo>
                  <a:pt x="6687312" y="1097280"/>
                </a:lnTo>
                <a:lnTo>
                  <a:pt x="1392936" y="1097280"/>
                </a:lnTo>
                <a:lnTo>
                  <a:pt x="1392936" y="877824"/>
                </a:lnTo>
                <a:lnTo>
                  <a:pt x="4849368" y="877824"/>
                </a:lnTo>
                <a:lnTo>
                  <a:pt x="5181600" y="877824"/>
                </a:lnTo>
                <a:lnTo>
                  <a:pt x="5236464" y="877824"/>
                </a:lnTo>
                <a:lnTo>
                  <a:pt x="6760464" y="877824"/>
                </a:lnTo>
                <a:lnTo>
                  <a:pt x="6760464" y="548640"/>
                </a:lnTo>
                <a:lnTo>
                  <a:pt x="5236464" y="548640"/>
                </a:lnTo>
                <a:lnTo>
                  <a:pt x="5181600" y="548640"/>
                </a:lnTo>
                <a:lnTo>
                  <a:pt x="4849368" y="548640"/>
                </a:lnTo>
                <a:lnTo>
                  <a:pt x="2855976" y="548640"/>
                </a:lnTo>
                <a:lnTo>
                  <a:pt x="2855976" y="329184"/>
                </a:lnTo>
                <a:lnTo>
                  <a:pt x="6717792" y="329184"/>
                </a:lnTo>
                <a:lnTo>
                  <a:pt x="6717792" y="0"/>
                </a:lnTo>
                <a:lnTo>
                  <a:pt x="115824" y="0"/>
                </a:lnTo>
                <a:lnTo>
                  <a:pt x="57912" y="0"/>
                </a:lnTo>
                <a:lnTo>
                  <a:pt x="0" y="0"/>
                </a:lnTo>
                <a:lnTo>
                  <a:pt x="0" y="274320"/>
                </a:lnTo>
                <a:lnTo>
                  <a:pt x="0" y="329184"/>
                </a:lnTo>
                <a:lnTo>
                  <a:pt x="0" y="4718329"/>
                </a:lnTo>
                <a:lnTo>
                  <a:pt x="57912" y="4718329"/>
                </a:lnTo>
                <a:lnTo>
                  <a:pt x="115824" y="4718329"/>
                </a:lnTo>
                <a:lnTo>
                  <a:pt x="5705856" y="4718329"/>
                </a:lnTo>
                <a:lnTo>
                  <a:pt x="5705856" y="4444009"/>
                </a:lnTo>
                <a:lnTo>
                  <a:pt x="6611112" y="4444009"/>
                </a:lnTo>
                <a:lnTo>
                  <a:pt x="6611112" y="4114825"/>
                </a:lnTo>
                <a:lnTo>
                  <a:pt x="3886200" y="4114825"/>
                </a:lnTo>
                <a:lnTo>
                  <a:pt x="3886200" y="3895344"/>
                </a:lnTo>
                <a:lnTo>
                  <a:pt x="7013448" y="3895344"/>
                </a:lnTo>
                <a:lnTo>
                  <a:pt x="7013448" y="3566160"/>
                </a:lnTo>
                <a:close/>
              </a:path>
            </a:pathLst>
          </a:custGeom>
          <a:solidFill>
            <a:srgbClr val="F7F7F7"/>
          </a:solidFill>
        </p:spPr>
        <p:txBody>
          <a:bodyPr wrap="square" lIns="0" tIns="0" rIns="0" bIns="0" rtlCol="0"/>
          <a:lstStyle/>
          <a:p>
            <a:endParaRPr/>
          </a:p>
        </p:txBody>
      </p:sp>
      <p:pic>
        <p:nvPicPr>
          <p:cNvPr id="12" name="object 12"/>
          <p:cNvPicPr/>
          <p:nvPr/>
        </p:nvPicPr>
        <p:blipFill>
          <a:blip r:embed="rId3" cstate="print"/>
          <a:stretch>
            <a:fillRect/>
          </a:stretch>
        </p:blipFill>
        <p:spPr>
          <a:xfrm>
            <a:off x="10820400" y="228600"/>
            <a:ext cx="1033272" cy="966215"/>
          </a:xfrm>
          <a:prstGeom prst="rect">
            <a:avLst/>
          </a:prstGeom>
        </p:spPr>
      </p:pic>
      <p:pic>
        <p:nvPicPr>
          <p:cNvPr id="17" name="object 3">
            <a:extLst>
              <a:ext uri="{FF2B5EF4-FFF2-40B4-BE49-F238E27FC236}">
                <a16:creationId xmlns:a16="http://schemas.microsoft.com/office/drawing/2014/main" id="{379C6FE9-FF77-DADE-8AF8-1F51EA350B09}"/>
              </a:ext>
            </a:extLst>
          </p:cNvPr>
          <p:cNvPicPr/>
          <p:nvPr/>
        </p:nvPicPr>
        <p:blipFill>
          <a:blip r:embed="rId4" cstate="print"/>
          <a:stretch>
            <a:fillRect/>
          </a:stretch>
        </p:blipFill>
        <p:spPr>
          <a:xfrm>
            <a:off x="3801356" y="1107820"/>
            <a:ext cx="7324479" cy="53954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2"/>
            <a:ext cx="3438525" cy="6858634"/>
            <a:chOff x="0" y="-152"/>
            <a:chExt cx="3438525" cy="6858634"/>
          </a:xfrm>
        </p:grpSpPr>
        <p:sp>
          <p:nvSpPr>
            <p:cNvPr id="3" name="object 3"/>
            <p:cNvSpPr/>
            <p:nvPr/>
          </p:nvSpPr>
          <p:spPr>
            <a:xfrm>
              <a:off x="0" y="0"/>
              <a:ext cx="3438525" cy="6858000"/>
            </a:xfrm>
            <a:custGeom>
              <a:avLst/>
              <a:gdLst/>
              <a:ahLst/>
              <a:cxnLst/>
              <a:rect l="l" t="t" r="r" b="b"/>
              <a:pathLst>
                <a:path w="3438525" h="6858000">
                  <a:moveTo>
                    <a:pt x="3438144" y="6857995"/>
                  </a:moveTo>
                  <a:lnTo>
                    <a:pt x="3438144" y="0"/>
                  </a:lnTo>
                  <a:lnTo>
                    <a:pt x="0" y="0"/>
                  </a:lnTo>
                  <a:lnTo>
                    <a:pt x="0" y="6857995"/>
                  </a:lnTo>
                  <a:lnTo>
                    <a:pt x="3438144" y="6857995"/>
                  </a:lnTo>
                  <a:close/>
                </a:path>
              </a:pathLst>
            </a:custGeom>
            <a:solidFill>
              <a:srgbClr val="AAC3E8"/>
            </a:solidFill>
          </p:spPr>
          <p:txBody>
            <a:bodyPr wrap="square" lIns="0" tIns="0" rIns="0" bIns="0" rtlCol="0"/>
            <a:lstStyle/>
            <a:p>
              <a:endParaRPr/>
            </a:p>
          </p:txBody>
        </p:sp>
        <p:sp>
          <p:nvSpPr>
            <p:cNvPr id="4" name="object 4"/>
            <p:cNvSpPr/>
            <p:nvPr/>
          </p:nvSpPr>
          <p:spPr>
            <a:xfrm>
              <a:off x="1706659" y="-152"/>
              <a:ext cx="1729739" cy="5161280"/>
            </a:xfrm>
            <a:custGeom>
              <a:avLst/>
              <a:gdLst/>
              <a:ahLst/>
              <a:cxnLst/>
              <a:rect l="l" t="t" r="r" b="b"/>
              <a:pathLst>
                <a:path w="1729739" h="5161280">
                  <a:moveTo>
                    <a:pt x="1729448" y="0"/>
                  </a:moveTo>
                  <a:lnTo>
                    <a:pt x="0" y="0"/>
                  </a:lnTo>
                  <a:lnTo>
                    <a:pt x="0" y="5161171"/>
                  </a:lnTo>
                  <a:lnTo>
                    <a:pt x="1729448" y="5161171"/>
                  </a:lnTo>
                  <a:lnTo>
                    <a:pt x="1729448" y="0"/>
                  </a:lnTo>
                  <a:close/>
                </a:path>
              </a:pathLst>
            </a:custGeom>
            <a:solidFill>
              <a:srgbClr val="F5CDCE"/>
            </a:solidFill>
          </p:spPr>
          <p:txBody>
            <a:bodyPr wrap="square" lIns="0" tIns="0" rIns="0" bIns="0" rtlCol="0"/>
            <a:lstStyle/>
            <a:p>
              <a:endParaRPr/>
            </a:p>
          </p:txBody>
        </p:sp>
        <p:pic>
          <p:nvPicPr>
            <p:cNvPr id="5" name="object 5"/>
            <p:cNvPicPr/>
            <p:nvPr/>
          </p:nvPicPr>
          <p:blipFill>
            <a:blip r:embed="rId2" cstate="print"/>
            <a:stretch>
              <a:fillRect/>
            </a:stretch>
          </p:blipFill>
          <p:spPr>
            <a:xfrm>
              <a:off x="1722161" y="4571"/>
              <a:ext cx="1715982" cy="1714500"/>
            </a:xfrm>
            <a:prstGeom prst="rect">
              <a:avLst/>
            </a:prstGeom>
          </p:spPr>
        </p:pic>
        <p:sp>
          <p:nvSpPr>
            <p:cNvPr id="6" name="object 6"/>
            <p:cNvSpPr/>
            <p:nvPr/>
          </p:nvSpPr>
          <p:spPr>
            <a:xfrm>
              <a:off x="0" y="3441191"/>
              <a:ext cx="3438525" cy="3416935"/>
            </a:xfrm>
            <a:custGeom>
              <a:avLst/>
              <a:gdLst/>
              <a:ahLst/>
              <a:cxnLst/>
              <a:rect l="l" t="t" r="r" b="b"/>
              <a:pathLst>
                <a:path w="3438525" h="3416934">
                  <a:moveTo>
                    <a:pt x="1716024" y="0"/>
                  </a:moveTo>
                  <a:lnTo>
                    <a:pt x="1667820" y="662"/>
                  </a:lnTo>
                  <a:lnTo>
                    <a:pt x="1619945" y="2637"/>
                  </a:lnTo>
                  <a:lnTo>
                    <a:pt x="1572414" y="5907"/>
                  </a:lnTo>
                  <a:lnTo>
                    <a:pt x="1525246" y="10456"/>
                  </a:lnTo>
                  <a:lnTo>
                    <a:pt x="1478457" y="16265"/>
                  </a:lnTo>
                  <a:lnTo>
                    <a:pt x="1432065" y="23319"/>
                  </a:lnTo>
                  <a:lnTo>
                    <a:pt x="1386087" y="31598"/>
                  </a:lnTo>
                  <a:lnTo>
                    <a:pt x="1340540" y="41087"/>
                  </a:lnTo>
                  <a:lnTo>
                    <a:pt x="1295442" y="51768"/>
                  </a:lnTo>
                  <a:lnTo>
                    <a:pt x="1250809" y="63623"/>
                  </a:lnTo>
                  <a:lnTo>
                    <a:pt x="1206660" y="76636"/>
                  </a:lnTo>
                  <a:lnTo>
                    <a:pt x="1163010" y="90788"/>
                  </a:lnTo>
                  <a:lnTo>
                    <a:pt x="1119879" y="106063"/>
                  </a:lnTo>
                  <a:lnTo>
                    <a:pt x="1077282" y="122444"/>
                  </a:lnTo>
                  <a:lnTo>
                    <a:pt x="1035237" y="139913"/>
                  </a:lnTo>
                  <a:lnTo>
                    <a:pt x="993762" y="158453"/>
                  </a:lnTo>
                  <a:lnTo>
                    <a:pt x="952873" y="178047"/>
                  </a:lnTo>
                  <a:lnTo>
                    <a:pt x="912588" y="198677"/>
                  </a:lnTo>
                  <a:lnTo>
                    <a:pt x="872924" y="220326"/>
                  </a:lnTo>
                  <a:lnTo>
                    <a:pt x="833899" y="242977"/>
                  </a:lnTo>
                  <a:lnTo>
                    <a:pt x="795529" y="266612"/>
                  </a:lnTo>
                  <a:lnTo>
                    <a:pt x="757833" y="291215"/>
                  </a:lnTo>
                  <a:lnTo>
                    <a:pt x="720826" y="316768"/>
                  </a:lnTo>
                  <a:lnTo>
                    <a:pt x="684527" y="343254"/>
                  </a:lnTo>
                  <a:lnTo>
                    <a:pt x="648953" y="370654"/>
                  </a:lnTo>
                  <a:lnTo>
                    <a:pt x="614121" y="398954"/>
                  </a:lnTo>
                  <a:lnTo>
                    <a:pt x="580047" y="428134"/>
                  </a:lnTo>
                  <a:lnTo>
                    <a:pt x="546751" y="458177"/>
                  </a:lnTo>
                  <a:lnTo>
                    <a:pt x="514248" y="489067"/>
                  </a:lnTo>
                  <a:lnTo>
                    <a:pt x="482556" y="520787"/>
                  </a:lnTo>
                  <a:lnTo>
                    <a:pt x="451693" y="553318"/>
                  </a:lnTo>
                  <a:lnTo>
                    <a:pt x="421675" y="586643"/>
                  </a:lnTo>
                  <a:lnTo>
                    <a:pt x="392520" y="620746"/>
                  </a:lnTo>
                  <a:lnTo>
                    <a:pt x="364245" y="655609"/>
                  </a:lnTo>
                  <a:lnTo>
                    <a:pt x="336868" y="691214"/>
                  </a:lnTo>
                  <a:lnTo>
                    <a:pt x="310405" y="727545"/>
                  </a:lnTo>
                  <a:lnTo>
                    <a:pt x="284874" y="764584"/>
                  </a:lnTo>
                  <a:lnTo>
                    <a:pt x="260292" y="802314"/>
                  </a:lnTo>
                  <a:lnTo>
                    <a:pt x="236677" y="840717"/>
                  </a:lnTo>
                  <a:lnTo>
                    <a:pt x="214045" y="879777"/>
                  </a:lnTo>
                  <a:lnTo>
                    <a:pt x="192414" y="919476"/>
                  </a:lnTo>
                  <a:lnTo>
                    <a:pt x="171802" y="959797"/>
                  </a:lnTo>
                  <a:lnTo>
                    <a:pt x="152225" y="1000722"/>
                  </a:lnTo>
                  <a:lnTo>
                    <a:pt x="133700" y="1042235"/>
                  </a:lnTo>
                  <a:lnTo>
                    <a:pt x="116246" y="1084317"/>
                  </a:lnTo>
                  <a:lnTo>
                    <a:pt x="99879" y="1126952"/>
                  </a:lnTo>
                  <a:lnTo>
                    <a:pt x="84617" y="1170123"/>
                  </a:lnTo>
                  <a:lnTo>
                    <a:pt x="70476" y="1213811"/>
                  </a:lnTo>
                  <a:lnTo>
                    <a:pt x="57474" y="1258001"/>
                  </a:lnTo>
                  <a:lnTo>
                    <a:pt x="45629" y="1302674"/>
                  </a:lnTo>
                  <a:lnTo>
                    <a:pt x="34957" y="1347814"/>
                  </a:lnTo>
                  <a:lnTo>
                    <a:pt x="25476" y="1393402"/>
                  </a:lnTo>
                  <a:lnTo>
                    <a:pt x="17203" y="1439422"/>
                  </a:lnTo>
                  <a:lnTo>
                    <a:pt x="10156" y="1485857"/>
                  </a:lnTo>
                  <a:lnTo>
                    <a:pt x="4351" y="1532689"/>
                  </a:lnTo>
                  <a:lnTo>
                    <a:pt x="0" y="1577892"/>
                  </a:lnTo>
                  <a:lnTo>
                    <a:pt x="0" y="1869388"/>
                  </a:lnTo>
                  <a:lnTo>
                    <a:pt x="4351" y="1914589"/>
                  </a:lnTo>
                  <a:lnTo>
                    <a:pt x="10156" y="1961419"/>
                  </a:lnTo>
                  <a:lnTo>
                    <a:pt x="17203" y="2007852"/>
                  </a:lnTo>
                  <a:lnTo>
                    <a:pt x="25476" y="2053871"/>
                  </a:lnTo>
                  <a:lnTo>
                    <a:pt x="34957" y="2099458"/>
                  </a:lnTo>
                  <a:lnTo>
                    <a:pt x="45629" y="2144596"/>
                  </a:lnTo>
                  <a:lnTo>
                    <a:pt x="57474" y="2189268"/>
                  </a:lnTo>
                  <a:lnTo>
                    <a:pt x="70476" y="2233457"/>
                  </a:lnTo>
                  <a:lnTo>
                    <a:pt x="84617" y="2277145"/>
                  </a:lnTo>
                  <a:lnTo>
                    <a:pt x="99879" y="2320314"/>
                  </a:lnTo>
                  <a:lnTo>
                    <a:pt x="116246" y="2362949"/>
                  </a:lnTo>
                  <a:lnTo>
                    <a:pt x="133700" y="2405031"/>
                  </a:lnTo>
                  <a:lnTo>
                    <a:pt x="152225" y="2446543"/>
                  </a:lnTo>
                  <a:lnTo>
                    <a:pt x="171802" y="2487468"/>
                  </a:lnTo>
                  <a:lnTo>
                    <a:pt x="192414" y="2527788"/>
                  </a:lnTo>
                  <a:lnTo>
                    <a:pt x="214045" y="2567487"/>
                  </a:lnTo>
                  <a:lnTo>
                    <a:pt x="236677" y="2606547"/>
                  </a:lnTo>
                  <a:lnTo>
                    <a:pt x="260292" y="2644951"/>
                  </a:lnTo>
                  <a:lnTo>
                    <a:pt x="284874" y="2682681"/>
                  </a:lnTo>
                  <a:lnTo>
                    <a:pt x="310405" y="2719720"/>
                  </a:lnTo>
                  <a:lnTo>
                    <a:pt x="336868" y="2756051"/>
                  </a:lnTo>
                  <a:lnTo>
                    <a:pt x="364245" y="2791657"/>
                  </a:lnTo>
                  <a:lnTo>
                    <a:pt x="392520" y="2826520"/>
                  </a:lnTo>
                  <a:lnTo>
                    <a:pt x="421675" y="2860623"/>
                  </a:lnTo>
                  <a:lnTo>
                    <a:pt x="451693" y="2893949"/>
                  </a:lnTo>
                  <a:lnTo>
                    <a:pt x="482556" y="2926481"/>
                  </a:lnTo>
                  <a:lnTo>
                    <a:pt x="514248" y="2958201"/>
                  </a:lnTo>
                  <a:lnTo>
                    <a:pt x="546751" y="2989092"/>
                  </a:lnTo>
                  <a:lnTo>
                    <a:pt x="580047" y="3019136"/>
                  </a:lnTo>
                  <a:lnTo>
                    <a:pt x="614121" y="3048317"/>
                  </a:lnTo>
                  <a:lnTo>
                    <a:pt x="648953" y="3076617"/>
                  </a:lnTo>
                  <a:lnTo>
                    <a:pt x="684527" y="3104019"/>
                  </a:lnTo>
                  <a:lnTo>
                    <a:pt x="720826" y="3130505"/>
                  </a:lnTo>
                  <a:lnTo>
                    <a:pt x="757833" y="3156058"/>
                  </a:lnTo>
                  <a:lnTo>
                    <a:pt x="795529" y="3180662"/>
                  </a:lnTo>
                  <a:lnTo>
                    <a:pt x="833899" y="3204298"/>
                  </a:lnTo>
                  <a:lnTo>
                    <a:pt x="872924" y="3226950"/>
                  </a:lnTo>
                  <a:lnTo>
                    <a:pt x="912588" y="3248600"/>
                  </a:lnTo>
                  <a:lnTo>
                    <a:pt x="952873" y="3269231"/>
                  </a:lnTo>
                  <a:lnTo>
                    <a:pt x="993762" y="3288826"/>
                  </a:lnTo>
                  <a:lnTo>
                    <a:pt x="1035237" y="3307366"/>
                  </a:lnTo>
                  <a:lnTo>
                    <a:pt x="1077282" y="3324836"/>
                  </a:lnTo>
                  <a:lnTo>
                    <a:pt x="1119879" y="3341218"/>
                  </a:lnTo>
                  <a:lnTo>
                    <a:pt x="1163010" y="3356494"/>
                  </a:lnTo>
                  <a:lnTo>
                    <a:pt x="1206660" y="3370647"/>
                  </a:lnTo>
                  <a:lnTo>
                    <a:pt x="1250809" y="3383660"/>
                  </a:lnTo>
                  <a:lnTo>
                    <a:pt x="1295442" y="3395516"/>
                  </a:lnTo>
                  <a:lnTo>
                    <a:pt x="1340540" y="3406198"/>
                  </a:lnTo>
                  <a:lnTo>
                    <a:pt x="1386087" y="3415687"/>
                  </a:lnTo>
                  <a:lnTo>
                    <a:pt x="1392301" y="3416806"/>
                  </a:lnTo>
                  <a:lnTo>
                    <a:pt x="2039746" y="3416806"/>
                  </a:lnTo>
                  <a:lnTo>
                    <a:pt x="2091507" y="3406198"/>
                  </a:lnTo>
                  <a:lnTo>
                    <a:pt x="2136605" y="3395516"/>
                  </a:lnTo>
                  <a:lnTo>
                    <a:pt x="2181238" y="3383660"/>
                  </a:lnTo>
                  <a:lnTo>
                    <a:pt x="2225387" y="3370647"/>
                  </a:lnTo>
                  <a:lnTo>
                    <a:pt x="2269037" y="3356494"/>
                  </a:lnTo>
                  <a:lnTo>
                    <a:pt x="2312168" y="3341218"/>
                  </a:lnTo>
                  <a:lnTo>
                    <a:pt x="2354765" y="3324836"/>
                  </a:lnTo>
                  <a:lnTo>
                    <a:pt x="2396810" y="3307366"/>
                  </a:lnTo>
                  <a:lnTo>
                    <a:pt x="2438285" y="3288826"/>
                  </a:lnTo>
                  <a:lnTo>
                    <a:pt x="2479174" y="3269231"/>
                  </a:lnTo>
                  <a:lnTo>
                    <a:pt x="2519459" y="3248600"/>
                  </a:lnTo>
                  <a:lnTo>
                    <a:pt x="2559123" y="3226950"/>
                  </a:lnTo>
                  <a:lnTo>
                    <a:pt x="2598148" y="3204298"/>
                  </a:lnTo>
                  <a:lnTo>
                    <a:pt x="2636518" y="3180662"/>
                  </a:lnTo>
                  <a:lnTo>
                    <a:pt x="2674214" y="3156058"/>
                  </a:lnTo>
                  <a:lnTo>
                    <a:pt x="2711221" y="3130505"/>
                  </a:lnTo>
                  <a:lnTo>
                    <a:pt x="2747520" y="3104019"/>
                  </a:lnTo>
                  <a:lnTo>
                    <a:pt x="2783094" y="3076617"/>
                  </a:lnTo>
                  <a:lnTo>
                    <a:pt x="2817926" y="3048317"/>
                  </a:lnTo>
                  <a:lnTo>
                    <a:pt x="2852000" y="3019136"/>
                  </a:lnTo>
                  <a:lnTo>
                    <a:pt x="2885296" y="2989092"/>
                  </a:lnTo>
                  <a:lnTo>
                    <a:pt x="2917799" y="2958201"/>
                  </a:lnTo>
                  <a:lnTo>
                    <a:pt x="2949491" y="2926481"/>
                  </a:lnTo>
                  <a:lnTo>
                    <a:pt x="2980354" y="2893949"/>
                  </a:lnTo>
                  <a:lnTo>
                    <a:pt x="3010372" y="2860623"/>
                  </a:lnTo>
                  <a:lnTo>
                    <a:pt x="3039527" y="2826520"/>
                  </a:lnTo>
                  <a:lnTo>
                    <a:pt x="3067802" y="2791657"/>
                  </a:lnTo>
                  <a:lnTo>
                    <a:pt x="3095179" y="2756051"/>
                  </a:lnTo>
                  <a:lnTo>
                    <a:pt x="3121642" y="2719720"/>
                  </a:lnTo>
                  <a:lnTo>
                    <a:pt x="3147173" y="2682681"/>
                  </a:lnTo>
                  <a:lnTo>
                    <a:pt x="3171755" y="2644951"/>
                  </a:lnTo>
                  <a:lnTo>
                    <a:pt x="3195370" y="2606547"/>
                  </a:lnTo>
                  <a:lnTo>
                    <a:pt x="3218002" y="2567487"/>
                  </a:lnTo>
                  <a:lnTo>
                    <a:pt x="3239633" y="2527788"/>
                  </a:lnTo>
                  <a:lnTo>
                    <a:pt x="3260245" y="2487468"/>
                  </a:lnTo>
                  <a:lnTo>
                    <a:pt x="3279822" y="2446543"/>
                  </a:lnTo>
                  <a:lnTo>
                    <a:pt x="3298347" y="2405031"/>
                  </a:lnTo>
                  <a:lnTo>
                    <a:pt x="3315801" y="2362949"/>
                  </a:lnTo>
                  <a:lnTo>
                    <a:pt x="3332168" y="2320314"/>
                  </a:lnTo>
                  <a:lnTo>
                    <a:pt x="3347430" y="2277145"/>
                  </a:lnTo>
                  <a:lnTo>
                    <a:pt x="3361571" y="2233457"/>
                  </a:lnTo>
                  <a:lnTo>
                    <a:pt x="3374573" y="2189268"/>
                  </a:lnTo>
                  <a:lnTo>
                    <a:pt x="3386418" y="2144596"/>
                  </a:lnTo>
                  <a:lnTo>
                    <a:pt x="3397090" y="2099458"/>
                  </a:lnTo>
                  <a:lnTo>
                    <a:pt x="3406571" y="2053871"/>
                  </a:lnTo>
                  <a:lnTo>
                    <a:pt x="3414844" y="2007852"/>
                  </a:lnTo>
                  <a:lnTo>
                    <a:pt x="3421891" y="1961419"/>
                  </a:lnTo>
                  <a:lnTo>
                    <a:pt x="3427696" y="1914589"/>
                  </a:lnTo>
                  <a:lnTo>
                    <a:pt x="3432241" y="1867379"/>
                  </a:lnTo>
                  <a:lnTo>
                    <a:pt x="3435509" y="1819807"/>
                  </a:lnTo>
                  <a:lnTo>
                    <a:pt x="3437482" y="1771889"/>
                  </a:lnTo>
                  <a:lnTo>
                    <a:pt x="3438144" y="1723644"/>
                  </a:lnTo>
                  <a:lnTo>
                    <a:pt x="3437482" y="1675395"/>
                  </a:lnTo>
                  <a:lnTo>
                    <a:pt x="3435509" y="1627475"/>
                  </a:lnTo>
                  <a:lnTo>
                    <a:pt x="3432241" y="1579901"/>
                  </a:lnTo>
                  <a:lnTo>
                    <a:pt x="3427696" y="1532689"/>
                  </a:lnTo>
                  <a:lnTo>
                    <a:pt x="3421891" y="1485857"/>
                  </a:lnTo>
                  <a:lnTo>
                    <a:pt x="3414844" y="1439422"/>
                  </a:lnTo>
                  <a:lnTo>
                    <a:pt x="3406571" y="1393402"/>
                  </a:lnTo>
                  <a:lnTo>
                    <a:pt x="3397090" y="1347814"/>
                  </a:lnTo>
                  <a:lnTo>
                    <a:pt x="3386418" y="1302674"/>
                  </a:lnTo>
                  <a:lnTo>
                    <a:pt x="3374573" y="1258001"/>
                  </a:lnTo>
                  <a:lnTo>
                    <a:pt x="3361571" y="1213811"/>
                  </a:lnTo>
                  <a:lnTo>
                    <a:pt x="3347430" y="1170123"/>
                  </a:lnTo>
                  <a:lnTo>
                    <a:pt x="3332168" y="1126952"/>
                  </a:lnTo>
                  <a:lnTo>
                    <a:pt x="3315801" y="1084317"/>
                  </a:lnTo>
                  <a:lnTo>
                    <a:pt x="3298347" y="1042235"/>
                  </a:lnTo>
                  <a:lnTo>
                    <a:pt x="3279822" y="1000722"/>
                  </a:lnTo>
                  <a:lnTo>
                    <a:pt x="3260245" y="959797"/>
                  </a:lnTo>
                  <a:lnTo>
                    <a:pt x="3239633" y="919476"/>
                  </a:lnTo>
                  <a:lnTo>
                    <a:pt x="3218002" y="879777"/>
                  </a:lnTo>
                  <a:lnTo>
                    <a:pt x="3195370" y="840717"/>
                  </a:lnTo>
                  <a:lnTo>
                    <a:pt x="3171755" y="802314"/>
                  </a:lnTo>
                  <a:lnTo>
                    <a:pt x="3147173" y="764584"/>
                  </a:lnTo>
                  <a:lnTo>
                    <a:pt x="3121642" y="727545"/>
                  </a:lnTo>
                  <a:lnTo>
                    <a:pt x="3095179" y="691214"/>
                  </a:lnTo>
                  <a:lnTo>
                    <a:pt x="3067802" y="655609"/>
                  </a:lnTo>
                  <a:lnTo>
                    <a:pt x="3039527" y="620746"/>
                  </a:lnTo>
                  <a:lnTo>
                    <a:pt x="3010372" y="586643"/>
                  </a:lnTo>
                  <a:lnTo>
                    <a:pt x="2980354" y="553318"/>
                  </a:lnTo>
                  <a:lnTo>
                    <a:pt x="2949491" y="520787"/>
                  </a:lnTo>
                  <a:lnTo>
                    <a:pt x="2917799" y="489067"/>
                  </a:lnTo>
                  <a:lnTo>
                    <a:pt x="2885296" y="458177"/>
                  </a:lnTo>
                  <a:lnTo>
                    <a:pt x="2852000" y="428134"/>
                  </a:lnTo>
                  <a:lnTo>
                    <a:pt x="2817926" y="398954"/>
                  </a:lnTo>
                  <a:lnTo>
                    <a:pt x="2783094" y="370654"/>
                  </a:lnTo>
                  <a:lnTo>
                    <a:pt x="2747520" y="343254"/>
                  </a:lnTo>
                  <a:lnTo>
                    <a:pt x="2711221" y="316768"/>
                  </a:lnTo>
                  <a:lnTo>
                    <a:pt x="2674214" y="291215"/>
                  </a:lnTo>
                  <a:lnTo>
                    <a:pt x="2636518" y="266612"/>
                  </a:lnTo>
                  <a:lnTo>
                    <a:pt x="2598148" y="242977"/>
                  </a:lnTo>
                  <a:lnTo>
                    <a:pt x="2559123" y="220326"/>
                  </a:lnTo>
                  <a:lnTo>
                    <a:pt x="2519459" y="198677"/>
                  </a:lnTo>
                  <a:lnTo>
                    <a:pt x="2479174" y="178047"/>
                  </a:lnTo>
                  <a:lnTo>
                    <a:pt x="2438285" y="158453"/>
                  </a:lnTo>
                  <a:lnTo>
                    <a:pt x="2396810" y="139913"/>
                  </a:lnTo>
                  <a:lnTo>
                    <a:pt x="2354765" y="122444"/>
                  </a:lnTo>
                  <a:lnTo>
                    <a:pt x="2312168" y="106063"/>
                  </a:lnTo>
                  <a:lnTo>
                    <a:pt x="2269037" y="90788"/>
                  </a:lnTo>
                  <a:lnTo>
                    <a:pt x="2225387" y="76636"/>
                  </a:lnTo>
                  <a:lnTo>
                    <a:pt x="2181238" y="63623"/>
                  </a:lnTo>
                  <a:lnTo>
                    <a:pt x="2136605" y="51768"/>
                  </a:lnTo>
                  <a:lnTo>
                    <a:pt x="2091507" y="41087"/>
                  </a:lnTo>
                  <a:lnTo>
                    <a:pt x="2045960" y="31598"/>
                  </a:lnTo>
                  <a:lnTo>
                    <a:pt x="1999982" y="23319"/>
                  </a:lnTo>
                  <a:lnTo>
                    <a:pt x="1953590" y="16265"/>
                  </a:lnTo>
                  <a:lnTo>
                    <a:pt x="1906801" y="10456"/>
                  </a:lnTo>
                  <a:lnTo>
                    <a:pt x="1859633" y="5907"/>
                  </a:lnTo>
                  <a:lnTo>
                    <a:pt x="1812102" y="2637"/>
                  </a:lnTo>
                  <a:lnTo>
                    <a:pt x="1764227" y="662"/>
                  </a:lnTo>
                  <a:lnTo>
                    <a:pt x="1716024" y="0"/>
                  </a:lnTo>
                  <a:close/>
                </a:path>
              </a:pathLst>
            </a:custGeom>
            <a:solidFill>
              <a:srgbClr val="1F2C8F"/>
            </a:solidFill>
          </p:spPr>
          <p:txBody>
            <a:bodyPr wrap="square" lIns="0" tIns="0" rIns="0" bIns="0" rtlCol="0"/>
            <a:lstStyle/>
            <a:p>
              <a:endParaRPr/>
            </a:p>
          </p:txBody>
        </p:sp>
        <p:sp>
          <p:nvSpPr>
            <p:cNvPr id="7" name="object 7"/>
            <p:cNvSpPr/>
            <p:nvPr/>
          </p:nvSpPr>
          <p:spPr>
            <a:xfrm>
              <a:off x="1721874" y="3444022"/>
              <a:ext cx="1714500" cy="1717039"/>
            </a:xfrm>
            <a:custGeom>
              <a:avLst/>
              <a:gdLst/>
              <a:ahLst/>
              <a:cxnLst/>
              <a:rect l="l" t="t" r="r" b="b"/>
              <a:pathLst>
                <a:path w="1714500" h="1717039">
                  <a:moveTo>
                    <a:pt x="0" y="0"/>
                  </a:moveTo>
                  <a:lnTo>
                    <a:pt x="0" y="1716945"/>
                  </a:lnTo>
                  <a:lnTo>
                    <a:pt x="1714227" y="1716946"/>
                  </a:lnTo>
                  <a:lnTo>
                    <a:pt x="1713569" y="1668887"/>
                  </a:lnTo>
                  <a:lnTo>
                    <a:pt x="1711604" y="1621155"/>
                  </a:lnTo>
                  <a:lnTo>
                    <a:pt x="1708352" y="1573767"/>
                  </a:lnTo>
                  <a:lnTo>
                    <a:pt x="1703828" y="1526739"/>
                  </a:lnTo>
                  <a:lnTo>
                    <a:pt x="1698050" y="1480091"/>
                  </a:lnTo>
                  <a:lnTo>
                    <a:pt x="1691035" y="1433838"/>
                  </a:lnTo>
                  <a:lnTo>
                    <a:pt x="1682800" y="1387997"/>
                  </a:lnTo>
                  <a:lnTo>
                    <a:pt x="1673363" y="1342587"/>
                  </a:lnTo>
                  <a:lnTo>
                    <a:pt x="1662740" y="1297624"/>
                  </a:lnTo>
                  <a:lnTo>
                    <a:pt x="1650949" y="1253125"/>
                  </a:lnTo>
                  <a:lnTo>
                    <a:pt x="1638008" y="1209108"/>
                  </a:lnTo>
                  <a:lnTo>
                    <a:pt x="1623932" y="1165590"/>
                  </a:lnTo>
                  <a:lnTo>
                    <a:pt x="1608740" y="1122587"/>
                  </a:lnTo>
                  <a:lnTo>
                    <a:pt x="1592448" y="1080118"/>
                  </a:lnTo>
                  <a:lnTo>
                    <a:pt x="1575074" y="1038200"/>
                  </a:lnTo>
                  <a:lnTo>
                    <a:pt x="1556635" y="996849"/>
                  </a:lnTo>
                  <a:lnTo>
                    <a:pt x="1537148" y="956083"/>
                  </a:lnTo>
                  <a:lnTo>
                    <a:pt x="1516630" y="915919"/>
                  </a:lnTo>
                  <a:lnTo>
                    <a:pt x="1495099" y="876375"/>
                  </a:lnTo>
                  <a:lnTo>
                    <a:pt x="1472571" y="837466"/>
                  </a:lnTo>
                  <a:lnTo>
                    <a:pt x="1449064" y="799212"/>
                  </a:lnTo>
                  <a:lnTo>
                    <a:pt x="1424596" y="761629"/>
                  </a:lnTo>
                  <a:lnTo>
                    <a:pt x="1399182" y="724733"/>
                  </a:lnTo>
                  <a:lnTo>
                    <a:pt x="1372841" y="688543"/>
                  </a:lnTo>
                  <a:lnTo>
                    <a:pt x="1345589" y="653076"/>
                  </a:lnTo>
                  <a:lnTo>
                    <a:pt x="1317444" y="618349"/>
                  </a:lnTo>
                  <a:lnTo>
                    <a:pt x="1288423" y="584378"/>
                  </a:lnTo>
                  <a:lnTo>
                    <a:pt x="1258543" y="551182"/>
                  </a:lnTo>
                  <a:lnTo>
                    <a:pt x="1227821" y="518777"/>
                  </a:lnTo>
                  <a:lnTo>
                    <a:pt x="1196275" y="487180"/>
                  </a:lnTo>
                  <a:lnTo>
                    <a:pt x="1163922" y="456410"/>
                  </a:lnTo>
                  <a:lnTo>
                    <a:pt x="1130778" y="426482"/>
                  </a:lnTo>
                  <a:lnTo>
                    <a:pt x="1096861" y="397415"/>
                  </a:lnTo>
                  <a:lnTo>
                    <a:pt x="1062189" y="369225"/>
                  </a:lnTo>
                  <a:lnTo>
                    <a:pt x="1026778" y="341930"/>
                  </a:lnTo>
                  <a:lnTo>
                    <a:pt x="990645" y="315547"/>
                  </a:lnTo>
                  <a:lnTo>
                    <a:pt x="953808" y="290093"/>
                  </a:lnTo>
                  <a:lnTo>
                    <a:pt x="916284" y="265585"/>
                  </a:lnTo>
                  <a:lnTo>
                    <a:pt x="878091" y="242041"/>
                  </a:lnTo>
                  <a:lnTo>
                    <a:pt x="839244" y="219477"/>
                  </a:lnTo>
                  <a:lnTo>
                    <a:pt x="799762" y="197912"/>
                  </a:lnTo>
                  <a:lnTo>
                    <a:pt x="759662" y="177361"/>
                  </a:lnTo>
                  <a:lnTo>
                    <a:pt x="718960" y="157843"/>
                  </a:lnTo>
                  <a:lnTo>
                    <a:pt x="677675" y="139375"/>
                  </a:lnTo>
                  <a:lnTo>
                    <a:pt x="635823" y="121973"/>
                  </a:lnTo>
                  <a:lnTo>
                    <a:pt x="593421" y="105655"/>
                  </a:lnTo>
                  <a:lnTo>
                    <a:pt x="550486" y="90439"/>
                  </a:lnTo>
                  <a:lnTo>
                    <a:pt x="507037" y="76341"/>
                  </a:lnTo>
                  <a:lnTo>
                    <a:pt x="463089" y="63378"/>
                  </a:lnTo>
                  <a:lnTo>
                    <a:pt x="418661" y="51569"/>
                  </a:lnTo>
                  <a:lnTo>
                    <a:pt x="373768" y="40929"/>
                  </a:lnTo>
                  <a:lnTo>
                    <a:pt x="328430" y="31477"/>
                  </a:lnTo>
                  <a:lnTo>
                    <a:pt x="282662" y="23229"/>
                  </a:lnTo>
                  <a:lnTo>
                    <a:pt x="236481" y="16203"/>
                  </a:lnTo>
                  <a:lnTo>
                    <a:pt x="189906" y="10416"/>
                  </a:lnTo>
                  <a:lnTo>
                    <a:pt x="142953" y="5884"/>
                  </a:lnTo>
                  <a:lnTo>
                    <a:pt x="95640" y="2626"/>
                  </a:lnTo>
                  <a:lnTo>
                    <a:pt x="47983" y="659"/>
                  </a:lnTo>
                  <a:lnTo>
                    <a:pt x="0" y="0"/>
                  </a:lnTo>
                  <a:close/>
                </a:path>
              </a:pathLst>
            </a:custGeom>
            <a:solidFill>
              <a:srgbClr val="AAC3E8"/>
            </a:solidFill>
          </p:spPr>
          <p:txBody>
            <a:bodyPr wrap="square" lIns="0" tIns="0" rIns="0" bIns="0" rtlCol="0"/>
            <a:lstStyle/>
            <a:p>
              <a:endParaRPr/>
            </a:p>
          </p:txBody>
        </p:sp>
      </p:grpSp>
      <p:sp>
        <p:nvSpPr>
          <p:cNvPr id="8" name="object 8"/>
          <p:cNvSpPr txBox="1">
            <a:spLocks noGrp="1"/>
          </p:cNvSpPr>
          <p:nvPr>
            <p:ph type="title"/>
          </p:nvPr>
        </p:nvSpPr>
        <p:spPr>
          <a:xfrm>
            <a:off x="1524000" y="1128861"/>
            <a:ext cx="8570849" cy="566822"/>
          </a:xfrm>
          <a:prstGeom prst="rect">
            <a:avLst/>
          </a:prstGeom>
        </p:spPr>
        <p:txBody>
          <a:bodyPr vert="horz" wrap="square" lIns="0" tIns="12700" rIns="0" bIns="0" rtlCol="0">
            <a:spAutoFit/>
          </a:bodyPr>
          <a:lstStyle/>
          <a:p>
            <a:pPr marL="3345179">
              <a:lnSpc>
                <a:spcPct val="100000"/>
              </a:lnSpc>
              <a:spcBef>
                <a:spcPts val="100"/>
              </a:spcBef>
            </a:pPr>
            <a:r>
              <a:rPr lang="en-IN" spc="-10" dirty="0"/>
              <a:t>DATA CONVERSION</a:t>
            </a:r>
            <a:endParaRPr spc="-10" dirty="0"/>
          </a:p>
        </p:txBody>
      </p:sp>
      <p:sp>
        <p:nvSpPr>
          <p:cNvPr id="9" name="object 9"/>
          <p:cNvSpPr txBox="1"/>
          <p:nvPr/>
        </p:nvSpPr>
        <p:spPr>
          <a:xfrm>
            <a:off x="11141709" y="543560"/>
            <a:ext cx="299720" cy="270510"/>
          </a:xfrm>
          <a:prstGeom prst="rect">
            <a:avLst/>
          </a:prstGeom>
        </p:spPr>
        <p:txBody>
          <a:bodyPr vert="horz" wrap="square" lIns="0" tIns="13335" rIns="0" bIns="0" rtlCol="0">
            <a:spAutoFit/>
          </a:bodyPr>
          <a:lstStyle/>
          <a:p>
            <a:pPr marL="12700">
              <a:lnSpc>
                <a:spcPct val="100000"/>
              </a:lnSpc>
              <a:spcBef>
                <a:spcPts val="105"/>
              </a:spcBef>
            </a:pPr>
            <a:r>
              <a:rPr sz="1600" spc="-25" dirty="0">
                <a:solidFill>
                  <a:srgbClr val="1F2C8F"/>
                </a:solidFill>
                <a:latin typeface="Arial Black"/>
                <a:cs typeface="Arial Black"/>
              </a:rPr>
              <a:t>11</a:t>
            </a:r>
            <a:endParaRPr sz="1600">
              <a:latin typeface="Arial Black"/>
              <a:cs typeface="Arial Black"/>
            </a:endParaRPr>
          </a:p>
        </p:txBody>
      </p:sp>
      <p:sp>
        <p:nvSpPr>
          <p:cNvPr id="10" name="object 10"/>
          <p:cNvSpPr/>
          <p:nvPr/>
        </p:nvSpPr>
        <p:spPr>
          <a:xfrm>
            <a:off x="3934713" y="1563301"/>
            <a:ext cx="7660005" cy="3108960"/>
          </a:xfrm>
          <a:custGeom>
            <a:avLst/>
            <a:gdLst/>
            <a:ahLst/>
            <a:cxnLst/>
            <a:rect l="l" t="t" r="r" b="b"/>
            <a:pathLst>
              <a:path w="7660005" h="3108960">
                <a:moveTo>
                  <a:pt x="7659624" y="2438400"/>
                </a:moveTo>
                <a:lnTo>
                  <a:pt x="5992368" y="2438400"/>
                </a:lnTo>
                <a:lnTo>
                  <a:pt x="5992368" y="2133600"/>
                </a:lnTo>
                <a:lnTo>
                  <a:pt x="5907024" y="2133600"/>
                </a:lnTo>
                <a:lnTo>
                  <a:pt x="5907024" y="1828800"/>
                </a:lnTo>
                <a:lnTo>
                  <a:pt x="3508248" y="1828800"/>
                </a:lnTo>
                <a:lnTo>
                  <a:pt x="3508248" y="1584960"/>
                </a:lnTo>
                <a:lnTo>
                  <a:pt x="7488936" y="1584960"/>
                </a:lnTo>
                <a:lnTo>
                  <a:pt x="7488936" y="1219212"/>
                </a:lnTo>
                <a:lnTo>
                  <a:pt x="4389120" y="1219212"/>
                </a:lnTo>
                <a:lnTo>
                  <a:pt x="4389120" y="975360"/>
                </a:lnTo>
                <a:lnTo>
                  <a:pt x="5443728" y="975360"/>
                </a:lnTo>
                <a:lnTo>
                  <a:pt x="5443728" y="609600"/>
                </a:lnTo>
                <a:lnTo>
                  <a:pt x="2871216" y="609600"/>
                </a:lnTo>
                <a:lnTo>
                  <a:pt x="2871216" y="365760"/>
                </a:lnTo>
                <a:lnTo>
                  <a:pt x="7016496" y="365760"/>
                </a:lnTo>
                <a:lnTo>
                  <a:pt x="7016496" y="0"/>
                </a:lnTo>
                <a:lnTo>
                  <a:pt x="128016" y="0"/>
                </a:lnTo>
                <a:lnTo>
                  <a:pt x="64008" y="0"/>
                </a:lnTo>
                <a:lnTo>
                  <a:pt x="0" y="0"/>
                </a:lnTo>
                <a:lnTo>
                  <a:pt x="0" y="304800"/>
                </a:lnTo>
                <a:lnTo>
                  <a:pt x="0" y="365760"/>
                </a:lnTo>
                <a:lnTo>
                  <a:pt x="0" y="3108960"/>
                </a:lnTo>
                <a:lnTo>
                  <a:pt x="3523475" y="3108960"/>
                </a:lnTo>
                <a:lnTo>
                  <a:pt x="3523475" y="2804160"/>
                </a:lnTo>
                <a:lnTo>
                  <a:pt x="7659624" y="2804160"/>
                </a:lnTo>
                <a:lnTo>
                  <a:pt x="7659624" y="2438400"/>
                </a:lnTo>
                <a:close/>
              </a:path>
            </a:pathLst>
          </a:custGeom>
          <a:solidFill>
            <a:srgbClr val="F7F7F7"/>
          </a:solidFill>
        </p:spPr>
        <p:txBody>
          <a:bodyPr wrap="square" lIns="0" tIns="0" rIns="0" bIns="0" rtlCol="0"/>
          <a:lstStyle/>
          <a:p>
            <a:endParaRPr/>
          </a:p>
        </p:txBody>
      </p:sp>
      <p:sp>
        <p:nvSpPr>
          <p:cNvPr id="21" name="object 21"/>
          <p:cNvSpPr txBox="1"/>
          <p:nvPr/>
        </p:nvSpPr>
        <p:spPr>
          <a:xfrm>
            <a:off x="4237863" y="2053596"/>
            <a:ext cx="7053706" cy="1179810"/>
          </a:xfrm>
          <a:prstGeom prst="rect">
            <a:avLst/>
          </a:prstGeom>
          <a:solidFill>
            <a:srgbClr val="F7F7F7"/>
          </a:solidFill>
        </p:spPr>
        <p:txBody>
          <a:bodyPr vert="horz" wrap="square" lIns="0" tIns="0" rIns="0" bIns="0" rtlCol="0">
            <a:spAutoFit/>
          </a:bodyPr>
          <a:lstStyle/>
          <a:p>
            <a:pPr marL="635">
              <a:lnSpc>
                <a:spcPts val="2290"/>
              </a:lnSpc>
            </a:pPr>
            <a:r>
              <a:rPr lang="en-IN" sz="2000" dirty="0">
                <a:solidFill>
                  <a:srgbClr val="1F2C8F"/>
                </a:solidFill>
                <a:latin typeface="Times New Roman"/>
                <a:cs typeface="Times New Roman"/>
              </a:rPr>
              <a:t>▶	Numerical Variables are Normalised</a:t>
            </a:r>
          </a:p>
          <a:p>
            <a:pPr marL="635">
              <a:lnSpc>
                <a:spcPts val="2290"/>
              </a:lnSpc>
            </a:pPr>
            <a:r>
              <a:rPr lang="en-IN" sz="2000" dirty="0">
                <a:solidFill>
                  <a:srgbClr val="1F2C8F"/>
                </a:solidFill>
                <a:latin typeface="Times New Roman"/>
                <a:cs typeface="Times New Roman"/>
              </a:rPr>
              <a:t>▶	Dummy Variables are created for object type variables</a:t>
            </a:r>
          </a:p>
          <a:p>
            <a:pPr marL="635">
              <a:lnSpc>
                <a:spcPts val="2290"/>
              </a:lnSpc>
            </a:pPr>
            <a:r>
              <a:rPr lang="en-IN" sz="2000" dirty="0">
                <a:solidFill>
                  <a:srgbClr val="1F2C8F"/>
                </a:solidFill>
                <a:latin typeface="Times New Roman"/>
                <a:cs typeface="Times New Roman"/>
              </a:rPr>
              <a:t>▶	Total Rows for Analysis: 8792</a:t>
            </a:r>
          </a:p>
          <a:p>
            <a:pPr marL="635">
              <a:lnSpc>
                <a:spcPts val="2290"/>
              </a:lnSpc>
            </a:pPr>
            <a:r>
              <a:rPr lang="en-IN" sz="2000" dirty="0">
                <a:solidFill>
                  <a:srgbClr val="1F2C8F"/>
                </a:solidFill>
                <a:latin typeface="Times New Roman"/>
                <a:cs typeface="Times New Roman"/>
              </a:rPr>
              <a:t>▶	Total Columns for Analysis: 43</a:t>
            </a:r>
            <a:endParaRPr sz="2000" dirty="0">
              <a:latin typeface="Times New Roman"/>
              <a:cs typeface="Times New Roman"/>
            </a:endParaRPr>
          </a:p>
        </p:txBody>
      </p:sp>
      <p:pic>
        <p:nvPicPr>
          <p:cNvPr id="22" name="object 22"/>
          <p:cNvPicPr/>
          <p:nvPr/>
        </p:nvPicPr>
        <p:blipFill>
          <a:blip r:embed="rId3" cstate="print"/>
          <a:stretch>
            <a:fillRect/>
          </a:stretch>
        </p:blipFill>
        <p:spPr>
          <a:xfrm>
            <a:off x="10820400" y="228600"/>
            <a:ext cx="1033272" cy="966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2"/>
            <a:ext cx="3438525" cy="6858634"/>
            <a:chOff x="0" y="-152"/>
            <a:chExt cx="3438525" cy="6858634"/>
          </a:xfrm>
        </p:grpSpPr>
        <p:sp>
          <p:nvSpPr>
            <p:cNvPr id="3" name="object 3"/>
            <p:cNvSpPr/>
            <p:nvPr/>
          </p:nvSpPr>
          <p:spPr>
            <a:xfrm>
              <a:off x="0" y="0"/>
              <a:ext cx="3438525" cy="6858000"/>
            </a:xfrm>
            <a:custGeom>
              <a:avLst/>
              <a:gdLst/>
              <a:ahLst/>
              <a:cxnLst/>
              <a:rect l="l" t="t" r="r" b="b"/>
              <a:pathLst>
                <a:path w="3438525" h="6858000">
                  <a:moveTo>
                    <a:pt x="3438144" y="6857995"/>
                  </a:moveTo>
                  <a:lnTo>
                    <a:pt x="3438144" y="0"/>
                  </a:lnTo>
                  <a:lnTo>
                    <a:pt x="0" y="0"/>
                  </a:lnTo>
                  <a:lnTo>
                    <a:pt x="0" y="6857995"/>
                  </a:lnTo>
                  <a:lnTo>
                    <a:pt x="3438144" y="6857995"/>
                  </a:lnTo>
                  <a:close/>
                </a:path>
              </a:pathLst>
            </a:custGeom>
            <a:solidFill>
              <a:srgbClr val="AAC3E8"/>
            </a:solidFill>
          </p:spPr>
          <p:txBody>
            <a:bodyPr wrap="square" lIns="0" tIns="0" rIns="0" bIns="0" rtlCol="0"/>
            <a:lstStyle/>
            <a:p>
              <a:endParaRPr/>
            </a:p>
          </p:txBody>
        </p:sp>
        <p:sp>
          <p:nvSpPr>
            <p:cNvPr id="4" name="object 4"/>
            <p:cNvSpPr/>
            <p:nvPr/>
          </p:nvSpPr>
          <p:spPr>
            <a:xfrm>
              <a:off x="1706659" y="-152"/>
              <a:ext cx="1729739" cy="5161280"/>
            </a:xfrm>
            <a:custGeom>
              <a:avLst/>
              <a:gdLst/>
              <a:ahLst/>
              <a:cxnLst/>
              <a:rect l="l" t="t" r="r" b="b"/>
              <a:pathLst>
                <a:path w="1729739" h="5161280">
                  <a:moveTo>
                    <a:pt x="1729448" y="0"/>
                  </a:moveTo>
                  <a:lnTo>
                    <a:pt x="0" y="0"/>
                  </a:lnTo>
                  <a:lnTo>
                    <a:pt x="0" y="5161171"/>
                  </a:lnTo>
                  <a:lnTo>
                    <a:pt x="1729448" y="5161171"/>
                  </a:lnTo>
                  <a:lnTo>
                    <a:pt x="1729448" y="0"/>
                  </a:lnTo>
                  <a:close/>
                </a:path>
              </a:pathLst>
            </a:custGeom>
            <a:solidFill>
              <a:srgbClr val="F5CDCE"/>
            </a:solidFill>
          </p:spPr>
          <p:txBody>
            <a:bodyPr wrap="square" lIns="0" tIns="0" rIns="0" bIns="0" rtlCol="0"/>
            <a:lstStyle/>
            <a:p>
              <a:endParaRPr/>
            </a:p>
          </p:txBody>
        </p:sp>
        <p:pic>
          <p:nvPicPr>
            <p:cNvPr id="5" name="object 5"/>
            <p:cNvPicPr/>
            <p:nvPr/>
          </p:nvPicPr>
          <p:blipFill>
            <a:blip r:embed="rId2" cstate="print"/>
            <a:stretch>
              <a:fillRect/>
            </a:stretch>
          </p:blipFill>
          <p:spPr>
            <a:xfrm>
              <a:off x="1722161" y="4571"/>
              <a:ext cx="1715982" cy="1714500"/>
            </a:xfrm>
            <a:prstGeom prst="rect">
              <a:avLst/>
            </a:prstGeom>
          </p:spPr>
        </p:pic>
        <p:sp>
          <p:nvSpPr>
            <p:cNvPr id="6" name="object 6"/>
            <p:cNvSpPr/>
            <p:nvPr/>
          </p:nvSpPr>
          <p:spPr>
            <a:xfrm>
              <a:off x="0" y="3441191"/>
              <a:ext cx="3438525" cy="3416935"/>
            </a:xfrm>
            <a:custGeom>
              <a:avLst/>
              <a:gdLst/>
              <a:ahLst/>
              <a:cxnLst/>
              <a:rect l="l" t="t" r="r" b="b"/>
              <a:pathLst>
                <a:path w="3438525" h="3416934">
                  <a:moveTo>
                    <a:pt x="1716024" y="0"/>
                  </a:moveTo>
                  <a:lnTo>
                    <a:pt x="1667820" y="662"/>
                  </a:lnTo>
                  <a:lnTo>
                    <a:pt x="1619945" y="2637"/>
                  </a:lnTo>
                  <a:lnTo>
                    <a:pt x="1572414" y="5907"/>
                  </a:lnTo>
                  <a:lnTo>
                    <a:pt x="1525246" y="10456"/>
                  </a:lnTo>
                  <a:lnTo>
                    <a:pt x="1478457" y="16265"/>
                  </a:lnTo>
                  <a:lnTo>
                    <a:pt x="1432065" y="23319"/>
                  </a:lnTo>
                  <a:lnTo>
                    <a:pt x="1386087" y="31598"/>
                  </a:lnTo>
                  <a:lnTo>
                    <a:pt x="1340540" y="41087"/>
                  </a:lnTo>
                  <a:lnTo>
                    <a:pt x="1295442" y="51768"/>
                  </a:lnTo>
                  <a:lnTo>
                    <a:pt x="1250809" y="63623"/>
                  </a:lnTo>
                  <a:lnTo>
                    <a:pt x="1206660" y="76636"/>
                  </a:lnTo>
                  <a:lnTo>
                    <a:pt x="1163010" y="90788"/>
                  </a:lnTo>
                  <a:lnTo>
                    <a:pt x="1119879" y="106063"/>
                  </a:lnTo>
                  <a:lnTo>
                    <a:pt x="1077282" y="122444"/>
                  </a:lnTo>
                  <a:lnTo>
                    <a:pt x="1035237" y="139913"/>
                  </a:lnTo>
                  <a:lnTo>
                    <a:pt x="993762" y="158453"/>
                  </a:lnTo>
                  <a:lnTo>
                    <a:pt x="952873" y="178047"/>
                  </a:lnTo>
                  <a:lnTo>
                    <a:pt x="912588" y="198677"/>
                  </a:lnTo>
                  <a:lnTo>
                    <a:pt x="872924" y="220326"/>
                  </a:lnTo>
                  <a:lnTo>
                    <a:pt x="833899" y="242977"/>
                  </a:lnTo>
                  <a:lnTo>
                    <a:pt x="795529" y="266612"/>
                  </a:lnTo>
                  <a:lnTo>
                    <a:pt x="757833" y="291215"/>
                  </a:lnTo>
                  <a:lnTo>
                    <a:pt x="720826" y="316768"/>
                  </a:lnTo>
                  <a:lnTo>
                    <a:pt x="684527" y="343254"/>
                  </a:lnTo>
                  <a:lnTo>
                    <a:pt x="648953" y="370654"/>
                  </a:lnTo>
                  <a:lnTo>
                    <a:pt x="614121" y="398954"/>
                  </a:lnTo>
                  <a:lnTo>
                    <a:pt x="580047" y="428134"/>
                  </a:lnTo>
                  <a:lnTo>
                    <a:pt x="546751" y="458177"/>
                  </a:lnTo>
                  <a:lnTo>
                    <a:pt x="514248" y="489067"/>
                  </a:lnTo>
                  <a:lnTo>
                    <a:pt x="482556" y="520787"/>
                  </a:lnTo>
                  <a:lnTo>
                    <a:pt x="451693" y="553318"/>
                  </a:lnTo>
                  <a:lnTo>
                    <a:pt x="421675" y="586643"/>
                  </a:lnTo>
                  <a:lnTo>
                    <a:pt x="392520" y="620746"/>
                  </a:lnTo>
                  <a:lnTo>
                    <a:pt x="364245" y="655609"/>
                  </a:lnTo>
                  <a:lnTo>
                    <a:pt x="336868" y="691214"/>
                  </a:lnTo>
                  <a:lnTo>
                    <a:pt x="310405" y="727545"/>
                  </a:lnTo>
                  <a:lnTo>
                    <a:pt x="284874" y="764584"/>
                  </a:lnTo>
                  <a:lnTo>
                    <a:pt x="260292" y="802314"/>
                  </a:lnTo>
                  <a:lnTo>
                    <a:pt x="236677" y="840717"/>
                  </a:lnTo>
                  <a:lnTo>
                    <a:pt x="214045" y="879777"/>
                  </a:lnTo>
                  <a:lnTo>
                    <a:pt x="192414" y="919476"/>
                  </a:lnTo>
                  <a:lnTo>
                    <a:pt x="171802" y="959797"/>
                  </a:lnTo>
                  <a:lnTo>
                    <a:pt x="152225" y="1000722"/>
                  </a:lnTo>
                  <a:lnTo>
                    <a:pt x="133700" y="1042235"/>
                  </a:lnTo>
                  <a:lnTo>
                    <a:pt x="116246" y="1084317"/>
                  </a:lnTo>
                  <a:lnTo>
                    <a:pt x="99879" y="1126952"/>
                  </a:lnTo>
                  <a:lnTo>
                    <a:pt x="84617" y="1170123"/>
                  </a:lnTo>
                  <a:lnTo>
                    <a:pt x="70476" y="1213811"/>
                  </a:lnTo>
                  <a:lnTo>
                    <a:pt x="57474" y="1258001"/>
                  </a:lnTo>
                  <a:lnTo>
                    <a:pt x="45629" y="1302674"/>
                  </a:lnTo>
                  <a:lnTo>
                    <a:pt x="34957" y="1347814"/>
                  </a:lnTo>
                  <a:lnTo>
                    <a:pt x="25476" y="1393402"/>
                  </a:lnTo>
                  <a:lnTo>
                    <a:pt x="17203" y="1439422"/>
                  </a:lnTo>
                  <a:lnTo>
                    <a:pt x="10156" y="1485857"/>
                  </a:lnTo>
                  <a:lnTo>
                    <a:pt x="4351" y="1532689"/>
                  </a:lnTo>
                  <a:lnTo>
                    <a:pt x="0" y="1577892"/>
                  </a:lnTo>
                  <a:lnTo>
                    <a:pt x="0" y="1869388"/>
                  </a:lnTo>
                  <a:lnTo>
                    <a:pt x="4351" y="1914589"/>
                  </a:lnTo>
                  <a:lnTo>
                    <a:pt x="10156" y="1961419"/>
                  </a:lnTo>
                  <a:lnTo>
                    <a:pt x="17203" y="2007852"/>
                  </a:lnTo>
                  <a:lnTo>
                    <a:pt x="25476" y="2053871"/>
                  </a:lnTo>
                  <a:lnTo>
                    <a:pt x="34957" y="2099458"/>
                  </a:lnTo>
                  <a:lnTo>
                    <a:pt x="45629" y="2144596"/>
                  </a:lnTo>
                  <a:lnTo>
                    <a:pt x="57474" y="2189268"/>
                  </a:lnTo>
                  <a:lnTo>
                    <a:pt x="70476" y="2233457"/>
                  </a:lnTo>
                  <a:lnTo>
                    <a:pt x="84617" y="2277145"/>
                  </a:lnTo>
                  <a:lnTo>
                    <a:pt x="99879" y="2320314"/>
                  </a:lnTo>
                  <a:lnTo>
                    <a:pt x="116246" y="2362949"/>
                  </a:lnTo>
                  <a:lnTo>
                    <a:pt x="133700" y="2405031"/>
                  </a:lnTo>
                  <a:lnTo>
                    <a:pt x="152225" y="2446543"/>
                  </a:lnTo>
                  <a:lnTo>
                    <a:pt x="171802" y="2487468"/>
                  </a:lnTo>
                  <a:lnTo>
                    <a:pt x="192414" y="2527788"/>
                  </a:lnTo>
                  <a:lnTo>
                    <a:pt x="214045" y="2567487"/>
                  </a:lnTo>
                  <a:lnTo>
                    <a:pt x="236677" y="2606547"/>
                  </a:lnTo>
                  <a:lnTo>
                    <a:pt x="260292" y="2644951"/>
                  </a:lnTo>
                  <a:lnTo>
                    <a:pt x="284874" y="2682681"/>
                  </a:lnTo>
                  <a:lnTo>
                    <a:pt x="310405" y="2719720"/>
                  </a:lnTo>
                  <a:lnTo>
                    <a:pt x="336868" y="2756051"/>
                  </a:lnTo>
                  <a:lnTo>
                    <a:pt x="364245" y="2791657"/>
                  </a:lnTo>
                  <a:lnTo>
                    <a:pt x="392520" y="2826520"/>
                  </a:lnTo>
                  <a:lnTo>
                    <a:pt x="421675" y="2860623"/>
                  </a:lnTo>
                  <a:lnTo>
                    <a:pt x="451693" y="2893949"/>
                  </a:lnTo>
                  <a:lnTo>
                    <a:pt x="482556" y="2926481"/>
                  </a:lnTo>
                  <a:lnTo>
                    <a:pt x="514248" y="2958201"/>
                  </a:lnTo>
                  <a:lnTo>
                    <a:pt x="546751" y="2989092"/>
                  </a:lnTo>
                  <a:lnTo>
                    <a:pt x="580047" y="3019136"/>
                  </a:lnTo>
                  <a:lnTo>
                    <a:pt x="614121" y="3048317"/>
                  </a:lnTo>
                  <a:lnTo>
                    <a:pt x="648953" y="3076617"/>
                  </a:lnTo>
                  <a:lnTo>
                    <a:pt x="684527" y="3104019"/>
                  </a:lnTo>
                  <a:lnTo>
                    <a:pt x="720826" y="3130505"/>
                  </a:lnTo>
                  <a:lnTo>
                    <a:pt x="757833" y="3156058"/>
                  </a:lnTo>
                  <a:lnTo>
                    <a:pt x="795529" y="3180662"/>
                  </a:lnTo>
                  <a:lnTo>
                    <a:pt x="833899" y="3204298"/>
                  </a:lnTo>
                  <a:lnTo>
                    <a:pt x="872924" y="3226950"/>
                  </a:lnTo>
                  <a:lnTo>
                    <a:pt x="912588" y="3248600"/>
                  </a:lnTo>
                  <a:lnTo>
                    <a:pt x="952873" y="3269231"/>
                  </a:lnTo>
                  <a:lnTo>
                    <a:pt x="993762" y="3288826"/>
                  </a:lnTo>
                  <a:lnTo>
                    <a:pt x="1035237" y="3307366"/>
                  </a:lnTo>
                  <a:lnTo>
                    <a:pt x="1077282" y="3324836"/>
                  </a:lnTo>
                  <a:lnTo>
                    <a:pt x="1119879" y="3341218"/>
                  </a:lnTo>
                  <a:lnTo>
                    <a:pt x="1163010" y="3356494"/>
                  </a:lnTo>
                  <a:lnTo>
                    <a:pt x="1206660" y="3370647"/>
                  </a:lnTo>
                  <a:lnTo>
                    <a:pt x="1250809" y="3383660"/>
                  </a:lnTo>
                  <a:lnTo>
                    <a:pt x="1295442" y="3395516"/>
                  </a:lnTo>
                  <a:lnTo>
                    <a:pt x="1340540" y="3406198"/>
                  </a:lnTo>
                  <a:lnTo>
                    <a:pt x="1386087" y="3415687"/>
                  </a:lnTo>
                  <a:lnTo>
                    <a:pt x="1392301" y="3416806"/>
                  </a:lnTo>
                  <a:lnTo>
                    <a:pt x="2039746" y="3416806"/>
                  </a:lnTo>
                  <a:lnTo>
                    <a:pt x="2091507" y="3406198"/>
                  </a:lnTo>
                  <a:lnTo>
                    <a:pt x="2136605" y="3395516"/>
                  </a:lnTo>
                  <a:lnTo>
                    <a:pt x="2181238" y="3383660"/>
                  </a:lnTo>
                  <a:lnTo>
                    <a:pt x="2225387" y="3370647"/>
                  </a:lnTo>
                  <a:lnTo>
                    <a:pt x="2269037" y="3356494"/>
                  </a:lnTo>
                  <a:lnTo>
                    <a:pt x="2312168" y="3341218"/>
                  </a:lnTo>
                  <a:lnTo>
                    <a:pt x="2354765" y="3324836"/>
                  </a:lnTo>
                  <a:lnTo>
                    <a:pt x="2396810" y="3307366"/>
                  </a:lnTo>
                  <a:lnTo>
                    <a:pt x="2438285" y="3288826"/>
                  </a:lnTo>
                  <a:lnTo>
                    <a:pt x="2479174" y="3269231"/>
                  </a:lnTo>
                  <a:lnTo>
                    <a:pt x="2519459" y="3248600"/>
                  </a:lnTo>
                  <a:lnTo>
                    <a:pt x="2559123" y="3226950"/>
                  </a:lnTo>
                  <a:lnTo>
                    <a:pt x="2598148" y="3204298"/>
                  </a:lnTo>
                  <a:lnTo>
                    <a:pt x="2636518" y="3180662"/>
                  </a:lnTo>
                  <a:lnTo>
                    <a:pt x="2674214" y="3156058"/>
                  </a:lnTo>
                  <a:lnTo>
                    <a:pt x="2711221" y="3130505"/>
                  </a:lnTo>
                  <a:lnTo>
                    <a:pt x="2747520" y="3104019"/>
                  </a:lnTo>
                  <a:lnTo>
                    <a:pt x="2783094" y="3076617"/>
                  </a:lnTo>
                  <a:lnTo>
                    <a:pt x="2817926" y="3048317"/>
                  </a:lnTo>
                  <a:lnTo>
                    <a:pt x="2852000" y="3019136"/>
                  </a:lnTo>
                  <a:lnTo>
                    <a:pt x="2885296" y="2989092"/>
                  </a:lnTo>
                  <a:lnTo>
                    <a:pt x="2917799" y="2958201"/>
                  </a:lnTo>
                  <a:lnTo>
                    <a:pt x="2949491" y="2926481"/>
                  </a:lnTo>
                  <a:lnTo>
                    <a:pt x="2980354" y="2893949"/>
                  </a:lnTo>
                  <a:lnTo>
                    <a:pt x="3010372" y="2860623"/>
                  </a:lnTo>
                  <a:lnTo>
                    <a:pt x="3039527" y="2826520"/>
                  </a:lnTo>
                  <a:lnTo>
                    <a:pt x="3067802" y="2791657"/>
                  </a:lnTo>
                  <a:lnTo>
                    <a:pt x="3095179" y="2756051"/>
                  </a:lnTo>
                  <a:lnTo>
                    <a:pt x="3121642" y="2719720"/>
                  </a:lnTo>
                  <a:lnTo>
                    <a:pt x="3147173" y="2682681"/>
                  </a:lnTo>
                  <a:lnTo>
                    <a:pt x="3171755" y="2644951"/>
                  </a:lnTo>
                  <a:lnTo>
                    <a:pt x="3195370" y="2606547"/>
                  </a:lnTo>
                  <a:lnTo>
                    <a:pt x="3218002" y="2567487"/>
                  </a:lnTo>
                  <a:lnTo>
                    <a:pt x="3239633" y="2527788"/>
                  </a:lnTo>
                  <a:lnTo>
                    <a:pt x="3260245" y="2487468"/>
                  </a:lnTo>
                  <a:lnTo>
                    <a:pt x="3279822" y="2446543"/>
                  </a:lnTo>
                  <a:lnTo>
                    <a:pt x="3298347" y="2405031"/>
                  </a:lnTo>
                  <a:lnTo>
                    <a:pt x="3315801" y="2362949"/>
                  </a:lnTo>
                  <a:lnTo>
                    <a:pt x="3332168" y="2320314"/>
                  </a:lnTo>
                  <a:lnTo>
                    <a:pt x="3347430" y="2277145"/>
                  </a:lnTo>
                  <a:lnTo>
                    <a:pt x="3361571" y="2233457"/>
                  </a:lnTo>
                  <a:lnTo>
                    <a:pt x="3374573" y="2189268"/>
                  </a:lnTo>
                  <a:lnTo>
                    <a:pt x="3386418" y="2144596"/>
                  </a:lnTo>
                  <a:lnTo>
                    <a:pt x="3397090" y="2099458"/>
                  </a:lnTo>
                  <a:lnTo>
                    <a:pt x="3406571" y="2053871"/>
                  </a:lnTo>
                  <a:lnTo>
                    <a:pt x="3414844" y="2007852"/>
                  </a:lnTo>
                  <a:lnTo>
                    <a:pt x="3421891" y="1961419"/>
                  </a:lnTo>
                  <a:lnTo>
                    <a:pt x="3427696" y="1914589"/>
                  </a:lnTo>
                  <a:lnTo>
                    <a:pt x="3432241" y="1867379"/>
                  </a:lnTo>
                  <a:lnTo>
                    <a:pt x="3435509" y="1819807"/>
                  </a:lnTo>
                  <a:lnTo>
                    <a:pt x="3437482" y="1771889"/>
                  </a:lnTo>
                  <a:lnTo>
                    <a:pt x="3438144" y="1723644"/>
                  </a:lnTo>
                  <a:lnTo>
                    <a:pt x="3437482" y="1675395"/>
                  </a:lnTo>
                  <a:lnTo>
                    <a:pt x="3435509" y="1627475"/>
                  </a:lnTo>
                  <a:lnTo>
                    <a:pt x="3432241" y="1579901"/>
                  </a:lnTo>
                  <a:lnTo>
                    <a:pt x="3427696" y="1532689"/>
                  </a:lnTo>
                  <a:lnTo>
                    <a:pt x="3421891" y="1485857"/>
                  </a:lnTo>
                  <a:lnTo>
                    <a:pt x="3414844" y="1439422"/>
                  </a:lnTo>
                  <a:lnTo>
                    <a:pt x="3406571" y="1393402"/>
                  </a:lnTo>
                  <a:lnTo>
                    <a:pt x="3397090" y="1347814"/>
                  </a:lnTo>
                  <a:lnTo>
                    <a:pt x="3386418" y="1302674"/>
                  </a:lnTo>
                  <a:lnTo>
                    <a:pt x="3374573" y="1258001"/>
                  </a:lnTo>
                  <a:lnTo>
                    <a:pt x="3361571" y="1213811"/>
                  </a:lnTo>
                  <a:lnTo>
                    <a:pt x="3347430" y="1170123"/>
                  </a:lnTo>
                  <a:lnTo>
                    <a:pt x="3332168" y="1126952"/>
                  </a:lnTo>
                  <a:lnTo>
                    <a:pt x="3315801" y="1084317"/>
                  </a:lnTo>
                  <a:lnTo>
                    <a:pt x="3298347" y="1042235"/>
                  </a:lnTo>
                  <a:lnTo>
                    <a:pt x="3279822" y="1000722"/>
                  </a:lnTo>
                  <a:lnTo>
                    <a:pt x="3260245" y="959797"/>
                  </a:lnTo>
                  <a:lnTo>
                    <a:pt x="3239633" y="919476"/>
                  </a:lnTo>
                  <a:lnTo>
                    <a:pt x="3218002" y="879777"/>
                  </a:lnTo>
                  <a:lnTo>
                    <a:pt x="3195370" y="840717"/>
                  </a:lnTo>
                  <a:lnTo>
                    <a:pt x="3171755" y="802314"/>
                  </a:lnTo>
                  <a:lnTo>
                    <a:pt x="3147173" y="764584"/>
                  </a:lnTo>
                  <a:lnTo>
                    <a:pt x="3121642" y="727545"/>
                  </a:lnTo>
                  <a:lnTo>
                    <a:pt x="3095179" y="691214"/>
                  </a:lnTo>
                  <a:lnTo>
                    <a:pt x="3067802" y="655609"/>
                  </a:lnTo>
                  <a:lnTo>
                    <a:pt x="3039527" y="620746"/>
                  </a:lnTo>
                  <a:lnTo>
                    <a:pt x="3010372" y="586643"/>
                  </a:lnTo>
                  <a:lnTo>
                    <a:pt x="2980354" y="553318"/>
                  </a:lnTo>
                  <a:lnTo>
                    <a:pt x="2949491" y="520787"/>
                  </a:lnTo>
                  <a:lnTo>
                    <a:pt x="2917799" y="489067"/>
                  </a:lnTo>
                  <a:lnTo>
                    <a:pt x="2885296" y="458177"/>
                  </a:lnTo>
                  <a:lnTo>
                    <a:pt x="2852000" y="428134"/>
                  </a:lnTo>
                  <a:lnTo>
                    <a:pt x="2817926" y="398954"/>
                  </a:lnTo>
                  <a:lnTo>
                    <a:pt x="2783094" y="370654"/>
                  </a:lnTo>
                  <a:lnTo>
                    <a:pt x="2747520" y="343254"/>
                  </a:lnTo>
                  <a:lnTo>
                    <a:pt x="2711221" y="316768"/>
                  </a:lnTo>
                  <a:lnTo>
                    <a:pt x="2674214" y="291215"/>
                  </a:lnTo>
                  <a:lnTo>
                    <a:pt x="2636518" y="266612"/>
                  </a:lnTo>
                  <a:lnTo>
                    <a:pt x="2598148" y="242977"/>
                  </a:lnTo>
                  <a:lnTo>
                    <a:pt x="2559123" y="220326"/>
                  </a:lnTo>
                  <a:lnTo>
                    <a:pt x="2519459" y="198677"/>
                  </a:lnTo>
                  <a:lnTo>
                    <a:pt x="2479174" y="178047"/>
                  </a:lnTo>
                  <a:lnTo>
                    <a:pt x="2438285" y="158453"/>
                  </a:lnTo>
                  <a:lnTo>
                    <a:pt x="2396810" y="139913"/>
                  </a:lnTo>
                  <a:lnTo>
                    <a:pt x="2354765" y="122444"/>
                  </a:lnTo>
                  <a:lnTo>
                    <a:pt x="2312168" y="106063"/>
                  </a:lnTo>
                  <a:lnTo>
                    <a:pt x="2269037" y="90788"/>
                  </a:lnTo>
                  <a:lnTo>
                    <a:pt x="2225387" y="76636"/>
                  </a:lnTo>
                  <a:lnTo>
                    <a:pt x="2181238" y="63623"/>
                  </a:lnTo>
                  <a:lnTo>
                    <a:pt x="2136605" y="51768"/>
                  </a:lnTo>
                  <a:lnTo>
                    <a:pt x="2091507" y="41087"/>
                  </a:lnTo>
                  <a:lnTo>
                    <a:pt x="2045960" y="31598"/>
                  </a:lnTo>
                  <a:lnTo>
                    <a:pt x="1999982" y="23319"/>
                  </a:lnTo>
                  <a:lnTo>
                    <a:pt x="1953590" y="16265"/>
                  </a:lnTo>
                  <a:lnTo>
                    <a:pt x="1906801" y="10456"/>
                  </a:lnTo>
                  <a:lnTo>
                    <a:pt x="1859633" y="5907"/>
                  </a:lnTo>
                  <a:lnTo>
                    <a:pt x="1812102" y="2637"/>
                  </a:lnTo>
                  <a:lnTo>
                    <a:pt x="1764227" y="662"/>
                  </a:lnTo>
                  <a:lnTo>
                    <a:pt x="1716024" y="0"/>
                  </a:lnTo>
                  <a:close/>
                </a:path>
              </a:pathLst>
            </a:custGeom>
            <a:solidFill>
              <a:srgbClr val="1F2C8F"/>
            </a:solidFill>
          </p:spPr>
          <p:txBody>
            <a:bodyPr wrap="square" lIns="0" tIns="0" rIns="0" bIns="0" rtlCol="0"/>
            <a:lstStyle/>
            <a:p>
              <a:endParaRPr/>
            </a:p>
          </p:txBody>
        </p:sp>
        <p:sp>
          <p:nvSpPr>
            <p:cNvPr id="7" name="object 7"/>
            <p:cNvSpPr/>
            <p:nvPr/>
          </p:nvSpPr>
          <p:spPr>
            <a:xfrm>
              <a:off x="1721874" y="3444022"/>
              <a:ext cx="1714500" cy="1717039"/>
            </a:xfrm>
            <a:custGeom>
              <a:avLst/>
              <a:gdLst/>
              <a:ahLst/>
              <a:cxnLst/>
              <a:rect l="l" t="t" r="r" b="b"/>
              <a:pathLst>
                <a:path w="1714500" h="1717039">
                  <a:moveTo>
                    <a:pt x="0" y="0"/>
                  </a:moveTo>
                  <a:lnTo>
                    <a:pt x="0" y="1716945"/>
                  </a:lnTo>
                  <a:lnTo>
                    <a:pt x="1714227" y="1716946"/>
                  </a:lnTo>
                  <a:lnTo>
                    <a:pt x="1713569" y="1668887"/>
                  </a:lnTo>
                  <a:lnTo>
                    <a:pt x="1711604" y="1621155"/>
                  </a:lnTo>
                  <a:lnTo>
                    <a:pt x="1708352" y="1573767"/>
                  </a:lnTo>
                  <a:lnTo>
                    <a:pt x="1703828" y="1526739"/>
                  </a:lnTo>
                  <a:lnTo>
                    <a:pt x="1698050" y="1480091"/>
                  </a:lnTo>
                  <a:lnTo>
                    <a:pt x="1691035" y="1433838"/>
                  </a:lnTo>
                  <a:lnTo>
                    <a:pt x="1682800" y="1387997"/>
                  </a:lnTo>
                  <a:lnTo>
                    <a:pt x="1673363" y="1342587"/>
                  </a:lnTo>
                  <a:lnTo>
                    <a:pt x="1662740" y="1297624"/>
                  </a:lnTo>
                  <a:lnTo>
                    <a:pt x="1650949" y="1253125"/>
                  </a:lnTo>
                  <a:lnTo>
                    <a:pt x="1638008" y="1209108"/>
                  </a:lnTo>
                  <a:lnTo>
                    <a:pt x="1623932" y="1165590"/>
                  </a:lnTo>
                  <a:lnTo>
                    <a:pt x="1608740" y="1122587"/>
                  </a:lnTo>
                  <a:lnTo>
                    <a:pt x="1592448" y="1080118"/>
                  </a:lnTo>
                  <a:lnTo>
                    <a:pt x="1575074" y="1038200"/>
                  </a:lnTo>
                  <a:lnTo>
                    <a:pt x="1556635" y="996849"/>
                  </a:lnTo>
                  <a:lnTo>
                    <a:pt x="1537148" y="956083"/>
                  </a:lnTo>
                  <a:lnTo>
                    <a:pt x="1516630" y="915919"/>
                  </a:lnTo>
                  <a:lnTo>
                    <a:pt x="1495099" y="876375"/>
                  </a:lnTo>
                  <a:lnTo>
                    <a:pt x="1472571" y="837466"/>
                  </a:lnTo>
                  <a:lnTo>
                    <a:pt x="1449064" y="799212"/>
                  </a:lnTo>
                  <a:lnTo>
                    <a:pt x="1424596" y="761629"/>
                  </a:lnTo>
                  <a:lnTo>
                    <a:pt x="1399182" y="724733"/>
                  </a:lnTo>
                  <a:lnTo>
                    <a:pt x="1372841" y="688543"/>
                  </a:lnTo>
                  <a:lnTo>
                    <a:pt x="1345589" y="653076"/>
                  </a:lnTo>
                  <a:lnTo>
                    <a:pt x="1317444" y="618349"/>
                  </a:lnTo>
                  <a:lnTo>
                    <a:pt x="1288423" y="584378"/>
                  </a:lnTo>
                  <a:lnTo>
                    <a:pt x="1258543" y="551182"/>
                  </a:lnTo>
                  <a:lnTo>
                    <a:pt x="1227821" y="518777"/>
                  </a:lnTo>
                  <a:lnTo>
                    <a:pt x="1196275" y="487180"/>
                  </a:lnTo>
                  <a:lnTo>
                    <a:pt x="1163922" y="456410"/>
                  </a:lnTo>
                  <a:lnTo>
                    <a:pt x="1130778" y="426482"/>
                  </a:lnTo>
                  <a:lnTo>
                    <a:pt x="1096861" y="397415"/>
                  </a:lnTo>
                  <a:lnTo>
                    <a:pt x="1062189" y="369225"/>
                  </a:lnTo>
                  <a:lnTo>
                    <a:pt x="1026778" y="341930"/>
                  </a:lnTo>
                  <a:lnTo>
                    <a:pt x="990645" y="315547"/>
                  </a:lnTo>
                  <a:lnTo>
                    <a:pt x="953808" y="290093"/>
                  </a:lnTo>
                  <a:lnTo>
                    <a:pt x="916284" y="265585"/>
                  </a:lnTo>
                  <a:lnTo>
                    <a:pt x="878091" y="242041"/>
                  </a:lnTo>
                  <a:lnTo>
                    <a:pt x="839244" y="219477"/>
                  </a:lnTo>
                  <a:lnTo>
                    <a:pt x="799762" y="197912"/>
                  </a:lnTo>
                  <a:lnTo>
                    <a:pt x="759662" y="177361"/>
                  </a:lnTo>
                  <a:lnTo>
                    <a:pt x="718960" y="157843"/>
                  </a:lnTo>
                  <a:lnTo>
                    <a:pt x="677675" y="139375"/>
                  </a:lnTo>
                  <a:lnTo>
                    <a:pt x="635823" y="121973"/>
                  </a:lnTo>
                  <a:lnTo>
                    <a:pt x="593421" y="105655"/>
                  </a:lnTo>
                  <a:lnTo>
                    <a:pt x="550486" y="90439"/>
                  </a:lnTo>
                  <a:lnTo>
                    <a:pt x="507037" y="76341"/>
                  </a:lnTo>
                  <a:lnTo>
                    <a:pt x="463089" y="63378"/>
                  </a:lnTo>
                  <a:lnTo>
                    <a:pt x="418661" y="51569"/>
                  </a:lnTo>
                  <a:lnTo>
                    <a:pt x="373768" y="40929"/>
                  </a:lnTo>
                  <a:lnTo>
                    <a:pt x="328430" y="31477"/>
                  </a:lnTo>
                  <a:lnTo>
                    <a:pt x="282662" y="23229"/>
                  </a:lnTo>
                  <a:lnTo>
                    <a:pt x="236481" y="16203"/>
                  </a:lnTo>
                  <a:lnTo>
                    <a:pt x="189906" y="10416"/>
                  </a:lnTo>
                  <a:lnTo>
                    <a:pt x="142953" y="5884"/>
                  </a:lnTo>
                  <a:lnTo>
                    <a:pt x="95640" y="2626"/>
                  </a:lnTo>
                  <a:lnTo>
                    <a:pt x="47983" y="659"/>
                  </a:lnTo>
                  <a:lnTo>
                    <a:pt x="0" y="0"/>
                  </a:lnTo>
                  <a:close/>
                </a:path>
              </a:pathLst>
            </a:custGeom>
            <a:solidFill>
              <a:srgbClr val="AAC3E8"/>
            </a:solidFill>
          </p:spPr>
          <p:txBody>
            <a:bodyPr wrap="square" lIns="0" tIns="0" rIns="0" bIns="0" rtlCol="0"/>
            <a:lstStyle/>
            <a:p>
              <a:endParaRPr/>
            </a:p>
          </p:txBody>
        </p:sp>
      </p:grpSp>
      <p:sp>
        <p:nvSpPr>
          <p:cNvPr id="8" name="object 8"/>
          <p:cNvSpPr txBox="1">
            <a:spLocks noGrp="1"/>
          </p:cNvSpPr>
          <p:nvPr>
            <p:ph type="title"/>
          </p:nvPr>
        </p:nvSpPr>
        <p:spPr>
          <a:xfrm>
            <a:off x="4796155" y="792076"/>
            <a:ext cx="5172709" cy="566822"/>
          </a:xfrm>
          <a:prstGeom prst="rect">
            <a:avLst/>
          </a:prstGeom>
        </p:spPr>
        <p:txBody>
          <a:bodyPr vert="horz" wrap="square" lIns="0" tIns="12700" rIns="0" bIns="0" rtlCol="0">
            <a:spAutoFit/>
          </a:bodyPr>
          <a:lstStyle/>
          <a:p>
            <a:pPr marL="12700">
              <a:lnSpc>
                <a:spcPct val="100000"/>
              </a:lnSpc>
              <a:spcBef>
                <a:spcPts val="100"/>
              </a:spcBef>
            </a:pPr>
            <a:r>
              <a:rPr lang="en-IN" spc="-10" dirty="0"/>
              <a:t>MODEL BUILDING</a:t>
            </a:r>
            <a:endParaRPr spc="-10" dirty="0"/>
          </a:p>
        </p:txBody>
      </p:sp>
      <p:sp>
        <p:nvSpPr>
          <p:cNvPr id="9" name="object 9"/>
          <p:cNvSpPr txBox="1"/>
          <p:nvPr/>
        </p:nvSpPr>
        <p:spPr>
          <a:xfrm>
            <a:off x="11141709" y="543560"/>
            <a:ext cx="299720" cy="270510"/>
          </a:xfrm>
          <a:prstGeom prst="rect">
            <a:avLst/>
          </a:prstGeom>
        </p:spPr>
        <p:txBody>
          <a:bodyPr vert="horz" wrap="square" lIns="0" tIns="13335" rIns="0" bIns="0" rtlCol="0">
            <a:spAutoFit/>
          </a:bodyPr>
          <a:lstStyle/>
          <a:p>
            <a:pPr marL="12700">
              <a:lnSpc>
                <a:spcPct val="100000"/>
              </a:lnSpc>
              <a:spcBef>
                <a:spcPts val="105"/>
              </a:spcBef>
            </a:pPr>
            <a:r>
              <a:rPr sz="1600" spc="-25" dirty="0">
                <a:solidFill>
                  <a:srgbClr val="1F2C8F"/>
                </a:solidFill>
                <a:latin typeface="Arial Black"/>
                <a:cs typeface="Arial Black"/>
              </a:rPr>
              <a:t>12</a:t>
            </a:r>
            <a:endParaRPr sz="1600">
              <a:latin typeface="Arial Black"/>
              <a:cs typeface="Arial Black"/>
            </a:endParaRPr>
          </a:p>
        </p:txBody>
      </p:sp>
      <p:sp>
        <p:nvSpPr>
          <p:cNvPr id="21" name="object 21"/>
          <p:cNvSpPr txBox="1"/>
          <p:nvPr/>
        </p:nvSpPr>
        <p:spPr>
          <a:xfrm>
            <a:off x="3968206" y="2026357"/>
            <a:ext cx="7484109" cy="4039567"/>
          </a:xfrm>
          <a:prstGeom prst="rect">
            <a:avLst/>
          </a:prstGeom>
          <a:solidFill>
            <a:srgbClr val="F7F7F7"/>
          </a:solidFill>
        </p:spPr>
        <p:txBody>
          <a:bodyPr vert="horz" wrap="square" lIns="0" tIns="0" rIns="0" bIns="0" rtlCol="0">
            <a:spAutoFit/>
          </a:bodyPr>
          <a:lstStyle/>
          <a:p>
            <a:pPr marL="635">
              <a:lnSpc>
                <a:spcPts val="2055"/>
              </a:lnSpc>
            </a:pPr>
            <a:r>
              <a:rPr lang="en-US" sz="1800" spc="45" dirty="0">
                <a:solidFill>
                  <a:srgbClr val="1F2C8F"/>
                </a:solidFill>
                <a:latin typeface="Times New Roman"/>
                <a:cs typeface="Times New Roman"/>
              </a:rPr>
              <a:t>▶ Splitting the Data into Training and Testing Sets</a:t>
            </a:r>
          </a:p>
          <a:p>
            <a:pPr marL="635">
              <a:lnSpc>
                <a:spcPts val="2055"/>
              </a:lnSpc>
            </a:pPr>
            <a:endParaRPr lang="en-US" sz="1800" spc="45" dirty="0">
              <a:solidFill>
                <a:srgbClr val="1F2C8F"/>
              </a:solidFill>
              <a:latin typeface="Times New Roman"/>
              <a:cs typeface="Times New Roman"/>
            </a:endParaRPr>
          </a:p>
          <a:p>
            <a:pPr marL="635">
              <a:lnSpc>
                <a:spcPts val="2055"/>
              </a:lnSpc>
            </a:pPr>
            <a:r>
              <a:rPr lang="en-US" sz="1800" spc="45" dirty="0">
                <a:solidFill>
                  <a:srgbClr val="1F2C8F"/>
                </a:solidFill>
                <a:latin typeface="Times New Roman"/>
                <a:cs typeface="Times New Roman"/>
              </a:rPr>
              <a:t>▶ The first basic step for regression is performing a train-test split, we have chosen 70:30  ratio.</a:t>
            </a:r>
          </a:p>
          <a:p>
            <a:pPr marL="635">
              <a:lnSpc>
                <a:spcPts val="2055"/>
              </a:lnSpc>
            </a:pPr>
            <a:endParaRPr lang="en-US" sz="1800" spc="45" dirty="0">
              <a:solidFill>
                <a:srgbClr val="1F2C8F"/>
              </a:solidFill>
              <a:latin typeface="Times New Roman"/>
              <a:cs typeface="Times New Roman"/>
            </a:endParaRPr>
          </a:p>
          <a:p>
            <a:pPr marL="635">
              <a:lnSpc>
                <a:spcPts val="2055"/>
              </a:lnSpc>
            </a:pPr>
            <a:r>
              <a:rPr lang="en-US" sz="1800" spc="45" dirty="0">
                <a:solidFill>
                  <a:srgbClr val="1F2C8F"/>
                </a:solidFill>
                <a:latin typeface="Times New Roman"/>
                <a:cs typeface="Times New Roman"/>
              </a:rPr>
              <a:t>▶ Use RFE for Feature Selection</a:t>
            </a:r>
          </a:p>
          <a:p>
            <a:pPr marL="635">
              <a:lnSpc>
                <a:spcPts val="2055"/>
              </a:lnSpc>
            </a:pPr>
            <a:endParaRPr lang="en-US" sz="1800" spc="45" dirty="0">
              <a:solidFill>
                <a:srgbClr val="1F2C8F"/>
              </a:solidFill>
              <a:latin typeface="Times New Roman"/>
              <a:cs typeface="Times New Roman"/>
            </a:endParaRPr>
          </a:p>
          <a:p>
            <a:pPr marL="635">
              <a:lnSpc>
                <a:spcPts val="2055"/>
              </a:lnSpc>
            </a:pPr>
            <a:r>
              <a:rPr lang="en-US" sz="1800" spc="45" dirty="0">
                <a:solidFill>
                  <a:srgbClr val="1F2C8F"/>
                </a:solidFill>
                <a:latin typeface="Times New Roman"/>
                <a:cs typeface="Times New Roman"/>
              </a:rPr>
              <a:t>▶ Running RFE with 15 variables as output</a:t>
            </a:r>
          </a:p>
          <a:p>
            <a:pPr marL="635">
              <a:lnSpc>
                <a:spcPts val="2055"/>
              </a:lnSpc>
            </a:pPr>
            <a:endParaRPr lang="en-US" sz="1800" spc="45" dirty="0">
              <a:solidFill>
                <a:srgbClr val="1F2C8F"/>
              </a:solidFill>
              <a:latin typeface="Times New Roman"/>
              <a:cs typeface="Times New Roman"/>
            </a:endParaRPr>
          </a:p>
          <a:p>
            <a:pPr marL="635">
              <a:lnSpc>
                <a:spcPts val="2055"/>
              </a:lnSpc>
            </a:pPr>
            <a:r>
              <a:rPr lang="en-US" sz="1800" spc="45" dirty="0">
                <a:solidFill>
                  <a:srgbClr val="1F2C8F"/>
                </a:solidFill>
                <a:latin typeface="Times New Roman"/>
                <a:cs typeface="Times New Roman"/>
              </a:rPr>
              <a:t>▶ Building Model by removing the variable whose p- value is greater than 0.05 and </a:t>
            </a:r>
            <a:r>
              <a:rPr lang="en-US" sz="1800" spc="45" dirty="0" err="1">
                <a:solidFill>
                  <a:srgbClr val="1F2C8F"/>
                </a:solidFill>
                <a:latin typeface="Times New Roman"/>
                <a:cs typeface="Times New Roman"/>
              </a:rPr>
              <a:t>vif</a:t>
            </a:r>
            <a:r>
              <a:rPr lang="en-US" sz="1800" spc="45" dirty="0">
                <a:solidFill>
                  <a:srgbClr val="1F2C8F"/>
                </a:solidFill>
                <a:latin typeface="Times New Roman"/>
                <a:cs typeface="Times New Roman"/>
              </a:rPr>
              <a:t> value is greater than 5</a:t>
            </a:r>
          </a:p>
          <a:p>
            <a:pPr marL="635">
              <a:lnSpc>
                <a:spcPts val="2055"/>
              </a:lnSpc>
            </a:pPr>
            <a:endParaRPr lang="en-US" sz="1800" spc="45" dirty="0">
              <a:solidFill>
                <a:srgbClr val="1F2C8F"/>
              </a:solidFill>
              <a:latin typeface="Times New Roman"/>
              <a:cs typeface="Times New Roman"/>
            </a:endParaRPr>
          </a:p>
          <a:p>
            <a:pPr marL="635">
              <a:lnSpc>
                <a:spcPts val="2055"/>
              </a:lnSpc>
            </a:pPr>
            <a:r>
              <a:rPr lang="en-US" sz="1800" spc="45" dirty="0">
                <a:solidFill>
                  <a:srgbClr val="1F2C8F"/>
                </a:solidFill>
                <a:latin typeface="Times New Roman"/>
                <a:cs typeface="Times New Roman"/>
              </a:rPr>
              <a:t>▶ Predictions on test data set</a:t>
            </a:r>
          </a:p>
          <a:p>
            <a:pPr marL="635">
              <a:lnSpc>
                <a:spcPts val="2055"/>
              </a:lnSpc>
            </a:pPr>
            <a:endParaRPr lang="en-US" sz="1800" spc="45" dirty="0">
              <a:solidFill>
                <a:srgbClr val="1F2C8F"/>
              </a:solidFill>
              <a:latin typeface="Times New Roman"/>
              <a:cs typeface="Times New Roman"/>
            </a:endParaRPr>
          </a:p>
          <a:p>
            <a:pPr marL="635">
              <a:lnSpc>
                <a:spcPts val="2055"/>
              </a:lnSpc>
            </a:pPr>
            <a:r>
              <a:rPr lang="en-US" sz="1800" spc="45" dirty="0">
                <a:solidFill>
                  <a:srgbClr val="1F2C8F"/>
                </a:solidFill>
                <a:latin typeface="Times New Roman"/>
                <a:cs typeface="Times New Roman"/>
              </a:rPr>
              <a:t>▶ Overall accuracy 81%</a:t>
            </a:r>
            <a:endParaRPr sz="1800" dirty="0">
              <a:latin typeface="Times New Roman"/>
              <a:cs typeface="Times New Roman"/>
            </a:endParaRPr>
          </a:p>
        </p:txBody>
      </p:sp>
      <p:pic>
        <p:nvPicPr>
          <p:cNvPr id="22" name="object 22"/>
          <p:cNvPicPr/>
          <p:nvPr/>
        </p:nvPicPr>
        <p:blipFill>
          <a:blip r:embed="rId3" cstate="print"/>
          <a:stretch>
            <a:fillRect/>
          </a:stretch>
        </p:blipFill>
        <p:spPr>
          <a:xfrm>
            <a:off x="10820400" y="228600"/>
            <a:ext cx="1033272" cy="966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88552" y="0"/>
            <a:ext cx="3203575" cy="6858000"/>
            <a:chOff x="8988552" y="0"/>
            <a:chExt cx="3203575" cy="6858000"/>
          </a:xfrm>
        </p:grpSpPr>
        <p:sp>
          <p:nvSpPr>
            <p:cNvPr id="3" name="object 3"/>
            <p:cNvSpPr/>
            <p:nvPr/>
          </p:nvSpPr>
          <p:spPr>
            <a:xfrm>
              <a:off x="8988552" y="3425952"/>
              <a:ext cx="3203575" cy="3432175"/>
            </a:xfrm>
            <a:custGeom>
              <a:avLst/>
              <a:gdLst/>
              <a:ahLst/>
              <a:cxnLst/>
              <a:rect l="l" t="t" r="r" b="b"/>
              <a:pathLst>
                <a:path w="3203575" h="3432175">
                  <a:moveTo>
                    <a:pt x="3203448" y="0"/>
                  </a:moveTo>
                  <a:lnTo>
                    <a:pt x="0" y="0"/>
                  </a:lnTo>
                  <a:lnTo>
                    <a:pt x="0" y="3432048"/>
                  </a:lnTo>
                  <a:lnTo>
                    <a:pt x="3203448" y="3432048"/>
                  </a:lnTo>
                  <a:lnTo>
                    <a:pt x="3203448" y="0"/>
                  </a:lnTo>
                  <a:close/>
                </a:path>
              </a:pathLst>
            </a:custGeom>
            <a:solidFill>
              <a:srgbClr val="AAC3E8"/>
            </a:solidFill>
          </p:spPr>
          <p:txBody>
            <a:bodyPr wrap="square" lIns="0" tIns="0" rIns="0" bIns="0" rtlCol="0"/>
            <a:lstStyle/>
            <a:p>
              <a:endParaRPr/>
            </a:p>
          </p:txBody>
        </p:sp>
        <p:sp>
          <p:nvSpPr>
            <p:cNvPr id="4" name="object 4"/>
            <p:cNvSpPr/>
            <p:nvPr/>
          </p:nvSpPr>
          <p:spPr>
            <a:xfrm>
              <a:off x="8988552" y="3654552"/>
              <a:ext cx="3203575" cy="3203575"/>
            </a:xfrm>
            <a:custGeom>
              <a:avLst/>
              <a:gdLst/>
              <a:ahLst/>
              <a:cxnLst/>
              <a:rect l="l" t="t" r="r" b="b"/>
              <a:pathLst>
                <a:path w="3203575" h="3203575">
                  <a:moveTo>
                    <a:pt x="3203448" y="0"/>
                  </a:moveTo>
                  <a:lnTo>
                    <a:pt x="0" y="3190314"/>
                  </a:lnTo>
                  <a:lnTo>
                    <a:pt x="0" y="3203447"/>
                  </a:lnTo>
                  <a:lnTo>
                    <a:pt x="3203448" y="3203447"/>
                  </a:lnTo>
                  <a:lnTo>
                    <a:pt x="3203448" y="0"/>
                  </a:lnTo>
                  <a:close/>
                </a:path>
              </a:pathLst>
            </a:custGeom>
            <a:solidFill>
              <a:srgbClr val="F5CDCE"/>
            </a:solidFill>
          </p:spPr>
          <p:txBody>
            <a:bodyPr wrap="square" lIns="0" tIns="0" rIns="0" bIns="0" rtlCol="0"/>
            <a:lstStyle/>
            <a:p>
              <a:endParaRPr/>
            </a:p>
          </p:txBody>
        </p:sp>
        <p:sp>
          <p:nvSpPr>
            <p:cNvPr id="5" name="object 5"/>
            <p:cNvSpPr/>
            <p:nvPr/>
          </p:nvSpPr>
          <p:spPr>
            <a:xfrm>
              <a:off x="8988552" y="0"/>
              <a:ext cx="3203575" cy="3438525"/>
            </a:xfrm>
            <a:custGeom>
              <a:avLst/>
              <a:gdLst/>
              <a:ahLst/>
              <a:cxnLst/>
              <a:rect l="l" t="t" r="r" b="b"/>
              <a:pathLst>
                <a:path w="3203575" h="3438525">
                  <a:moveTo>
                    <a:pt x="3203448" y="0"/>
                  </a:moveTo>
                  <a:lnTo>
                    <a:pt x="0" y="0"/>
                  </a:lnTo>
                  <a:lnTo>
                    <a:pt x="0" y="3438144"/>
                  </a:lnTo>
                  <a:lnTo>
                    <a:pt x="3203448" y="3438144"/>
                  </a:lnTo>
                  <a:lnTo>
                    <a:pt x="3203448" y="0"/>
                  </a:lnTo>
                  <a:close/>
                </a:path>
              </a:pathLst>
            </a:custGeom>
            <a:solidFill>
              <a:srgbClr val="CCBD88"/>
            </a:solidFill>
          </p:spPr>
          <p:txBody>
            <a:bodyPr wrap="square" lIns="0" tIns="0" rIns="0" bIns="0" rtlCol="0"/>
            <a:lstStyle/>
            <a:p>
              <a:endParaRPr/>
            </a:p>
          </p:txBody>
        </p:sp>
        <p:sp>
          <p:nvSpPr>
            <p:cNvPr id="6" name="object 6"/>
            <p:cNvSpPr/>
            <p:nvPr/>
          </p:nvSpPr>
          <p:spPr>
            <a:xfrm>
              <a:off x="8988552" y="6095"/>
              <a:ext cx="3203575" cy="3438525"/>
            </a:xfrm>
            <a:custGeom>
              <a:avLst/>
              <a:gdLst/>
              <a:ahLst/>
              <a:cxnLst/>
              <a:rect l="l" t="t" r="r" b="b"/>
              <a:pathLst>
                <a:path w="3203575" h="3438525">
                  <a:moveTo>
                    <a:pt x="0" y="0"/>
                  </a:moveTo>
                  <a:lnTo>
                    <a:pt x="0" y="3438143"/>
                  </a:lnTo>
                  <a:lnTo>
                    <a:pt x="3203448" y="3438143"/>
                  </a:lnTo>
                  <a:lnTo>
                    <a:pt x="3203448" y="3216020"/>
                  </a:lnTo>
                  <a:lnTo>
                    <a:pt x="0" y="0"/>
                  </a:lnTo>
                  <a:close/>
                </a:path>
              </a:pathLst>
            </a:custGeom>
            <a:solidFill>
              <a:srgbClr val="F5CDCE"/>
            </a:solidFill>
          </p:spPr>
          <p:txBody>
            <a:bodyPr wrap="square" lIns="0" tIns="0" rIns="0" bIns="0" rtlCol="0"/>
            <a:lstStyle/>
            <a:p>
              <a:endParaRPr/>
            </a:p>
          </p:txBody>
        </p:sp>
      </p:grpSp>
      <p:sp>
        <p:nvSpPr>
          <p:cNvPr id="7" name="object 7"/>
          <p:cNvSpPr txBox="1">
            <a:spLocks noGrp="1"/>
          </p:cNvSpPr>
          <p:nvPr>
            <p:ph type="title"/>
          </p:nvPr>
        </p:nvSpPr>
        <p:spPr>
          <a:xfrm>
            <a:off x="1219200" y="543560"/>
            <a:ext cx="5292090" cy="574675"/>
          </a:xfrm>
          <a:prstGeom prst="rect">
            <a:avLst/>
          </a:prstGeom>
        </p:spPr>
        <p:txBody>
          <a:bodyPr vert="horz" wrap="square" lIns="0" tIns="12700" rIns="0" bIns="0" rtlCol="0">
            <a:spAutoFit/>
          </a:bodyPr>
          <a:lstStyle/>
          <a:p>
            <a:pPr marL="12700">
              <a:lnSpc>
                <a:spcPct val="100000"/>
              </a:lnSpc>
              <a:spcBef>
                <a:spcPts val="100"/>
              </a:spcBef>
            </a:pPr>
            <a:r>
              <a:rPr lang="en-IN" spc="-25" dirty="0"/>
              <a:t>ROC CURVE</a:t>
            </a:r>
            <a:endParaRPr spc="-25" dirty="0"/>
          </a:p>
        </p:txBody>
      </p:sp>
      <p:sp>
        <p:nvSpPr>
          <p:cNvPr id="8" name="object 8"/>
          <p:cNvSpPr txBox="1"/>
          <p:nvPr/>
        </p:nvSpPr>
        <p:spPr>
          <a:xfrm>
            <a:off x="11141709" y="543560"/>
            <a:ext cx="299720" cy="270510"/>
          </a:xfrm>
          <a:prstGeom prst="rect">
            <a:avLst/>
          </a:prstGeom>
        </p:spPr>
        <p:txBody>
          <a:bodyPr vert="horz" wrap="square" lIns="0" tIns="13335" rIns="0" bIns="0" rtlCol="0">
            <a:spAutoFit/>
          </a:bodyPr>
          <a:lstStyle/>
          <a:p>
            <a:pPr marL="12700">
              <a:lnSpc>
                <a:spcPct val="100000"/>
              </a:lnSpc>
              <a:spcBef>
                <a:spcPts val="105"/>
              </a:spcBef>
            </a:pPr>
            <a:r>
              <a:rPr sz="1600" spc="-25" dirty="0">
                <a:solidFill>
                  <a:srgbClr val="1F2C8F"/>
                </a:solidFill>
                <a:latin typeface="Arial Black"/>
                <a:cs typeface="Arial Black"/>
              </a:rPr>
              <a:t>13</a:t>
            </a:r>
            <a:endParaRPr sz="1600">
              <a:latin typeface="Arial Black"/>
              <a:cs typeface="Arial Black"/>
            </a:endParaRPr>
          </a:p>
        </p:txBody>
      </p:sp>
      <p:sp>
        <p:nvSpPr>
          <p:cNvPr id="9" name="object 9"/>
          <p:cNvSpPr txBox="1"/>
          <p:nvPr/>
        </p:nvSpPr>
        <p:spPr>
          <a:xfrm>
            <a:off x="228600" y="5142039"/>
            <a:ext cx="8759952" cy="1617751"/>
          </a:xfrm>
          <a:prstGeom prst="rect">
            <a:avLst/>
          </a:prstGeom>
          <a:solidFill>
            <a:srgbClr val="F7F7F7"/>
          </a:solidFill>
        </p:spPr>
        <p:txBody>
          <a:bodyPr vert="horz" wrap="square" lIns="0" tIns="40005" rIns="0" bIns="0" rtlCol="0">
            <a:spAutoFit/>
          </a:bodyPr>
          <a:lstStyle/>
          <a:p>
            <a:pPr>
              <a:lnSpc>
                <a:spcPts val="1845"/>
              </a:lnSpc>
              <a:spcBef>
                <a:spcPts val="315"/>
              </a:spcBef>
            </a:pPr>
            <a:r>
              <a:rPr lang="en-US" sz="1700" dirty="0">
                <a:solidFill>
                  <a:srgbClr val="1F2C8F"/>
                </a:solidFill>
                <a:latin typeface="Times New Roman"/>
                <a:cs typeface="Times New Roman"/>
              </a:rPr>
              <a:t>▶ Finding Optimal Cut off Point</a:t>
            </a:r>
          </a:p>
          <a:p>
            <a:pPr>
              <a:lnSpc>
                <a:spcPts val="1845"/>
              </a:lnSpc>
              <a:spcBef>
                <a:spcPts val="315"/>
              </a:spcBef>
            </a:pPr>
            <a:endParaRPr lang="en-US" sz="1700" dirty="0">
              <a:solidFill>
                <a:srgbClr val="1F2C8F"/>
              </a:solidFill>
              <a:latin typeface="Times New Roman"/>
              <a:cs typeface="Times New Roman"/>
            </a:endParaRPr>
          </a:p>
          <a:p>
            <a:pPr>
              <a:lnSpc>
                <a:spcPts val="1845"/>
              </a:lnSpc>
              <a:spcBef>
                <a:spcPts val="315"/>
              </a:spcBef>
            </a:pPr>
            <a:r>
              <a:rPr lang="en-US" sz="1700" dirty="0">
                <a:solidFill>
                  <a:srgbClr val="1F2C8F"/>
                </a:solidFill>
                <a:latin typeface="Times New Roman"/>
                <a:cs typeface="Times New Roman"/>
              </a:rPr>
              <a:t>▶ Optimal cut off probability is that probability where we get balanced sensitivity and specificity</a:t>
            </a:r>
          </a:p>
          <a:p>
            <a:pPr>
              <a:lnSpc>
                <a:spcPts val="1845"/>
              </a:lnSpc>
              <a:spcBef>
                <a:spcPts val="315"/>
              </a:spcBef>
            </a:pPr>
            <a:endParaRPr lang="en-US" sz="1700" dirty="0">
              <a:solidFill>
                <a:srgbClr val="1F2C8F"/>
              </a:solidFill>
              <a:latin typeface="Times New Roman"/>
              <a:cs typeface="Times New Roman"/>
            </a:endParaRPr>
          </a:p>
          <a:p>
            <a:pPr>
              <a:lnSpc>
                <a:spcPts val="1845"/>
              </a:lnSpc>
              <a:spcBef>
                <a:spcPts val="315"/>
              </a:spcBef>
            </a:pPr>
            <a:r>
              <a:rPr lang="en-US" sz="1700" dirty="0">
                <a:solidFill>
                  <a:srgbClr val="1F2C8F"/>
                </a:solidFill>
                <a:latin typeface="Times New Roman"/>
                <a:cs typeface="Times New Roman"/>
              </a:rPr>
              <a:t>▶ From the second graph it is visible that the optimal cut off is at 0.35</a:t>
            </a:r>
          </a:p>
          <a:p>
            <a:pPr>
              <a:lnSpc>
                <a:spcPts val="1845"/>
              </a:lnSpc>
              <a:spcBef>
                <a:spcPts val="315"/>
              </a:spcBef>
            </a:pPr>
            <a:endParaRPr sz="1700" dirty="0">
              <a:latin typeface="Times New Roman"/>
              <a:cs typeface="Times New Roman"/>
            </a:endParaRPr>
          </a:p>
        </p:txBody>
      </p:sp>
      <p:pic>
        <p:nvPicPr>
          <p:cNvPr id="27" name="object 27"/>
          <p:cNvPicPr/>
          <p:nvPr/>
        </p:nvPicPr>
        <p:blipFill>
          <a:blip r:embed="rId2" cstate="print"/>
          <a:stretch>
            <a:fillRect/>
          </a:stretch>
        </p:blipFill>
        <p:spPr>
          <a:xfrm>
            <a:off x="10820400" y="228600"/>
            <a:ext cx="1033272" cy="966215"/>
          </a:xfrm>
          <a:prstGeom prst="rect">
            <a:avLst/>
          </a:prstGeom>
        </p:spPr>
      </p:pic>
      <p:pic>
        <p:nvPicPr>
          <p:cNvPr id="28" name="object 5">
            <a:extLst>
              <a:ext uri="{FF2B5EF4-FFF2-40B4-BE49-F238E27FC236}">
                <a16:creationId xmlns:a16="http://schemas.microsoft.com/office/drawing/2014/main" id="{905DC7D0-5DDD-C5E0-F73C-BD2BB825CCA1}"/>
              </a:ext>
            </a:extLst>
          </p:cNvPr>
          <p:cNvPicPr/>
          <p:nvPr/>
        </p:nvPicPr>
        <p:blipFill>
          <a:blip r:embed="rId3" cstate="print"/>
          <a:stretch>
            <a:fillRect/>
          </a:stretch>
        </p:blipFill>
        <p:spPr>
          <a:xfrm>
            <a:off x="4154043" y="1519427"/>
            <a:ext cx="4714494" cy="3038093"/>
          </a:xfrm>
          <a:prstGeom prst="rect">
            <a:avLst/>
          </a:prstGeom>
        </p:spPr>
      </p:pic>
      <p:pic>
        <p:nvPicPr>
          <p:cNvPr id="29" name="object 2">
            <a:extLst>
              <a:ext uri="{FF2B5EF4-FFF2-40B4-BE49-F238E27FC236}">
                <a16:creationId xmlns:a16="http://schemas.microsoft.com/office/drawing/2014/main" id="{A5C15EDC-FDA6-4832-9AE5-89FD1896E4E2}"/>
              </a:ext>
            </a:extLst>
          </p:cNvPr>
          <p:cNvPicPr/>
          <p:nvPr/>
        </p:nvPicPr>
        <p:blipFill>
          <a:blip r:embed="rId4" cstate="print"/>
          <a:stretch>
            <a:fillRect/>
          </a:stretch>
        </p:blipFill>
        <p:spPr>
          <a:xfrm>
            <a:off x="416051" y="1519427"/>
            <a:ext cx="3402329" cy="30030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88552" y="0"/>
            <a:ext cx="3203575" cy="6858000"/>
            <a:chOff x="8988552" y="0"/>
            <a:chExt cx="3203575" cy="6858000"/>
          </a:xfrm>
        </p:grpSpPr>
        <p:sp>
          <p:nvSpPr>
            <p:cNvPr id="3" name="object 3"/>
            <p:cNvSpPr/>
            <p:nvPr/>
          </p:nvSpPr>
          <p:spPr>
            <a:xfrm>
              <a:off x="8988552" y="3425952"/>
              <a:ext cx="3203575" cy="3432175"/>
            </a:xfrm>
            <a:custGeom>
              <a:avLst/>
              <a:gdLst/>
              <a:ahLst/>
              <a:cxnLst/>
              <a:rect l="l" t="t" r="r" b="b"/>
              <a:pathLst>
                <a:path w="3203575" h="3432175">
                  <a:moveTo>
                    <a:pt x="3203448" y="0"/>
                  </a:moveTo>
                  <a:lnTo>
                    <a:pt x="0" y="0"/>
                  </a:lnTo>
                  <a:lnTo>
                    <a:pt x="0" y="3432048"/>
                  </a:lnTo>
                  <a:lnTo>
                    <a:pt x="3203448" y="3432048"/>
                  </a:lnTo>
                  <a:lnTo>
                    <a:pt x="3203448" y="0"/>
                  </a:lnTo>
                  <a:close/>
                </a:path>
              </a:pathLst>
            </a:custGeom>
            <a:solidFill>
              <a:srgbClr val="AAC3E8"/>
            </a:solidFill>
          </p:spPr>
          <p:txBody>
            <a:bodyPr wrap="square" lIns="0" tIns="0" rIns="0" bIns="0" rtlCol="0"/>
            <a:lstStyle/>
            <a:p>
              <a:endParaRPr/>
            </a:p>
          </p:txBody>
        </p:sp>
        <p:sp>
          <p:nvSpPr>
            <p:cNvPr id="4" name="object 4"/>
            <p:cNvSpPr/>
            <p:nvPr/>
          </p:nvSpPr>
          <p:spPr>
            <a:xfrm>
              <a:off x="8988552" y="3654552"/>
              <a:ext cx="3203575" cy="3203575"/>
            </a:xfrm>
            <a:custGeom>
              <a:avLst/>
              <a:gdLst/>
              <a:ahLst/>
              <a:cxnLst/>
              <a:rect l="l" t="t" r="r" b="b"/>
              <a:pathLst>
                <a:path w="3203575" h="3203575">
                  <a:moveTo>
                    <a:pt x="3203448" y="0"/>
                  </a:moveTo>
                  <a:lnTo>
                    <a:pt x="0" y="3190314"/>
                  </a:lnTo>
                  <a:lnTo>
                    <a:pt x="0" y="3203447"/>
                  </a:lnTo>
                  <a:lnTo>
                    <a:pt x="3203448" y="3203447"/>
                  </a:lnTo>
                  <a:lnTo>
                    <a:pt x="3203448" y="0"/>
                  </a:lnTo>
                  <a:close/>
                </a:path>
              </a:pathLst>
            </a:custGeom>
            <a:solidFill>
              <a:srgbClr val="F5CDCE"/>
            </a:solidFill>
          </p:spPr>
          <p:txBody>
            <a:bodyPr wrap="square" lIns="0" tIns="0" rIns="0" bIns="0" rtlCol="0"/>
            <a:lstStyle/>
            <a:p>
              <a:endParaRPr/>
            </a:p>
          </p:txBody>
        </p:sp>
        <p:sp>
          <p:nvSpPr>
            <p:cNvPr id="5" name="object 5"/>
            <p:cNvSpPr/>
            <p:nvPr/>
          </p:nvSpPr>
          <p:spPr>
            <a:xfrm>
              <a:off x="8988552" y="0"/>
              <a:ext cx="3203575" cy="3438525"/>
            </a:xfrm>
            <a:custGeom>
              <a:avLst/>
              <a:gdLst/>
              <a:ahLst/>
              <a:cxnLst/>
              <a:rect l="l" t="t" r="r" b="b"/>
              <a:pathLst>
                <a:path w="3203575" h="3438525">
                  <a:moveTo>
                    <a:pt x="3203448" y="0"/>
                  </a:moveTo>
                  <a:lnTo>
                    <a:pt x="0" y="0"/>
                  </a:lnTo>
                  <a:lnTo>
                    <a:pt x="0" y="3438144"/>
                  </a:lnTo>
                  <a:lnTo>
                    <a:pt x="3203448" y="3438144"/>
                  </a:lnTo>
                  <a:lnTo>
                    <a:pt x="3203448" y="0"/>
                  </a:lnTo>
                  <a:close/>
                </a:path>
              </a:pathLst>
            </a:custGeom>
            <a:solidFill>
              <a:srgbClr val="CCBD88"/>
            </a:solidFill>
          </p:spPr>
          <p:txBody>
            <a:bodyPr wrap="square" lIns="0" tIns="0" rIns="0" bIns="0" rtlCol="0"/>
            <a:lstStyle/>
            <a:p>
              <a:endParaRPr/>
            </a:p>
          </p:txBody>
        </p:sp>
        <p:sp>
          <p:nvSpPr>
            <p:cNvPr id="6" name="object 6"/>
            <p:cNvSpPr/>
            <p:nvPr/>
          </p:nvSpPr>
          <p:spPr>
            <a:xfrm>
              <a:off x="8988552" y="6095"/>
              <a:ext cx="3203575" cy="3438525"/>
            </a:xfrm>
            <a:custGeom>
              <a:avLst/>
              <a:gdLst/>
              <a:ahLst/>
              <a:cxnLst/>
              <a:rect l="l" t="t" r="r" b="b"/>
              <a:pathLst>
                <a:path w="3203575" h="3438525">
                  <a:moveTo>
                    <a:pt x="0" y="0"/>
                  </a:moveTo>
                  <a:lnTo>
                    <a:pt x="0" y="3438143"/>
                  </a:lnTo>
                  <a:lnTo>
                    <a:pt x="3203448" y="3438143"/>
                  </a:lnTo>
                  <a:lnTo>
                    <a:pt x="3203448" y="3216020"/>
                  </a:lnTo>
                  <a:lnTo>
                    <a:pt x="0" y="0"/>
                  </a:lnTo>
                  <a:close/>
                </a:path>
              </a:pathLst>
            </a:custGeom>
            <a:solidFill>
              <a:srgbClr val="F5CDCE"/>
            </a:solidFill>
          </p:spPr>
          <p:txBody>
            <a:bodyPr wrap="square" lIns="0" tIns="0" rIns="0" bIns="0" rtlCol="0"/>
            <a:lstStyle/>
            <a:p>
              <a:endParaRPr/>
            </a:p>
          </p:txBody>
        </p:sp>
      </p:grpSp>
      <p:sp>
        <p:nvSpPr>
          <p:cNvPr id="7" name="object 7"/>
          <p:cNvSpPr txBox="1">
            <a:spLocks noGrp="1"/>
          </p:cNvSpPr>
          <p:nvPr>
            <p:ph type="title"/>
          </p:nvPr>
        </p:nvSpPr>
        <p:spPr>
          <a:xfrm>
            <a:off x="557404" y="710518"/>
            <a:ext cx="5292090" cy="574675"/>
          </a:xfrm>
          <a:prstGeom prst="rect">
            <a:avLst/>
          </a:prstGeom>
        </p:spPr>
        <p:txBody>
          <a:bodyPr vert="horz" wrap="square" lIns="0" tIns="12700" rIns="0" bIns="0" rtlCol="0">
            <a:spAutoFit/>
          </a:bodyPr>
          <a:lstStyle/>
          <a:p>
            <a:pPr marL="12700">
              <a:lnSpc>
                <a:spcPct val="100000"/>
              </a:lnSpc>
              <a:spcBef>
                <a:spcPts val="100"/>
              </a:spcBef>
            </a:pPr>
            <a:r>
              <a:rPr lang="en-IN" spc="-25" dirty="0"/>
              <a:t>CONCLUSION</a:t>
            </a:r>
            <a:endParaRPr spc="-25" dirty="0"/>
          </a:p>
        </p:txBody>
      </p:sp>
      <p:sp>
        <p:nvSpPr>
          <p:cNvPr id="8" name="object 8"/>
          <p:cNvSpPr txBox="1"/>
          <p:nvPr/>
        </p:nvSpPr>
        <p:spPr>
          <a:xfrm>
            <a:off x="11141709" y="543560"/>
            <a:ext cx="299720" cy="270510"/>
          </a:xfrm>
          <a:prstGeom prst="rect">
            <a:avLst/>
          </a:prstGeom>
        </p:spPr>
        <p:txBody>
          <a:bodyPr vert="horz" wrap="square" lIns="0" tIns="13335" rIns="0" bIns="0" rtlCol="0">
            <a:spAutoFit/>
          </a:bodyPr>
          <a:lstStyle/>
          <a:p>
            <a:pPr marL="12700">
              <a:lnSpc>
                <a:spcPct val="100000"/>
              </a:lnSpc>
              <a:spcBef>
                <a:spcPts val="105"/>
              </a:spcBef>
            </a:pPr>
            <a:r>
              <a:rPr sz="1600" spc="-25" dirty="0">
                <a:solidFill>
                  <a:srgbClr val="1F2C8F"/>
                </a:solidFill>
                <a:latin typeface="Arial Black"/>
                <a:cs typeface="Arial Black"/>
              </a:rPr>
              <a:t>13</a:t>
            </a:r>
            <a:endParaRPr sz="1600">
              <a:latin typeface="Arial Black"/>
              <a:cs typeface="Arial Black"/>
            </a:endParaRPr>
          </a:p>
        </p:txBody>
      </p:sp>
      <p:sp>
        <p:nvSpPr>
          <p:cNvPr id="9" name="object 9"/>
          <p:cNvSpPr txBox="1"/>
          <p:nvPr/>
        </p:nvSpPr>
        <p:spPr>
          <a:xfrm>
            <a:off x="557404" y="1719262"/>
            <a:ext cx="7138796" cy="4733988"/>
          </a:xfrm>
          <a:prstGeom prst="rect">
            <a:avLst/>
          </a:prstGeom>
          <a:solidFill>
            <a:srgbClr val="F7F7F7"/>
          </a:solidFill>
        </p:spPr>
        <p:txBody>
          <a:bodyPr vert="horz" wrap="square" lIns="0" tIns="40005" rIns="0" bIns="0" rtlCol="0">
            <a:spAutoFit/>
          </a:bodyPr>
          <a:lstStyle/>
          <a:p>
            <a:pPr>
              <a:lnSpc>
                <a:spcPts val="1845"/>
              </a:lnSpc>
              <a:spcBef>
                <a:spcPts val="315"/>
              </a:spcBef>
            </a:pPr>
            <a:r>
              <a:rPr lang="en-US" sz="1700" dirty="0">
                <a:solidFill>
                  <a:srgbClr val="1F2C8F"/>
                </a:solidFill>
                <a:latin typeface="Times New Roman"/>
                <a:cs typeface="Times New Roman"/>
              </a:rPr>
              <a:t>It was found that the variables that mattered the most in the potential buyers are (In  descending order) :</a:t>
            </a:r>
          </a:p>
          <a:p>
            <a:pPr>
              <a:lnSpc>
                <a:spcPts val="1845"/>
              </a:lnSpc>
              <a:spcBef>
                <a:spcPts val="315"/>
              </a:spcBef>
            </a:pPr>
            <a:r>
              <a:rPr lang="en-US" sz="1700" dirty="0">
                <a:solidFill>
                  <a:srgbClr val="1F2C8F"/>
                </a:solidFill>
                <a:latin typeface="Times New Roman"/>
                <a:cs typeface="Times New Roman"/>
              </a:rPr>
              <a:t>▶ The total time spend on the Website.</a:t>
            </a:r>
          </a:p>
          <a:p>
            <a:pPr>
              <a:lnSpc>
                <a:spcPts val="1845"/>
              </a:lnSpc>
              <a:spcBef>
                <a:spcPts val="315"/>
              </a:spcBef>
            </a:pPr>
            <a:r>
              <a:rPr lang="en-US" sz="1700" dirty="0">
                <a:solidFill>
                  <a:srgbClr val="1F2C8F"/>
                </a:solidFill>
                <a:latin typeface="Times New Roman"/>
                <a:cs typeface="Times New Roman"/>
              </a:rPr>
              <a:t>▶ Total number of visits.</a:t>
            </a:r>
          </a:p>
          <a:p>
            <a:pPr>
              <a:lnSpc>
                <a:spcPts val="1845"/>
              </a:lnSpc>
              <a:spcBef>
                <a:spcPts val="315"/>
              </a:spcBef>
            </a:pPr>
            <a:r>
              <a:rPr lang="en-US" sz="1700" dirty="0">
                <a:solidFill>
                  <a:srgbClr val="1F2C8F"/>
                </a:solidFill>
                <a:latin typeface="Times New Roman"/>
                <a:cs typeface="Times New Roman"/>
              </a:rPr>
              <a:t>▶ When the lead source was:</a:t>
            </a:r>
          </a:p>
          <a:p>
            <a:pPr marL="342900" indent="-342900">
              <a:lnSpc>
                <a:spcPts val="1845"/>
              </a:lnSpc>
              <a:spcBef>
                <a:spcPts val="315"/>
              </a:spcBef>
              <a:buFont typeface="+mj-lt"/>
              <a:buAutoNum type="alphaLcPeriod"/>
            </a:pPr>
            <a:r>
              <a:rPr lang="en-US" sz="1700" dirty="0">
                <a:solidFill>
                  <a:srgbClr val="1F2C8F"/>
                </a:solidFill>
                <a:latin typeface="Times New Roman"/>
                <a:cs typeface="Times New Roman"/>
              </a:rPr>
              <a:t>Google</a:t>
            </a:r>
          </a:p>
          <a:p>
            <a:pPr marL="342900" indent="-342900">
              <a:lnSpc>
                <a:spcPts val="1845"/>
              </a:lnSpc>
              <a:spcBef>
                <a:spcPts val="315"/>
              </a:spcBef>
              <a:buFont typeface="+mj-lt"/>
              <a:buAutoNum type="alphaLcPeriod"/>
            </a:pPr>
            <a:r>
              <a:rPr lang="en-US" sz="1700" dirty="0">
                <a:solidFill>
                  <a:srgbClr val="1F2C8F"/>
                </a:solidFill>
                <a:latin typeface="Times New Roman"/>
                <a:cs typeface="Times New Roman"/>
              </a:rPr>
              <a:t>Direct traffic</a:t>
            </a:r>
          </a:p>
          <a:p>
            <a:pPr marL="342900" indent="-342900">
              <a:lnSpc>
                <a:spcPts val="1845"/>
              </a:lnSpc>
              <a:spcBef>
                <a:spcPts val="315"/>
              </a:spcBef>
              <a:buFont typeface="+mj-lt"/>
              <a:buAutoNum type="alphaLcPeriod"/>
            </a:pPr>
            <a:r>
              <a:rPr lang="en-US" sz="1700" dirty="0">
                <a:solidFill>
                  <a:srgbClr val="1F2C8F"/>
                </a:solidFill>
                <a:latin typeface="Times New Roman"/>
                <a:cs typeface="Times New Roman"/>
              </a:rPr>
              <a:t>Organic search</a:t>
            </a:r>
          </a:p>
          <a:p>
            <a:pPr marL="342900" indent="-342900">
              <a:lnSpc>
                <a:spcPts val="1845"/>
              </a:lnSpc>
              <a:spcBef>
                <a:spcPts val="315"/>
              </a:spcBef>
              <a:buFont typeface="+mj-lt"/>
              <a:buAutoNum type="alphaLcPeriod"/>
            </a:pPr>
            <a:r>
              <a:rPr lang="en-US" sz="1700" dirty="0" err="1">
                <a:solidFill>
                  <a:srgbClr val="1F2C8F"/>
                </a:solidFill>
                <a:latin typeface="Times New Roman"/>
                <a:cs typeface="Times New Roman"/>
              </a:rPr>
              <a:t>Welingak</a:t>
            </a:r>
            <a:r>
              <a:rPr lang="en-US" sz="1700" dirty="0">
                <a:solidFill>
                  <a:srgbClr val="1F2C8F"/>
                </a:solidFill>
                <a:latin typeface="Times New Roman"/>
                <a:cs typeface="Times New Roman"/>
              </a:rPr>
              <a:t> website</a:t>
            </a:r>
          </a:p>
          <a:p>
            <a:pPr>
              <a:lnSpc>
                <a:spcPts val="1845"/>
              </a:lnSpc>
              <a:spcBef>
                <a:spcPts val="315"/>
              </a:spcBef>
            </a:pPr>
            <a:endParaRPr lang="en-US" sz="1700" dirty="0">
              <a:solidFill>
                <a:srgbClr val="1F2C8F"/>
              </a:solidFill>
              <a:latin typeface="Times New Roman"/>
              <a:cs typeface="Times New Roman"/>
            </a:endParaRPr>
          </a:p>
          <a:p>
            <a:pPr>
              <a:lnSpc>
                <a:spcPts val="1845"/>
              </a:lnSpc>
              <a:spcBef>
                <a:spcPts val="315"/>
              </a:spcBef>
            </a:pPr>
            <a:r>
              <a:rPr lang="en-US" sz="1700" dirty="0">
                <a:solidFill>
                  <a:srgbClr val="1F2C8F"/>
                </a:solidFill>
                <a:latin typeface="Times New Roman"/>
                <a:cs typeface="Times New Roman"/>
              </a:rPr>
              <a:t>▶ When the last activity was:</a:t>
            </a:r>
          </a:p>
          <a:p>
            <a:pPr marL="342900" indent="-342900">
              <a:lnSpc>
                <a:spcPts val="1845"/>
              </a:lnSpc>
              <a:spcBef>
                <a:spcPts val="315"/>
              </a:spcBef>
              <a:buFont typeface="+mj-lt"/>
              <a:buAutoNum type="alphaLcPeriod"/>
            </a:pPr>
            <a:r>
              <a:rPr lang="en-US" sz="1700" dirty="0">
                <a:solidFill>
                  <a:srgbClr val="1F2C8F"/>
                </a:solidFill>
                <a:latin typeface="Times New Roman"/>
                <a:cs typeface="Times New Roman"/>
              </a:rPr>
              <a:t>SMS</a:t>
            </a:r>
          </a:p>
          <a:p>
            <a:pPr marL="342900" indent="-342900">
              <a:lnSpc>
                <a:spcPts val="1845"/>
              </a:lnSpc>
              <a:spcBef>
                <a:spcPts val="315"/>
              </a:spcBef>
              <a:buFont typeface="+mj-lt"/>
              <a:buAutoNum type="alphaLcPeriod"/>
            </a:pPr>
            <a:r>
              <a:rPr lang="en-US" sz="1700" dirty="0">
                <a:solidFill>
                  <a:srgbClr val="1F2C8F"/>
                </a:solidFill>
                <a:latin typeface="Times New Roman"/>
                <a:cs typeface="Times New Roman"/>
              </a:rPr>
              <a:t>Olark chat conversation</a:t>
            </a:r>
          </a:p>
          <a:p>
            <a:pPr>
              <a:lnSpc>
                <a:spcPts val="1845"/>
              </a:lnSpc>
              <a:spcBef>
                <a:spcPts val="315"/>
              </a:spcBef>
            </a:pPr>
            <a:r>
              <a:rPr lang="en-US" sz="1700" dirty="0">
                <a:solidFill>
                  <a:srgbClr val="1F2C8F"/>
                </a:solidFill>
                <a:latin typeface="Times New Roman"/>
                <a:cs typeface="Times New Roman"/>
              </a:rPr>
              <a:t>▶ When the lead origin is Lead add format.</a:t>
            </a:r>
          </a:p>
          <a:p>
            <a:pPr>
              <a:lnSpc>
                <a:spcPts val="1845"/>
              </a:lnSpc>
              <a:spcBef>
                <a:spcPts val="315"/>
              </a:spcBef>
            </a:pPr>
            <a:r>
              <a:rPr lang="en-US" sz="1700" dirty="0">
                <a:solidFill>
                  <a:srgbClr val="1F2C8F"/>
                </a:solidFill>
                <a:latin typeface="Times New Roman"/>
                <a:cs typeface="Times New Roman"/>
              </a:rPr>
              <a:t>▶ When their current occupation is as a working professional.</a:t>
            </a:r>
          </a:p>
          <a:p>
            <a:pPr>
              <a:lnSpc>
                <a:spcPts val="1845"/>
              </a:lnSpc>
              <a:spcBef>
                <a:spcPts val="315"/>
              </a:spcBef>
            </a:pPr>
            <a:r>
              <a:rPr lang="en-US" sz="1700" dirty="0">
                <a:solidFill>
                  <a:srgbClr val="1F2C8F"/>
                </a:solidFill>
                <a:latin typeface="Times New Roman"/>
                <a:cs typeface="Times New Roman"/>
              </a:rPr>
              <a:t>Keeping these in mind the X Education can flourish as they have a very high  chance to get almost all the potential buyers to change their mind and buy their  courses.</a:t>
            </a:r>
            <a:endParaRPr sz="1700" dirty="0">
              <a:latin typeface="Times New Roman"/>
              <a:cs typeface="Times New Roman"/>
            </a:endParaRPr>
          </a:p>
        </p:txBody>
      </p:sp>
      <p:pic>
        <p:nvPicPr>
          <p:cNvPr id="27" name="object 27"/>
          <p:cNvPicPr/>
          <p:nvPr/>
        </p:nvPicPr>
        <p:blipFill>
          <a:blip r:embed="rId2" cstate="print"/>
          <a:stretch>
            <a:fillRect/>
          </a:stretch>
        </p:blipFill>
        <p:spPr>
          <a:xfrm>
            <a:off x="10820400" y="228600"/>
            <a:ext cx="1033272" cy="966215"/>
          </a:xfrm>
          <a:prstGeom prst="rect">
            <a:avLst/>
          </a:prstGeom>
        </p:spPr>
      </p:pic>
    </p:spTree>
    <p:extLst>
      <p:ext uri="{BB962C8B-B14F-4D97-AF65-F5344CB8AC3E}">
        <p14:creationId xmlns:p14="http://schemas.microsoft.com/office/powerpoint/2010/main" val="1498267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2190952"/>
            <a:ext cx="3730956" cy="1858842"/>
          </a:xfrm>
          <a:prstGeom prst="rect">
            <a:avLst/>
          </a:prstGeom>
        </p:spPr>
        <p:txBody>
          <a:bodyPr vert="horz" wrap="square" lIns="0" tIns="12065" rIns="0" bIns="0" rtlCol="0">
            <a:spAutoFit/>
          </a:bodyPr>
          <a:lstStyle/>
          <a:p>
            <a:pPr marL="12700" marR="5080">
              <a:lnSpc>
                <a:spcPct val="100000"/>
              </a:lnSpc>
              <a:spcBef>
                <a:spcPts val="95"/>
              </a:spcBef>
            </a:pPr>
            <a:r>
              <a:rPr sz="6000" spc="-25" dirty="0"/>
              <a:t>THANK YOU</a:t>
            </a:r>
            <a:endParaRPr sz="6000" dirty="0"/>
          </a:p>
        </p:txBody>
      </p:sp>
      <p:pic>
        <p:nvPicPr>
          <p:cNvPr id="3" name="object 3"/>
          <p:cNvPicPr/>
          <p:nvPr/>
        </p:nvPicPr>
        <p:blipFill>
          <a:blip r:embed="rId2" cstate="print"/>
          <a:stretch>
            <a:fillRect/>
          </a:stretch>
        </p:blipFill>
        <p:spPr>
          <a:xfrm>
            <a:off x="10820400" y="228600"/>
            <a:ext cx="1033272" cy="966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3392423"/>
              <a:ext cx="12192000" cy="3465829"/>
            </a:xfrm>
            <a:custGeom>
              <a:avLst/>
              <a:gdLst/>
              <a:ahLst/>
              <a:cxnLst/>
              <a:rect l="l" t="t" r="r" b="b"/>
              <a:pathLst>
                <a:path w="12192000" h="3465829">
                  <a:moveTo>
                    <a:pt x="12192000" y="3465573"/>
                  </a:moveTo>
                  <a:lnTo>
                    <a:pt x="12192000" y="0"/>
                  </a:lnTo>
                  <a:lnTo>
                    <a:pt x="0" y="0"/>
                  </a:lnTo>
                  <a:lnTo>
                    <a:pt x="0" y="3465573"/>
                  </a:lnTo>
                  <a:lnTo>
                    <a:pt x="12192000" y="3465573"/>
                  </a:lnTo>
                  <a:close/>
                </a:path>
              </a:pathLst>
            </a:custGeom>
            <a:solidFill>
              <a:srgbClr val="D2D492"/>
            </a:solidFill>
          </p:spPr>
          <p:txBody>
            <a:bodyPr wrap="square" lIns="0" tIns="0" rIns="0" bIns="0" rtlCol="0"/>
            <a:lstStyle/>
            <a:p>
              <a:endParaRPr/>
            </a:p>
          </p:txBody>
        </p:sp>
        <p:sp>
          <p:nvSpPr>
            <p:cNvPr id="4" name="object 4"/>
            <p:cNvSpPr/>
            <p:nvPr/>
          </p:nvSpPr>
          <p:spPr>
            <a:xfrm>
              <a:off x="441959" y="332231"/>
              <a:ext cx="11308080" cy="6026150"/>
            </a:xfrm>
            <a:custGeom>
              <a:avLst/>
              <a:gdLst/>
              <a:ahLst/>
              <a:cxnLst/>
              <a:rect l="l" t="t" r="r" b="b"/>
              <a:pathLst>
                <a:path w="11308080" h="6026150">
                  <a:moveTo>
                    <a:pt x="11308080" y="0"/>
                  </a:moveTo>
                  <a:lnTo>
                    <a:pt x="0" y="0"/>
                  </a:lnTo>
                  <a:lnTo>
                    <a:pt x="0" y="6025896"/>
                  </a:lnTo>
                  <a:lnTo>
                    <a:pt x="11308080" y="6025896"/>
                  </a:lnTo>
                  <a:lnTo>
                    <a:pt x="11308080" y="0"/>
                  </a:lnTo>
                  <a:close/>
                </a:path>
              </a:pathLst>
            </a:custGeom>
            <a:solidFill>
              <a:srgbClr val="FCF9F6"/>
            </a:solidFill>
          </p:spPr>
          <p:txBody>
            <a:bodyPr wrap="square" lIns="0" tIns="0" rIns="0" bIns="0" rtlCol="0"/>
            <a:lstStyle/>
            <a:p>
              <a:endParaRPr/>
            </a:p>
          </p:txBody>
        </p:sp>
        <p:sp>
          <p:nvSpPr>
            <p:cNvPr id="5" name="object 5"/>
            <p:cNvSpPr/>
            <p:nvPr/>
          </p:nvSpPr>
          <p:spPr>
            <a:xfrm>
              <a:off x="9354311" y="0"/>
              <a:ext cx="2837815" cy="2859405"/>
            </a:xfrm>
            <a:custGeom>
              <a:avLst/>
              <a:gdLst/>
              <a:ahLst/>
              <a:cxnLst/>
              <a:rect l="l" t="t" r="r" b="b"/>
              <a:pathLst>
                <a:path w="2837815" h="2859405">
                  <a:moveTo>
                    <a:pt x="867156" y="0"/>
                  </a:moveTo>
                  <a:lnTo>
                    <a:pt x="0" y="0"/>
                  </a:lnTo>
                  <a:lnTo>
                    <a:pt x="414" y="56386"/>
                  </a:lnTo>
                  <a:lnTo>
                    <a:pt x="1652" y="105333"/>
                  </a:lnTo>
                  <a:lnTo>
                    <a:pt x="3707" y="154071"/>
                  </a:lnTo>
                  <a:lnTo>
                    <a:pt x="6573" y="202594"/>
                  </a:lnTo>
                  <a:lnTo>
                    <a:pt x="10243" y="250896"/>
                  </a:lnTo>
                  <a:lnTo>
                    <a:pt x="14710" y="298970"/>
                  </a:lnTo>
                  <a:lnTo>
                    <a:pt x="19968" y="346809"/>
                  </a:lnTo>
                  <a:lnTo>
                    <a:pt x="26010" y="394407"/>
                  </a:lnTo>
                  <a:lnTo>
                    <a:pt x="32830" y="441756"/>
                  </a:lnTo>
                  <a:lnTo>
                    <a:pt x="40420" y="488852"/>
                  </a:lnTo>
                  <a:lnTo>
                    <a:pt x="48775" y="535686"/>
                  </a:lnTo>
                  <a:lnTo>
                    <a:pt x="57887" y="582252"/>
                  </a:lnTo>
                  <a:lnTo>
                    <a:pt x="67751" y="628544"/>
                  </a:lnTo>
                  <a:lnTo>
                    <a:pt x="78359" y="674555"/>
                  </a:lnTo>
                  <a:lnTo>
                    <a:pt x="89704" y="720278"/>
                  </a:lnTo>
                  <a:lnTo>
                    <a:pt x="101781" y="765707"/>
                  </a:lnTo>
                  <a:lnTo>
                    <a:pt x="114583" y="810835"/>
                  </a:lnTo>
                  <a:lnTo>
                    <a:pt x="128102" y="855655"/>
                  </a:lnTo>
                  <a:lnTo>
                    <a:pt x="142332" y="900162"/>
                  </a:lnTo>
                  <a:lnTo>
                    <a:pt x="157268" y="944347"/>
                  </a:lnTo>
                  <a:lnTo>
                    <a:pt x="172901" y="988205"/>
                  </a:lnTo>
                  <a:lnTo>
                    <a:pt x="189226" y="1031729"/>
                  </a:lnTo>
                  <a:lnTo>
                    <a:pt x="206235" y="1074912"/>
                  </a:lnTo>
                  <a:lnTo>
                    <a:pt x="223923" y="1117748"/>
                  </a:lnTo>
                  <a:lnTo>
                    <a:pt x="242282" y="1160230"/>
                  </a:lnTo>
                  <a:lnTo>
                    <a:pt x="261306" y="1202351"/>
                  </a:lnTo>
                  <a:lnTo>
                    <a:pt x="280989" y="1244105"/>
                  </a:lnTo>
                  <a:lnTo>
                    <a:pt x="301323" y="1285485"/>
                  </a:lnTo>
                  <a:lnTo>
                    <a:pt x="322302" y="1326485"/>
                  </a:lnTo>
                  <a:lnTo>
                    <a:pt x="343920" y="1367098"/>
                  </a:lnTo>
                  <a:lnTo>
                    <a:pt x="366170" y="1407317"/>
                  </a:lnTo>
                  <a:lnTo>
                    <a:pt x="389045" y="1447136"/>
                  </a:lnTo>
                  <a:lnTo>
                    <a:pt x="412538" y="1486548"/>
                  </a:lnTo>
                  <a:lnTo>
                    <a:pt x="436643" y="1525546"/>
                  </a:lnTo>
                  <a:lnTo>
                    <a:pt x="461354" y="1564124"/>
                  </a:lnTo>
                  <a:lnTo>
                    <a:pt x="486664" y="1602275"/>
                  </a:lnTo>
                  <a:lnTo>
                    <a:pt x="512565" y="1639993"/>
                  </a:lnTo>
                  <a:lnTo>
                    <a:pt x="539052" y="1677271"/>
                  </a:lnTo>
                  <a:lnTo>
                    <a:pt x="566118" y="1714102"/>
                  </a:lnTo>
                  <a:lnTo>
                    <a:pt x="593756" y="1750479"/>
                  </a:lnTo>
                  <a:lnTo>
                    <a:pt x="621960" y="1786397"/>
                  </a:lnTo>
                  <a:lnTo>
                    <a:pt x="650722" y="1821848"/>
                  </a:lnTo>
                  <a:lnTo>
                    <a:pt x="680038" y="1856826"/>
                  </a:lnTo>
                  <a:lnTo>
                    <a:pt x="709898" y="1891324"/>
                  </a:lnTo>
                  <a:lnTo>
                    <a:pt x="740298" y="1925335"/>
                  </a:lnTo>
                  <a:lnTo>
                    <a:pt x="771231" y="1958854"/>
                  </a:lnTo>
                  <a:lnTo>
                    <a:pt x="802689" y="1991873"/>
                  </a:lnTo>
                  <a:lnTo>
                    <a:pt x="834667" y="2024385"/>
                  </a:lnTo>
                  <a:lnTo>
                    <a:pt x="867157" y="2056384"/>
                  </a:lnTo>
                  <a:lnTo>
                    <a:pt x="900153" y="2087864"/>
                  </a:lnTo>
                  <a:lnTo>
                    <a:pt x="933649" y="2118818"/>
                  </a:lnTo>
                  <a:lnTo>
                    <a:pt x="967638" y="2149239"/>
                  </a:lnTo>
                  <a:lnTo>
                    <a:pt x="1002112" y="2179120"/>
                  </a:lnTo>
                  <a:lnTo>
                    <a:pt x="1037066" y="2208455"/>
                  </a:lnTo>
                  <a:lnTo>
                    <a:pt x="1072493" y="2237238"/>
                  </a:lnTo>
                  <a:lnTo>
                    <a:pt x="1108387" y="2265461"/>
                  </a:lnTo>
                  <a:lnTo>
                    <a:pt x="1144740" y="2293118"/>
                  </a:lnTo>
                  <a:lnTo>
                    <a:pt x="1181546" y="2320203"/>
                  </a:lnTo>
                  <a:lnTo>
                    <a:pt x="1218798" y="2346708"/>
                  </a:lnTo>
                  <a:lnTo>
                    <a:pt x="1256490" y="2372628"/>
                  </a:lnTo>
                  <a:lnTo>
                    <a:pt x="1294616" y="2397955"/>
                  </a:lnTo>
                  <a:lnTo>
                    <a:pt x="1333168" y="2422683"/>
                  </a:lnTo>
                  <a:lnTo>
                    <a:pt x="1372140" y="2446805"/>
                  </a:lnTo>
                  <a:lnTo>
                    <a:pt x="1411525" y="2470315"/>
                  </a:lnTo>
                  <a:lnTo>
                    <a:pt x="1451317" y="2493205"/>
                  </a:lnTo>
                  <a:lnTo>
                    <a:pt x="1491509" y="2515471"/>
                  </a:lnTo>
                  <a:lnTo>
                    <a:pt x="1532095" y="2537104"/>
                  </a:lnTo>
                  <a:lnTo>
                    <a:pt x="1573067" y="2558098"/>
                  </a:lnTo>
                  <a:lnTo>
                    <a:pt x="1614419" y="2578446"/>
                  </a:lnTo>
                  <a:lnTo>
                    <a:pt x="1656146" y="2598143"/>
                  </a:lnTo>
                  <a:lnTo>
                    <a:pt x="1698239" y="2617181"/>
                  </a:lnTo>
                  <a:lnTo>
                    <a:pt x="1740692" y="2635553"/>
                  </a:lnTo>
                  <a:lnTo>
                    <a:pt x="1783499" y="2653254"/>
                  </a:lnTo>
                  <a:lnTo>
                    <a:pt x="1826653" y="2670276"/>
                  </a:lnTo>
                  <a:lnTo>
                    <a:pt x="1870148" y="2686612"/>
                  </a:lnTo>
                  <a:lnTo>
                    <a:pt x="1913977" y="2702257"/>
                  </a:lnTo>
                  <a:lnTo>
                    <a:pt x="1958132" y="2717203"/>
                  </a:lnTo>
                  <a:lnTo>
                    <a:pt x="2002609" y="2731444"/>
                  </a:lnTo>
                  <a:lnTo>
                    <a:pt x="2047399" y="2744974"/>
                  </a:lnTo>
                  <a:lnTo>
                    <a:pt x="2092497" y="2757785"/>
                  </a:lnTo>
                  <a:lnTo>
                    <a:pt x="2137895" y="2769871"/>
                  </a:lnTo>
                  <a:lnTo>
                    <a:pt x="2183588" y="2781225"/>
                  </a:lnTo>
                  <a:lnTo>
                    <a:pt x="2229568" y="2791841"/>
                  </a:lnTo>
                  <a:lnTo>
                    <a:pt x="2275829" y="2801712"/>
                  </a:lnTo>
                  <a:lnTo>
                    <a:pt x="2322364" y="2810832"/>
                  </a:lnTo>
                  <a:lnTo>
                    <a:pt x="2369167" y="2819194"/>
                  </a:lnTo>
                  <a:lnTo>
                    <a:pt x="2416231" y="2826791"/>
                  </a:lnTo>
                  <a:lnTo>
                    <a:pt x="2463549" y="2833616"/>
                  </a:lnTo>
                  <a:lnTo>
                    <a:pt x="2511115" y="2839664"/>
                  </a:lnTo>
                  <a:lnTo>
                    <a:pt x="2558923" y="2844927"/>
                  </a:lnTo>
                  <a:lnTo>
                    <a:pt x="2837688" y="2859024"/>
                  </a:lnTo>
                  <a:lnTo>
                    <a:pt x="2837688" y="1991360"/>
                  </a:lnTo>
                  <a:lnTo>
                    <a:pt x="2647442" y="1981580"/>
                  </a:lnTo>
                  <a:lnTo>
                    <a:pt x="2599301" y="1976047"/>
                  </a:lnTo>
                  <a:lnTo>
                    <a:pt x="2551518" y="1969361"/>
                  </a:lnTo>
                  <a:lnTo>
                    <a:pt x="2504107" y="1961539"/>
                  </a:lnTo>
                  <a:lnTo>
                    <a:pt x="2457082" y="1952593"/>
                  </a:lnTo>
                  <a:lnTo>
                    <a:pt x="2410457" y="1942539"/>
                  </a:lnTo>
                  <a:lnTo>
                    <a:pt x="2364245" y="1931390"/>
                  </a:lnTo>
                  <a:lnTo>
                    <a:pt x="2318460" y="1919162"/>
                  </a:lnTo>
                  <a:lnTo>
                    <a:pt x="2273118" y="1905868"/>
                  </a:lnTo>
                  <a:lnTo>
                    <a:pt x="2228230" y="1891523"/>
                  </a:lnTo>
                  <a:lnTo>
                    <a:pt x="2183812" y="1876141"/>
                  </a:lnTo>
                  <a:lnTo>
                    <a:pt x="2139878" y="1859737"/>
                  </a:lnTo>
                  <a:lnTo>
                    <a:pt x="2096441" y="1842325"/>
                  </a:lnTo>
                  <a:lnTo>
                    <a:pt x="2053515" y="1823920"/>
                  </a:lnTo>
                  <a:lnTo>
                    <a:pt x="2011114" y="1804535"/>
                  </a:lnTo>
                  <a:lnTo>
                    <a:pt x="1969253" y="1784185"/>
                  </a:lnTo>
                  <a:lnTo>
                    <a:pt x="1927945" y="1762885"/>
                  </a:lnTo>
                  <a:lnTo>
                    <a:pt x="1887204" y="1740649"/>
                  </a:lnTo>
                  <a:lnTo>
                    <a:pt x="1847044" y="1717491"/>
                  </a:lnTo>
                  <a:lnTo>
                    <a:pt x="1807479" y="1693426"/>
                  </a:lnTo>
                  <a:lnTo>
                    <a:pt x="1768523" y="1668468"/>
                  </a:lnTo>
                  <a:lnTo>
                    <a:pt x="1730189" y="1642631"/>
                  </a:lnTo>
                  <a:lnTo>
                    <a:pt x="1692493" y="1615930"/>
                  </a:lnTo>
                  <a:lnTo>
                    <a:pt x="1655448" y="1588379"/>
                  </a:lnTo>
                  <a:lnTo>
                    <a:pt x="1619067" y="1559993"/>
                  </a:lnTo>
                  <a:lnTo>
                    <a:pt x="1583366" y="1530785"/>
                  </a:lnTo>
                  <a:lnTo>
                    <a:pt x="1548356" y="1500771"/>
                  </a:lnTo>
                  <a:lnTo>
                    <a:pt x="1514054" y="1469965"/>
                  </a:lnTo>
                  <a:lnTo>
                    <a:pt x="1480472" y="1438380"/>
                  </a:lnTo>
                  <a:lnTo>
                    <a:pt x="1447625" y="1406032"/>
                  </a:lnTo>
                  <a:lnTo>
                    <a:pt x="1415526" y="1372935"/>
                  </a:lnTo>
                  <a:lnTo>
                    <a:pt x="1384190" y="1339103"/>
                  </a:lnTo>
                  <a:lnTo>
                    <a:pt x="1353630" y="1304551"/>
                  </a:lnTo>
                  <a:lnTo>
                    <a:pt x="1323861" y="1269292"/>
                  </a:lnTo>
                  <a:lnTo>
                    <a:pt x="1294895" y="1233342"/>
                  </a:lnTo>
                  <a:lnTo>
                    <a:pt x="1266749" y="1196715"/>
                  </a:lnTo>
                  <a:lnTo>
                    <a:pt x="1239434" y="1159424"/>
                  </a:lnTo>
                  <a:lnTo>
                    <a:pt x="1212966" y="1121485"/>
                  </a:lnTo>
                  <a:lnTo>
                    <a:pt x="1187358" y="1082912"/>
                  </a:lnTo>
                  <a:lnTo>
                    <a:pt x="1162623" y="1043719"/>
                  </a:lnTo>
                  <a:lnTo>
                    <a:pt x="1138777" y="1003920"/>
                  </a:lnTo>
                  <a:lnTo>
                    <a:pt x="1115833" y="963531"/>
                  </a:lnTo>
                  <a:lnTo>
                    <a:pt x="1093805" y="922565"/>
                  </a:lnTo>
                  <a:lnTo>
                    <a:pt x="1072707" y="881036"/>
                  </a:lnTo>
                  <a:lnTo>
                    <a:pt x="1052553" y="838959"/>
                  </a:lnTo>
                  <a:lnTo>
                    <a:pt x="1033357" y="796349"/>
                  </a:lnTo>
                  <a:lnTo>
                    <a:pt x="1015132" y="753220"/>
                  </a:lnTo>
                  <a:lnTo>
                    <a:pt x="997893" y="709586"/>
                  </a:lnTo>
                  <a:lnTo>
                    <a:pt x="981654" y="665462"/>
                  </a:lnTo>
                  <a:lnTo>
                    <a:pt x="966428" y="620861"/>
                  </a:lnTo>
                  <a:lnTo>
                    <a:pt x="952231" y="575799"/>
                  </a:lnTo>
                  <a:lnTo>
                    <a:pt x="939074" y="530289"/>
                  </a:lnTo>
                  <a:lnTo>
                    <a:pt x="926973" y="484347"/>
                  </a:lnTo>
                  <a:lnTo>
                    <a:pt x="915942" y="437986"/>
                  </a:lnTo>
                  <a:lnTo>
                    <a:pt x="905994" y="391221"/>
                  </a:lnTo>
                  <a:lnTo>
                    <a:pt x="897143" y="344066"/>
                  </a:lnTo>
                  <a:lnTo>
                    <a:pt x="889404" y="296535"/>
                  </a:lnTo>
                  <a:lnTo>
                    <a:pt x="882790" y="248644"/>
                  </a:lnTo>
                  <a:lnTo>
                    <a:pt x="877316" y="200405"/>
                  </a:lnTo>
                  <a:lnTo>
                    <a:pt x="867156" y="0"/>
                  </a:lnTo>
                  <a:close/>
                </a:path>
              </a:pathLst>
            </a:custGeom>
            <a:solidFill>
              <a:srgbClr val="F5CDCE"/>
            </a:solidFill>
          </p:spPr>
          <p:txBody>
            <a:bodyPr wrap="square" lIns="0" tIns="0" rIns="0" bIns="0" rtlCol="0"/>
            <a:lstStyle/>
            <a:p>
              <a:endParaRPr/>
            </a:p>
          </p:txBody>
        </p:sp>
        <p:sp>
          <p:nvSpPr>
            <p:cNvPr id="6" name="object 6"/>
            <p:cNvSpPr/>
            <p:nvPr/>
          </p:nvSpPr>
          <p:spPr>
            <a:xfrm>
              <a:off x="11189207" y="0"/>
              <a:ext cx="1003300" cy="1012190"/>
            </a:xfrm>
            <a:custGeom>
              <a:avLst/>
              <a:gdLst/>
              <a:ahLst/>
              <a:cxnLst/>
              <a:rect l="l" t="t" r="r" b="b"/>
              <a:pathLst>
                <a:path w="1003300" h="1012190">
                  <a:moveTo>
                    <a:pt x="1002792" y="0"/>
                  </a:moveTo>
                  <a:lnTo>
                    <a:pt x="0" y="0"/>
                  </a:lnTo>
                  <a:lnTo>
                    <a:pt x="5080" y="100583"/>
                  </a:lnTo>
                  <a:lnTo>
                    <a:pt x="11317" y="149442"/>
                  </a:lnTo>
                  <a:lnTo>
                    <a:pt x="19876" y="197576"/>
                  </a:lnTo>
                  <a:lnTo>
                    <a:pt x="30695" y="244926"/>
                  </a:lnTo>
                  <a:lnTo>
                    <a:pt x="43717" y="291432"/>
                  </a:lnTo>
                  <a:lnTo>
                    <a:pt x="58881" y="337037"/>
                  </a:lnTo>
                  <a:lnTo>
                    <a:pt x="76130" y="381680"/>
                  </a:lnTo>
                  <a:lnTo>
                    <a:pt x="95404" y="425303"/>
                  </a:lnTo>
                  <a:lnTo>
                    <a:pt x="116644" y="467846"/>
                  </a:lnTo>
                  <a:lnTo>
                    <a:pt x="139790" y="509252"/>
                  </a:lnTo>
                  <a:lnTo>
                    <a:pt x="164785" y="549459"/>
                  </a:lnTo>
                  <a:lnTo>
                    <a:pt x="191568" y="588411"/>
                  </a:lnTo>
                  <a:lnTo>
                    <a:pt x="220082" y="626047"/>
                  </a:lnTo>
                  <a:lnTo>
                    <a:pt x="250265" y="662308"/>
                  </a:lnTo>
                  <a:lnTo>
                    <a:pt x="282061" y="697136"/>
                  </a:lnTo>
                  <a:lnTo>
                    <a:pt x="315409" y="730471"/>
                  </a:lnTo>
                  <a:lnTo>
                    <a:pt x="350251" y="762254"/>
                  </a:lnTo>
                  <a:lnTo>
                    <a:pt x="386527" y="792427"/>
                  </a:lnTo>
                  <a:lnTo>
                    <a:pt x="424179" y="820929"/>
                  </a:lnTo>
                  <a:lnTo>
                    <a:pt x="463147" y="847703"/>
                  </a:lnTo>
                  <a:lnTo>
                    <a:pt x="503373" y="872689"/>
                  </a:lnTo>
                  <a:lnTo>
                    <a:pt x="544796" y="895828"/>
                  </a:lnTo>
                  <a:lnTo>
                    <a:pt x="587360" y="917061"/>
                  </a:lnTo>
                  <a:lnTo>
                    <a:pt x="631003" y="936329"/>
                  </a:lnTo>
                  <a:lnTo>
                    <a:pt x="675667" y="953573"/>
                  </a:lnTo>
                  <a:lnTo>
                    <a:pt x="721294" y="968734"/>
                  </a:lnTo>
                  <a:lnTo>
                    <a:pt x="767824" y="981752"/>
                  </a:lnTo>
                  <a:lnTo>
                    <a:pt x="815197" y="992569"/>
                  </a:lnTo>
                  <a:lnTo>
                    <a:pt x="863356" y="1001126"/>
                  </a:lnTo>
                  <a:lnTo>
                    <a:pt x="912241" y="1007363"/>
                  </a:lnTo>
                  <a:lnTo>
                    <a:pt x="1002792" y="1011936"/>
                  </a:lnTo>
                  <a:lnTo>
                    <a:pt x="1002792" y="0"/>
                  </a:lnTo>
                  <a:close/>
                </a:path>
              </a:pathLst>
            </a:custGeom>
            <a:solidFill>
              <a:srgbClr val="FCF9F6"/>
            </a:solidFill>
          </p:spPr>
          <p:txBody>
            <a:bodyPr wrap="square" lIns="0" tIns="0" rIns="0" bIns="0" rtlCol="0"/>
            <a:lstStyle/>
            <a:p>
              <a:endParaRPr/>
            </a:p>
          </p:txBody>
        </p:sp>
        <p:sp>
          <p:nvSpPr>
            <p:cNvPr id="7" name="object 7"/>
            <p:cNvSpPr/>
            <p:nvPr/>
          </p:nvSpPr>
          <p:spPr>
            <a:xfrm>
              <a:off x="9957816" y="591312"/>
              <a:ext cx="777240" cy="774700"/>
            </a:xfrm>
            <a:custGeom>
              <a:avLst/>
              <a:gdLst/>
              <a:ahLst/>
              <a:cxnLst/>
              <a:rect l="l" t="t" r="r" b="b"/>
              <a:pathLst>
                <a:path w="777240" h="774700">
                  <a:moveTo>
                    <a:pt x="388619" y="0"/>
                  </a:moveTo>
                  <a:lnTo>
                    <a:pt x="339872" y="3016"/>
                  </a:lnTo>
                  <a:lnTo>
                    <a:pt x="292931" y="11825"/>
                  </a:lnTo>
                  <a:lnTo>
                    <a:pt x="248161" y="26061"/>
                  </a:lnTo>
                  <a:lnTo>
                    <a:pt x="205927" y="45363"/>
                  </a:lnTo>
                  <a:lnTo>
                    <a:pt x="166592" y="69367"/>
                  </a:lnTo>
                  <a:lnTo>
                    <a:pt x="130521" y="97710"/>
                  </a:lnTo>
                  <a:lnTo>
                    <a:pt x="98078" y="130028"/>
                  </a:lnTo>
                  <a:lnTo>
                    <a:pt x="69627" y="165959"/>
                  </a:lnTo>
                  <a:lnTo>
                    <a:pt x="45532" y="205140"/>
                  </a:lnTo>
                  <a:lnTo>
                    <a:pt x="26158" y="247207"/>
                  </a:lnTo>
                  <a:lnTo>
                    <a:pt x="11868" y="291798"/>
                  </a:lnTo>
                  <a:lnTo>
                    <a:pt x="3027" y="338548"/>
                  </a:lnTo>
                  <a:lnTo>
                    <a:pt x="0" y="387096"/>
                  </a:lnTo>
                  <a:lnTo>
                    <a:pt x="3027" y="435643"/>
                  </a:lnTo>
                  <a:lnTo>
                    <a:pt x="11868" y="482393"/>
                  </a:lnTo>
                  <a:lnTo>
                    <a:pt x="26158" y="526984"/>
                  </a:lnTo>
                  <a:lnTo>
                    <a:pt x="45532" y="569051"/>
                  </a:lnTo>
                  <a:lnTo>
                    <a:pt x="69627" y="608232"/>
                  </a:lnTo>
                  <a:lnTo>
                    <a:pt x="98078" y="644163"/>
                  </a:lnTo>
                  <a:lnTo>
                    <a:pt x="130521" y="676481"/>
                  </a:lnTo>
                  <a:lnTo>
                    <a:pt x="166592" y="704824"/>
                  </a:lnTo>
                  <a:lnTo>
                    <a:pt x="205927" y="728828"/>
                  </a:lnTo>
                  <a:lnTo>
                    <a:pt x="248161" y="748130"/>
                  </a:lnTo>
                  <a:lnTo>
                    <a:pt x="292931" y="762366"/>
                  </a:lnTo>
                  <a:lnTo>
                    <a:pt x="339872" y="771175"/>
                  </a:lnTo>
                  <a:lnTo>
                    <a:pt x="388619" y="774191"/>
                  </a:lnTo>
                  <a:lnTo>
                    <a:pt x="437367" y="771175"/>
                  </a:lnTo>
                  <a:lnTo>
                    <a:pt x="484308" y="762366"/>
                  </a:lnTo>
                  <a:lnTo>
                    <a:pt x="529078" y="748130"/>
                  </a:lnTo>
                  <a:lnTo>
                    <a:pt x="571312" y="728828"/>
                  </a:lnTo>
                  <a:lnTo>
                    <a:pt x="610647" y="704824"/>
                  </a:lnTo>
                  <a:lnTo>
                    <a:pt x="646718" y="676481"/>
                  </a:lnTo>
                  <a:lnTo>
                    <a:pt x="679161" y="644163"/>
                  </a:lnTo>
                  <a:lnTo>
                    <a:pt x="707612" y="608232"/>
                  </a:lnTo>
                  <a:lnTo>
                    <a:pt x="731707" y="569051"/>
                  </a:lnTo>
                  <a:lnTo>
                    <a:pt x="751081" y="526984"/>
                  </a:lnTo>
                  <a:lnTo>
                    <a:pt x="765371" y="482393"/>
                  </a:lnTo>
                  <a:lnTo>
                    <a:pt x="774212" y="435643"/>
                  </a:lnTo>
                  <a:lnTo>
                    <a:pt x="777239" y="387096"/>
                  </a:lnTo>
                  <a:lnTo>
                    <a:pt x="774212" y="338548"/>
                  </a:lnTo>
                  <a:lnTo>
                    <a:pt x="765371" y="291798"/>
                  </a:lnTo>
                  <a:lnTo>
                    <a:pt x="751081" y="247207"/>
                  </a:lnTo>
                  <a:lnTo>
                    <a:pt x="731707" y="205140"/>
                  </a:lnTo>
                  <a:lnTo>
                    <a:pt x="707612" y="165959"/>
                  </a:lnTo>
                  <a:lnTo>
                    <a:pt x="679161" y="130028"/>
                  </a:lnTo>
                  <a:lnTo>
                    <a:pt x="646718" y="97710"/>
                  </a:lnTo>
                  <a:lnTo>
                    <a:pt x="610647" y="69367"/>
                  </a:lnTo>
                  <a:lnTo>
                    <a:pt x="571312" y="45363"/>
                  </a:lnTo>
                  <a:lnTo>
                    <a:pt x="529078" y="26061"/>
                  </a:lnTo>
                  <a:lnTo>
                    <a:pt x="484308" y="11825"/>
                  </a:lnTo>
                  <a:lnTo>
                    <a:pt x="437367" y="3016"/>
                  </a:lnTo>
                  <a:lnTo>
                    <a:pt x="388619" y="0"/>
                  </a:lnTo>
                  <a:close/>
                </a:path>
              </a:pathLst>
            </a:custGeom>
            <a:solidFill>
              <a:srgbClr val="1F2C8F"/>
            </a:solidFill>
          </p:spPr>
          <p:txBody>
            <a:bodyPr wrap="square" lIns="0" tIns="0" rIns="0" bIns="0" rtlCol="0"/>
            <a:lstStyle/>
            <a:p>
              <a:endParaRPr/>
            </a:p>
          </p:txBody>
        </p:sp>
      </p:grpSp>
      <p:sp>
        <p:nvSpPr>
          <p:cNvPr id="8" name="object 8"/>
          <p:cNvSpPr txBox="1">
            <a:spLocks noGrp="1"/>
          </p:cNvSpPr>
          <p:nvPr>
            <p:ph type="title"/>
          </p:nvPr>
        </p:nvSpPr>
        <p:spPr>
          <a:xfrm>
            <a:off x="2304416" y="1408907"/>
            <a:ext cx="6591934" cy="566822"/>
          </a:xfrm>
          <a:prstGeom prst="rect">
            <a:avLst/>
          </a:prstGeom>
        </p:spPr>
        <p:txBody>
          <a:bodyPr vert="horz" wrap="square" lIns="0" tIns="12700" rIns="0" bIns="0" rtlCol="0">
            <a:spAutoFit/>
          </a:bodyPr>
          <a:lstStyle/>
          <a:p>
            <a:pPr marL="12700">
              <a:lnSpc>
                <a:spcPct val="100000"/>
              </a:lnSpc>
              <a:spcBef>
                <a:spcPts val="100"/>
              </a:spcBef>
            </a:pPr>
            <a:r>
              <a:rPr dirty="0"/>
              <a:t>BUSINESS</a:t>
            </a:r>
            <a:r>
              <a:rPr spc="-45" dirty="0"/>
              <a:t> </a:t>
            </a:r>
            <a:r>
              <a:rPr spc="-10" dirty="0"/>
              <a:t>OBJECTIVES</a:t>
            </a:r>
          </a:p>
        </p:txBody>
      </p:sp>
      <p:grpSp>
        <p:nvGrpSpPr>
          <p:cNvPr id="9" name="object 9"/>
          <p:cNvGrpSpPr/>
          <p:nvPr/>
        </p:nvGrpSpPr>
        <p:grpSpPr>
          <a:xfrm>
            <a:off x="2333879" y="228600"/>
            <a:ext cx="9519920" cy="5178425"/>
            <a:chOff x="2333879" y="228600"/>
            <a:chExt cx="9519920" cy="5178425"/>
          </a:xfrm>
        </p:grpSpPr>
        <p:pic>
          <p:nvPicPr>
            <p:cNvPr id="10" name="object 10"/>
            <p:cNvPicPr/>
            <p:nvPr/>
          </p:nvPicPr>
          <p:blipFill>
            <a:blip r:embed="rId2" cstate="print"/>
            <a:stretch>
              <a:fillRect/>
            </a:stretch>
          </p:blipFill>
          <p:spPr>
            <a:xfrm>
              <a:off x="10820399" y="228600"/>
              <a:ext cx="1033272" cy="966215"/>
            </a:xfrm>
            <a:prstGeom prst="rect">
              <a:avLst/>
            </a:prstGeom>
          </p:spPr>
        </p:pic>
        <p:sp>
          <p:nvSpPr>
            <p:cNvPr id="11" name="object 11"/>
            <p:cNvSpPr/>
            <p:nvPr/>
          </p:nvSpPr>
          <p:spPr>
            <a:xfrm>
              <a:off x="2333879" y="2608706"/>
              <a:ext cx="7416165" cy="2798445"/>
            </a:xfrm>
            <a:custGeom>
              <a:avLst/>
              <a:gdLst/>
              <a:ahLst/>
              <a:cxnLst/>
              <a:rect l="l" t="t" r="r" b="b"/>
              <a:pathLst>
                <a:path w="7416165" h="2798445">
                  <a:moveTo>
                    <a:pt x="5358371" y="0"/>
                  </a:moveTo>
                  <a:lnTo>
                    <a:pt x="5300472" y="0"/>
                  </a:lnTo>
                  <a:lnTo>
                    <a:pt x="4535424" y="0"/>
                  </a:lnTo>
                  <a:lnTo>
                    <a:pt x="472440" y="0"/>
                  </a:lnTo>
                  <a:lnTo>
                    <a:pt x="0" y="0"/>
                  </a:lnTo>
                  <a:lnTo>
                    <a:pt x="0" y="329184"/>
                  </a:lnTo>
                  <a:lnTo>
                    <a:pt x="472440" y="329184"/>
                  </a:lnTo>
                  <a:lnTo>
                    <a:pt x="4535424" y="329184"/>
                  </a:lnTo>
                  <a:lnTo>
                    <a:pt x="5300472" y="329184"/>
                  </a:lnTo>
                  <a:lnTo>
                    <a:pt x="5358371" y="329184"/>
                  </a:lnTo>
                  <a:lnTo>
                    <a:pt x="5358371" y="0"/>
                  </a:lnTo>
                  <a:close/>
                </a:path>
                <a:path w="7416165" h="2798445">
                  <a:moveTo>
                    <a:pt x="7168896" y="548640"/>
                  </a:moveTo>
                  <a:lnTo>
                    <a:pt x="493776" y="548640"/>
                  </a:lnTo>
                  <a:lnTo>
                    <a:pt x="362712" y="548640"/>
                  </a:lnTo>
                  <a:lnTo>
                    <a:pt x="286512" y="548640"/>
                  </a:lnTo>
                  <a:lnTo>
                    <a:pt x="286512" y="822960"/>
                  </a:lnTo>
                  <a:lnTo>
                    <a:pt x="286512" y="877824"/>
                  </a:lnTo>
                  <a:lnTo>
                    <a:pt x="286512" y="1097280"/>
                  </a:lnTo>
                  <a:lnTo>
                    <a:pt x="286512" y="1152144"/>
                  </a:lnTo>
                  <a:lnTo>
                    <a:pt x="286512" y="1426464"/>
                  </a:lnTo>
                  <a:lnTo>
                    <a:pt x="5623560" y="1426464"/>
                  </a:lnTo>
                  <a:lnTo>
                    <a:pt x="5681472" y="1426464"/>
                  </a:lnTo>
                  <a:lnTo>
                    <a:pt x="5681472" y="1152144"/>
                  </a:lnTo>
                  <a:lnTo>
                    <a:pt x="7004304" y="1152144"/>
                  </a:lnTo>
                  <a:lnTo>
                    <a:pt x="7004304" y="877824"/>
                  </a:lnTo>
                  <a:lnTo>
                    <a:pt x="7168896" y="877824"/>
                  </a:lnTo>
                  <a:lnTo>
                    <a:pt x="7168896" y="548640"/>
                  </a:lnTo>
                  <a:close/>
                </a:path>
                <a:path w="7416165" h="2798445">
                  <a:moveTo>
                    <a:pt x="7415784" y="1645920"/>
                  </a:moveTo>
                  <a:lnTo>
                    <a:pt x="4032504" y="1645920"/>
                  </a:lnTo>
                  <a:lnTo>
                    <a:pt x="3669792" y="1645920"/>
                  </a:lnTo>
                  <a:lnTo>
                    <a:pt x="3669792" y="1920240"/>
                  </a:lnTo>
                  <a:lnTo>
                    <a:pt x="3669779" y="1645920"/>
                  </a:lnTo>
                  <a:lnTo>
                    <a:pt x="1655064" y="1645920"/>
                  </a:lnTo>
                  <a:lnTo>
                    <a:pt x="713232" y="1645920"/>
                  </a:lnTo>
                  <a:lnTo>
                    <a:pt x="286512" y="1645920"/>
                  </a:lnTo>
                  <a:lnTo>
                    <a:pt x="286512" y="1920240"/>
                  </a:lnTo>
                  <a:lnTo>
                    <a:pt x="286512" y="2798064"/>
                  </a:lnTo>
                  <a:lnTo>
                    <a:pt x="1319784" y="2798064"/>
                  </a:lnTo>
                  <a:lnTo>
                    <a:pt x="1377696" y="2798064"/>
                  </a:lnTo>
                  <a:lnTo>
                    <a:pt x="1377696" y="2523744"/>
                  </a:lnTo>
                  <a:lnTo>
                    <a:pt x="2871216" y="2523744"/>
                  </a:lnTo>
                  <a:lnTo>
                    <a:pt x="3456432" y="2523744"/>
                  </a:lnTo>
                  <a:lnTo>
                    <a:pt x="3514344" y="2523744"/>
                  </a:lnTo>
                  <a:lnTo>
                    <a:pt x="7388352" y="2523744"/>
                  </a:lnTo>
                  <a:lnTo>
                    <a:pt x="7388352" y="2194560"/>
                  </a:lnTo>
                  <a:lnTo>
                    <a:pt x="6778752" y="2194560"/>
                  </a:lnTo>
                  <a:lnTo>
                    <a:pt x="6778752" y="1975104"/>
                  </a:lnTo>
                  <a:lnTo>
                    <a:pt x="7415784" y="1975104"/>
                  </a:lnTo>
                  <a:lnTo>
                    <a:pt x="7415784" y="1645920"/>
                  </a:lnTo>
                  <a:close/>
                </a:path>
              </a:pathLst>
            </a:custGeom>
            <a:solidFill>
              <a:srgbClr val="F7F7F7"/>
            </a:solidFill>
          </p:spPr>
          <p:txBody>
            <a:bodyPr wrap="square" lIns="0" tIns="0" rIns="0" bIns="0" rtlCol="0"/>
            <a:lstStyle/>
            <a:p>
              <a:endParaRPr/>
            </a:p>
          </p:txBody>
        </p:sp>
      </p:grpSp>
      <p:sp>
        <p:nvSpPr>
          <p:cNvPr id="12" name="object 12"/>
          <p:cNvSpPr txBox="1"/>
          <p:nvPr/>
        </p:nvSpPr>
        <p:spPr>
          <a:xfrm>
            <a:off x="2321814" y="2636901"/>
            <a:ext cx="7390765" cy="196464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2C8F"/>
                </a:solidFill>
                <a:latin typeface="Times New Roman"/>
                <a:cs typeface="Times New Roman"/>
              </a:rPr>
              <a:t>This</a:t>
            </a:r>
            <a:r>
              <a:rPr sz="1800" spc="80" dirty="0">
                <a:solidFill>
                  <a:srgbClr val="1F2C8F"/>
                </a:solidFill>
                <a:latin typeface="Times New Roman"/>
                <a:cs typeface="Times New Roman"/>
              </a:rPr>
              <a:t> </a:t>
            </a:r>
            <a:r>
              <a:rPr lang="en-IN" sz="1800" dirty="0">
                <a:solidFill>
                  <a:srgbClr val="1F2C8F"/>
                </a:solidFill>
                <a:latin typeface="Times New Roman"/>
                <a:cs typeface="Times New Roman"/>
              </a:rPr>
              <a:t>business objectives of the case study are as follows</a:t>
            </a:r>
            <a:r>
              <a:rPr sz="1800" spc="-10" dirty="0">
                <a:solidFill>
                  <a:srgbClr val="1F2C8F"/>
                </a:solidFill>
                <a:latin typeface="Times New Roman"/>
                <a:cs typeface="Times New Roman"/>
              </a:rPr>
              <a:t>:</a:t>
            </a:r>
            <a:endParaRPr sz="1800" dirty="0">
              <a:latin typeface="Times New Roman"/>
              <a:cs typeface="Times New Roman"/>
            </a:endParaRPr>
          </a:p>
          <a:p>
            <a:pPr>
              <a:lnSpc>
                <a:spcPct val="100000"/>
              </a:lnSpc>
              <a:spcBef>
                <a:spcPts val="90"/>
              </a:spcBef>
            </a:pPr>
            <a:endParaRPr sz="1800" dirty="0">
              <a:latin typeface="Times New Roman"/>
              <a:cs typeface="Times New Roman"/>
            </a:endParaRPr>
          </a:p>
          <a:p>
            <a:pPr marL="299085" marR="264795" indent="-287020">
              <a:lnSpc>
                <a:spcPct val="100000"/>
              </a:lnSpc>
              <a:buFont typeface="Arial"/>
              <a:buChar char="•"/>
              <a:tabLst>
                <a:tab pos="299085" algn="l"/>
              </a:tabLst>
            </a:pPr>
            <a:r>
              <a:rPr lang="en-US" sz="1800" dirty="0">
                <a:solidFill>
                  <a:srgbClr val="1F2C8F"/>
                </a:solidFill>
                <a:latin typeface="Times New Roman"/>
                <a:cs typeface="Times New Roman"/>
              </a:rPr>
              <a:t>X Education wants to know the most promising leads.</a:t>
            </a:r>
          </a:p>
          <a:p>
            <a:pPr marL="12065" marR="264795">
              <a:lnSpc>
                <a:spcPct val="100000"/>
              </a:lnSpc>
              <a:tabLst>
                <a:tab pos="299085" algn="l"/>
              </a:tabLst>
            </a:pPr>
            <a:endParaRPr lang="en-US" sz="1800" dirty="0">
              <a:solidFill>
                <a:srgbClr val="1F2C8F"/>
              </a:solidFill>
              <a:latin typeface="Times New Roman"/>
              <a:cs typeface="Times New Roman"/>
            </a:endParaRPr>
          </a:p>
          <a:p>
            <a:pPr marL="299085" marR="264795" indent="-287020">
              <a:lnSpc>
                <a:spcPct val="100000"/>
              </a:lnSpc>
              <a:buFont typeface="Arial"/>
              <a:buChar char="•"/>
              <a:tabLst>
                <a:tab pos="299085" algn="l"/>
              </a:tabLst>
            </a:pPr>
            <a:r>
              <a:rPr lang="en-US" sz="1800" dirty="0">
                <a:solidFill>
                  <a:srgbClr val="1F2C8F"/>
                </a:solidFill>
                <a:latin typeface="Times New Roman"/>
                <a:cs typeface="Times New Roman"/>
              </a:rPr>
              <a:t>For that, they want to build a Model which identifies the hot leads.</a:t>
            </a:r>
          </a:p>
          <a:p>
            <a:pPr marL="12065" marR="264795">
              <a:lnSpc>
                <a:spcPct val="100000"/>
              </a:lnSpc>
              <a:tabLst>
                <a:tab pos="299085" algn="l"/>
              </a:tabLst>
            </a:pPr>
            <a:endParaRPr lang="en-US" sz="1800" dirty="0">
              <a:solidFill>
                <a:srgbClr val="1F2C8F"/>
              </a:solidFill>
              <a:latin typeface="Times New Roman"/>
              <a:cs typeface="Times New Roman"/>
            </a:endParaRPr>
          </a:p>
          <a:p>
            <a:pPr marL="299085" marR="264795" indent="-287020">
              <a:lnSpc>
                <a:spcPct val="100000"/>
              </a:lnSpc>
              <a:buFont typeface="Arial"/>
              <a:buChar char="•"/>
              <a:tabLst>
                <a:tab pos="299085" algn="l"/>
              </a:tabLst>
            </a:pPr>
            <a:r>
              <a:rPr lang="en-US" sz="1800" dirty="0">
                <a:solidFill>
                  <a:srgbClr val="1F2C8F"/>
                </a:solidFill>
                <a:latin typeface="Times New Roman"/>
                <a:cs typeface="Times New Roman"/>
              </a:rPr>
              <a:t>Deployment of the model for the future use.</a:t>
            </a:r>
            <a:endParaRPr sz="1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464808" y="0"/>
            <a:ext cx="5727700" cy="6858000"/>
            <a:chOff x="6464808" y="0"/>
            <a:chExt cx="5727700" cy="6858000"/>
          </a:xfrm>
        </p:grpSpPr>
        <p:sp>
          <p:nvSpPr>
            <p:cNvPr id="3" name="object 3"/>
            <p:cNvSpPr/>
            <p:nvPr/>
          </p:nvSpPr>
          <p:spPr>
            <a:xfrm>
              <a:off x="6465286" y="3404615"/>
              <a:ext cx="2870835" cy="3453765"/>
            </a:xfrm>
            <a:custGeom>
              <a:avLst/>
              <a:gdLst/>
              <a:ahLst/>
              <a:cxnLst/>
              <a:rect l="l" t="t" r="r" b="b"/>
              <a:pathLst>
                <a:path w="2870834" h="3453765">
                  <a:moveTo>
                    <a:pt x="2870737" y="0"/>
                  </a:moveTo>
                  <a:lnTo>
                    <a:pt x="0" y="3453382"/>
                  </a:lnTo>
                  <a:lnTo>
                    <a:pt x="2870737" y="3453382"/>
                  </a:lnTo>
                  <a:lnTo>
                    <a:pt x="2870737" y="0"/>
                  </a:lnTo>
                  <a:close/>
                </a:path>
              </a:pathLst>
            </a:custGeom>
            <a:solidFill>
              <a:srgbClr val="F5CDCE"/>
            </a:solidFill>
          </p:spPr>
          <p:txBody>
            <a:bodyPr wrap="square" lIns="0" tIns="0" rIns="0" bIns="0" rtlCol="0"/>
            <a:lstStyle/>
            <a:p>
              <a:endParaRPr/>
            </a:p>
          </p:txBody>
        </p:sp>
        <p:sp>
          <p:nvSpPr>
            <p:cNvPr id="4" name="object 4"/>
            <p:cNvSpPr/>
            <p:nvPr/>
          </p:nvSpPr>
          <p:spPr>
            <a:xfrm>
              <a:off x="9317736" y="3404615"/>
              <a:ext cx="2861945" cy="3453765"/>
            </a:xfrm>
            <a:custGeom>
              <a:avLst/>
              <a:gdLst/>
              <a:ahLst/>
              <a:cxnLst/>
              <a:rect l="l" t="t" r="r" b="b"/>
              <a:pathLst>
                <a:path w="2861945" h="3453765">
                  <a:moveTo>
                    <a:pt x="0" y="0"/>
                  </a:moveTo>
                  <a:lnTo>
                    <a:pt x="0" y="3453382"/>
                  </a:lnTo>
                  <a:lnTo>
                    <a:pt x="2861634" y="3453382"/>
                  </a:lnTo>
                  <a:lnTo>
                    <a:pt x="0" y="0"/>
                  </a:lnTo>
                  <a:close/>
                </a:path>
              </a:pathLst>
            </a:custGeom>
            <a:solidFill>
              <a:srgbClr val="DE8B8B"/>
            </a:solidFill>
          </p:spPr>
          <p:txBody>
            <a:bodyPr wrap="square" lIns="0" tIns="0" rIns="0" bIns="0" rtlCol="0"/>
            <a:lstStyle/>
            <a:p>
              <a:endParaRPr/>
            </a:p>
          </p:txBody>
        </p:sp>
        <p:sp>
          <p:nvSpPr>
            <p:cNvPr id="5" name="object 5"/>
            <p:cNvSpPr/>
            <p:nvPr/>
          </p:nvSpPr>
          <p:spPr>
            <a:xfrm>
              <a:off x="9320784" y="0"/>
              <a:ext cx="2871470" cy="3469004"/>
            </a:xfrm>
            <a:custGeom>
              <a:avLst/>
              <a:gdLst/>
              <a:ahLst/>
              <a:cxnLst/>
              <a:rect l="l" t="t" r="r" b="b"/>
              <a:pathLst>
                <a:path w="2871470" h="3469004">
                  <a:moveTo>
                    <a:pt x="2871215" y="0"/>
                  </a:moveTo>
                  <a:lnTo>
                    <a:pt x="0" y="0"/>
                  </a:lnTo>
                  <a:lnTo>
                    <a:pt x="0" y="3468624"/>
                  </a:lnTo>
                  <a:lnTo>
                    <a:pt x="2871215" y="14667"/>
                  </a:lnTo>
                  <a:lnTo>
                    <a:pt x="2871215" y="0"/>
                  </a:lnTo>
                  <a:close/>
                </a:path>
              </a:pathLst>
            </a:custGeom>
            <a:solidFill>
              <a:srgbClr val="D2D492"/>
            </a:solidFill>
          </p:spPr>
          <p:txBody>
            <a:bodyPr wrap="square" lIns="0" tIns="0" rIns="0" bIns="0" rtlCol="0"/>
            <a:lstStyle/>
            <a:p>
              <a:endParaRPr/>
            </a:p>
          </p:txBody>
        </p:sp>
        <p:sp>
          <p:nvSpPr>
            <p:cNvPr id="6" name="object 6"/>
            <p:cNvSpPr/>
            <p:nvPr/>
          </p:nvSpPr>
          <p:spPr>
            <a:xfrm>
              <a:off x="6464808" y="0"/>
              <a:ext cx="2874645" cy="3469004"/>
            </a:xfrm>
            <a:custGeom>
              <a:avLst/>
              <a:gdLst/>
              <a:ahLst/>
              <a:cxnLst/>
              <a:rect l="l" t="t" r="r" b="b"/>
              <a:pathLst>
                <a:path w="2874645" h="3469004">
                  <a:moveTo>
                    <a:pt x="2874264" y="0"/>
                  </a:moveTo>
                  <a:lnTo>
                    <a:pt x="0" y="0"/>
                  </a:lnTo>
                  <a:lnTo>
                    <a:pt x="2874264" y="3468624"/>
                  </a:lnTo>
                  <a:lnTo>
                    <a:pt x="2874264" y="0"/>
                  </a:lnTo>
                  <a:close/>
                </a:path>
              </a:pathLst>
            </a:custGeom>
            <a:solidFill>
              <a:srgbClr val="CCBD88"/>
            </a:solidFill>
          </p:spPr>
          <p:txBody>
            <a:bodyPr wrap="square" lIns="0" tIns="0" rIns="0" bIns="0" rtlCol="0"/>
            <a:lstStyle/>
            <a:p>
              <a:endParaRPr/>
            </a:p>
          </p:txBody>
        </p:sp>
        <p:sp>
          <p:nvSpPr>
            <p:cNvPr id="7" name="object 7"/>
            <p:cNvSpPr/>
            <p:nvPr/>
          </p:nvSpPr>
          <p:spPr>
            <a:xfrm>
              <a:off x="7641336" y="4578096"/>
              <a:ext cx="777240" cy="774700"/>
            </a:xfrm>
            <a:custGeom>
              <a:avLst/>
              <a:gdLst/>
              <a:ahLst/>
              <a:cxnLst/>
              <a:rect l="l" t="t" r="r" b="b"/>
              <a:pathLst>
                <a:path w="777240" h="774700">
                  <a:moveTo>
                    <a:pt x="388620" y="0"/>
                  </a:moveTo>
                  <a:lnTo>
                    <a:pt x="339872" y="3016"/>
                  </a:lnTo>
                  <a:lnTo>
                    <a:pt x="292931" y="11825"/>
                  </a:lnTo>
                  <a:lnTo>
                    <a:pt x="248161" y="26061"/>
                  </a:lnTo>
                  <a:lnTo>
                    <a:pt x="205927" y="45363"/>
                  </a:lnTo>
                  <a:lnTo>
                    <a:pt x="166592" y="69367"/>
                  </a:lnTo>
                  <a:lnTo>
                    <a:pt x="130521" y="97710"/>
                  </a:lnTo>
                  <a:lnTo>
                    <a:pt x="98078" y="130028"/>
                  </a:lnTo>
                  <a:lnTo>
                    <a:pt x="69627" y="165959"/>
                  </a:lnTo>
                  <a:lnTo>
                    <a:pt x="45532" y="205140"/>
                  </a:lnTo>
                  <a:lnTo>
                    <a:pt x="26158" y="247207"/>
                  </a:lnTo>
                  <a:lnTo>
                    <a:pt x="11868" y="291798"/>
                  </a:lnTo>
                  <a:lnTo>
                    <a:pt x="3027" y="338548"/>
                  </a:lnTo>
                  <a:lnTo>
                    <a:pt x="0" y="387095"/>
                  </a:lnTo>
                  <a:lnTo>
                    <a:pt x="3027" y="435643"/>
                  </a:lnTo>
                  <a:lnTo>
                    <a:pt x="11868" y="482393"/>
                  </a:lnTo>
                  <a:lnTo>
                    <a:pt x="26158" y="526984"/>
                  </a:lnTo>
                  <a:lnTo>
                    <a:pt x="45532" y="569051"/>
                  </a:lnTo>
                  <a:lnTo>
                    <a:pt x="69627" y="608232"/>
                  </a:lnTo>
                  <a:lnTo>
                    <a:pt x="98078" y="644163"/>
                  </a:lnTo>
                  <a:lnTo>
                    <a:pt x="130521" y="676481"/>
                  </a:lnTo>
                  <a:lnTo>
                    <a:pt x="166592" y="704824"/>
                  </a:lnTo>
                  <a:lnTo>
                    <a:pt x="205927" y="728828"/>
                  </a:lnTo>
                  <a:lnTo>
                    <a:pt x="248161" y="748130"/>
                  </a:lnTo>
                  <a:lnTo>
                    <a:pt x="292931" y="762366"/>
                  </a:lnTo>
                  <a:lnTo>
                    <a:pt x="339872" y="771175"/>
                  </a:lnTo>
                  <a:lnTo>
                    <a:pt x="388620" y="774191"/>
                  </a:lnTo>
                  <a:lnTo>
                    <a:pt x="437367" y="771175"/>
                  </a:lnTo>
                  <a:lnTo>
                    <a:pt x="484308" y="762366"/>
                  </a:lnTo>
                  <a:lnTo>
                    <a:pt x="529078" y="748130"/>
                  </a:lnTo>
                  <a:lnTo>
                    <a:pt x="571312" y="728828"/>
                  </a:lnTo>
                  <a:lnTo>
                    <a:pt x="610647" y="704824"/>
                  </a:lnTo>
                  <a:lnTo>
                    <a:pt x="646718" y="676481"/>
                  </a:lnTo>
                  <a:lnTo>
                    <a:pt x="679161" y="644163"/>
                  </a:lnTo>
                  <a:lnTo>
                    <a:pt x="707612" y="608232"/>
                  </a:lnTo>
                  <a:lnTo>
                    <a:pt x="731707" y="569051"/>
                  </a:lnTo>
                  <a:lnTo>
                    <a:pt x="751081" y="526984"/>
                  </a:lnTo>
                  <a:lnTo>
                    <a:pt x="765371" y="482393"/>
                  </a:lnTo>
                  <a:lnTo>
                    <a:pt x="774212" y="435643"/>
                  </a:lnTo>
                  <a:lnTo>
                    <a:pt x="777240" y="387095"/>
                  </a:lnTo>
                  <a:lnTo>
                    <a:pt x="774212" y="338548"/>
                  </a:lnTo>
                  <a:lnTo>
                    <a:pt x="765371" y="291798"/>
                  </a:lnTo>
                  <a:lnTo>
                    <a:pt x="751081" y="247207"/>
                  </a:lnTo>
                  <a:lnTo>
                    <a:pt x="731707" y="205140"/>
                  </a:lnTo>
                  <a:lnTo>
                    <a:pt x="707612" y="165959"/>
                  </a:lnTo>
                  <a:lnTo>
                    <a:pt x="679161" y="130028"/>
                  </a:lnTo>
                  <a:lnTo>
                    <a:pt x="646718" y="97710"/>
                  </a:lnTo>
                  <a:lnTo>
                    <a:pt x="610647" y="69367"/>
                  </a:lnTo>
                  <a:lnTo>
                    <a:pt x="571312" y="45363"/>
                  </a:lnTo>
                  <a:lnTo>
                    <a:pt x="529078" y="26061"/>
                  </a:lnTo>
                  <a:lnTo>
                    <a:pt x="484308" y="11825"/>
                  </a:lnTo>
                  <a:lnTo>
                    <a:pt x="437367" y="3016"/>
                  </a:lnTo>
                  <a:lnTo>
                    <a:pt x="388620" y="0"/>
                  </a:lnTo>
                  <a:close/>
                </a:path>
              </a:pathLst>
            </a:custGeom>
            <a:solidFill>
              <a:srgbClr val="1F2C8F"/>
            </a:solidFill>
          </p:spPr>
          <p:txBody>
            <a:bodyPr wrap="square" lIns="0" tIns="0" rIns="0" bIns="0" rtlCol="0"/>
            <a:lstStyle/>
            <a:p>
              <a:endParaRPr/>
            </a:p>
          </p:txBody>
        </p:sp>
      </p:grpSp>
      <p:sp>
        <p:nvSpPr>
          <p:cNvPr id="8" name="object 8"/>
          <p:cNvSpPr txBox="1">
            <a:spLocks noGrp="1"/>
          </p:cNvSpPr>
          <p:nvPr>
            <p:ph type="title"/>
          </p:nvPr>
        </p:nvSpPr>
        <p:spPr>
          <a:xfrm>
            <a:off x="993444" y="402412"/>
            <a:ext cx="5745480" cy="574675"/>
          </a:xfrm>
          <a:prstGeom prst="rect">
            <a:avLst/>
          </a:prstGeom>
        </p:spPr>
        <p:txBody>
          <a:bodyPr vert="horz" wrap="square" lIns="0" tIns="12700" rIns="0" bIns="0" rtlCol="0">
            <a:spAutoFit/>
          </a:bodyPr>
          <a:lstStyle/>
          <a:p>
            <a:pPr marL="12700">
              <a:lnSpc>
                <a:spcPct val="100000"/>
              </a:lnSpc>
              <a:spcBef>
                <a:spcPts val="100"/>
              </a:spcBef>
            </a:pPr>
            <a:r>
              <a:rPr dirty="0"/>
              <a:t>PROBLEM</a:t>
            </a:r>
            <a:r>
              <a:rPr spc="-90" dirty="0"/>
              <a:t> </a:t>
            </a:r>
            <a:r>
              <a:rPr spc="-55" dirty="0"/>
              <a:t>STATEMENT</a:t>
            </a:r>
          </a:p>
        </p:txBody>
      </p:sp>
      <p:sp>
        <p:nvSpPr>
          <p:cNvPr id="9" name="object 9"/>
          <p:cNvSpPr/>
          <p:nvPr/>
        </p:nvSpPr>
        <p:spPr>
          <a:xfrm>
            <a:off x="1350263" y="1538350"/>
            <a:ext cx="4523740" cy="329565"/>
          </a:xfrm>
          <a:custGeom>
            <a:avLst/>
            <a:gdLst/>
            <a:ahLst/>
            <a:cxnLst/>
            <a:rect l="l" t="t" r="r" b="b"/>
            <a:pathLst>
              <a:path w="4523740" h="329564">
                <a:moveTo>
                  <a:pt x="4523232" y="0"/>
                </a:moveTo>
                <a:lnTo>
                  <a:pt x="0" y="0"/>
                </a:lnTo>
                <a:lnTo>
                  <a:pt x="0" y="329184"/>
                </a:lnTo>
                <a:lnTo>
                  <a:pt x="4523232" y="329184"/>
                </a:lnTo>
                <a:lnTo>
                  <a:pt x="4523232" y="0"/>
                </a:lnTo>
                <a:close/>
              </a:path>
            </a:pathLst>
          </a:custGeom>
          <a:solidFill>
            <a:srgbClr val="FFFFFF"/>
          </a:solidFill>
        </p:spPr>
        <p:txBody>
          <a:bodyPr wrap="square" lIns="0" tIns="0" rIns="0" bIns="0" rtlCol="0"/>
          <a:lstStyle/>
          <a:p>
            <a:endParaRPr/>
          </a:p>
        </p:txBody>
      </p:sp>
      <p:sp>
        <p:nvSpPr>
          <p:cNvPr id="10" name="object 10"/>
          <p:cNvSpPr/>
          <p:nvPr/>
        </p:nvSpPr>
        <p:spPr>
          <a:xfrm>
            <a:off x="1350263" y="1949830"/>
            <a:ext cx="5050790" cy="329565"/>
          </a:xfrm>
          <a:custGeom>
            <a:avLst/>
            <a:gdLst/>
            <a:ahLst/>
            <a:cxnLst/>
            <a:rect l="l" t="t" r="r" b="b"/>
            <a:pathLst>
              <a:path w="5050790" h="329564">
                <a:moveTo>
                  <a:pt x="5050536" y="0"/>
                </a:moveTo>
                <a:lnTo>
                  <a:pt x="0" y="0"/>
                </a:lnTo>
                <a:lnTo>
                  <a:pt x="0" y="329184"/>
                </a:lnTo>
                <a:lnTo>
                  <a:pt x="5050536" y="329184"/>
                </a:lnTo>
                <a:lnTo>
                  <a:pt x="5050536" y="0"/>
                </a:lnTo>
                <a:close/>
              </a:path>
            </a:pathLst>
          </a:custGeom>
          <a:solidFill>
            <a:srgbClr val="FFFFFF"/>
          </a:solidFill>
        </p:spPr>
        <p:txBody>
          <a:bodyPr wrap="square" lIns="0" tIns="0" rIns="0" bIns="0" rtlCol="0"/>
          <a:lstStyle/>
          <a:p>
            <a:endParaRPr/>
          </a:p>
        </p:txBody>
      </p:sp>
      <p:sp>
        <p:nvSpPr>
          <p:cNvPr id="12" name="object 12"/>
          <p:cNvSpPr txBox="1"/>
          <p:nvPr/>
        </p:nvSpPr>
        <p:spPr>
          <a:xfrm>
            <a:off x="993444" y="1429491"/>
            <a:ext cx="6397956" cy="3382336"/>
          </a:xfrm>
          <a:prstGeom prst="rect">
            <a:avLst/>
          </a:prstGeom>
        </p:spPr>
        <p:txBody>
          <a:bodyPr vert="horz" wrap="square" lIns="0" tIns="149225" rIns="0" bIns="0" rtlCol="0">
            <a:spAutoFit/>
          </a:bodyPr>
          <a:lstStyle/>
          <a:p>
            <a:pPr marL="356870" indent="-344170">
              <a:lnSpc>
                <a:spcPct val="100000"/>
              </a:lnSpc>
              <a:spcBef>
                <a:spcPts val="1175"/>
              </a:spcBef>
              <a:buAutoNum type="arabicPeriod"/>
              <a:tabLst>
                <a:tab pos="356870" algn="l"/>
              </a:tabLst>
            </a:pPr>
            <a:r>
              <a:rPr lang="en-US" sz="1800" dirty="0">
                <a:solidFill>
                  <a:srgbClr val="1F2C8F"/>
                </a:solidFill>
                <a:latin typeface="Times New Roman"/>
                <a:cs typeface="Times New Roman"/>
              </a:rPr>
              <a:t>X Education sells online courses to industry professionals.</a:t>
            </a:r>
          </a:p>
          <a:p>
            <a:pPr marL="356870" indent="-344170">
              <a:lnSpc>
                <a:spcPct val="100000"/>
              </a:lnSpc>
              <a:spcBef>
                <a:spcPts val="1175"/>
              </a:spcBef>
              <a:buAutoNum type="arabicPeriod"/>
              <a:tabLst>
                <a:tab pos="356870" algn="l"/>
              </a:tabLst>
            </a:pPr>
            <a:r>
              <a:rPr lang="en-US" sz="1800" dirty="0">
                <a:solidFill>
                  <a:srgbClr val="1F2C8F"/>
                </a:solidFill>
                <a:latin typeface="Times New Roman"/>
                <a:cs typeface="Times New Roman"/>
              </a:rPr>
              <a:t>X Education gets a lot of leads, but its lead conversion rate is very poor. For example, if,  say, they acquire 100 leads in a day, only about 30 of them are converted.</a:t>
            </a:r>
          </a:p>
          <a:p>
            <a:pPr marL="356870" indent="-344170">
              <a:lnSpc>
                <a:spcPct val="100000"/>
              </a:lnSpc>
              <a:spcBef>
                <a:spcPts val="1175"/>
              </a:spcBef>
              <a:buAutoNum type="arabicPeriod"/>
              <a:tabLst>
                <a:tab pos="356870" algn="l"/>
              </a:tabLst>
            </a:pPr>
            <a:r>
              <a:rPr lang="en-US" sz="1800" dirty="0">
                <a:solidFill>
                  <a:srgbClr val="1F2C8F"/>
                </a:solidFill>
                <a:latin typeface="Times New Roman"/>
                <a:cs typeface="Times New Roman"/>
              </a:rPr>
              <a:t>To make this process more efficient, the company wishes to identify the most potential leads, also known as ‘Hot Leads’.</a:t>
            </a:r>
          </a:p>
          <a:p>
            <a:pPr marL="356870" indent="-344170">
              <a:lnSpc>
                <a:spcPct val="100000"/>
              </a:lnSpc>
              <a:spcBef>
                <a:spcPts val="1175"/>
              </a:spcBef>
              <a:buAutoNum type="arabicPeriod"/>
              <a:tabLst>
                <a:tab pos="356870" algn="l"/>
              </a:tabLst>
            </a:pPr>
            <a:r>
              <a:rPr lang="en-US" sz="1800" dirty="0">
                <a:solidFill>
                  <a:srgbClr val="1F2C8F"/>
                </a:solidFill>
                <a:latin typeface="Times New Roman"/>
                <a:cs typeface="Times New Roman"/>
              </a:rPr>
              <a:t>If they successfully identify this set of leads, the lead conversion rate should go up as the sales team will now be focusing more on communicating with the potential leads rather than making calls to everyone.</a:t>
            </a:r>
          </a:p>
        </p:txBody>
      </p:sp>
      <p:sp>
        <p:nvSpPr>
          <p:cNvPr id="13" name="object 13"/>
          <p:cNvSpPr txBox="1"/>
          <p:nvPr/>
        </p:nvSpPr>
        <p:spPr>
          <a:xfrm>
            <a:off x="11278361" y="543560"/>
            <a:ext cx="161925" cy="270510"/>
          </a:xfrm>
          <a:prstGeom prst="rect">
            <a:avLst/>
          </a:prstGeom>
        </p:spPr>
        <p:txBody>
          <a:bodyPr vert="horz" wrap="square" lIns="0" tIns="13335" rIns="0" bIns="0" rtlCol="0">
            <a:spAutoFit/>
          </a:bodyPr>
          <a:lstStyle/>
          <a:p>
            <a:pPr marL="12700">
              <a:lnSpc>
                <a:spcPct val="100000"/>
              </a:lnSpc>
              <a:spcBef>
                <a:spcPts val="105"/>
              </a:spcBef>
            </a:pPr>
            <a:r>
              <a:rPr sz="1600" spc="-50" dirty="0">
                <a:solidFill>
                  <a:srgbClr val="1F2C8F"/>
                </a:solidFill>
                <a:latin typeface="Arial Black"/>
                <a:cs typeface="Arial Black"/>
              </a:rPr>
              <a:t>3</a:t>
            </a:r>
            <a:endParaRPr sz="1600">
              <a:latin typeface="Arial Black"/>
              <a:cs typeface="Arial Black"/>
            </a:endParaRPr>
          </a:p>
        </p:txBody>
      </p:sp>
      <p:pic>
        <p:nvPicPr>
          <p:cNvPr id="14" name="object 14"/>
          <p:cNvPicPr/>
          <p:nvPr/>
        </p:nvPicPr>
        <p:blipFill>
          <a:blip r:embed="rId2" cstate="print"/>
          <a:stretch>
            <a:fillRect/>
          </a:stretch>
        </p:blipFill>
        <p:spPr>
          <a:xfrm>
            <a:off x="10820400" y="228600"/>
            <a:ext cx="1033272" cy="9662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3465829"/>
            </a:xfrm>
            <a:custGeom>
              <a:avLst/>
              <a:gdLst/>
              <a:ahLst/>
              <a:cxnLst/>
              <a:rect l="l" t="t" r="r" b="b"/>
              <a:pathLst>
                <a:path w="12192000" h="3465829">
                  <a:moveTo>
                    <a:pt x="12192000" y="0"/>
                  </a:moveTo>
                  <a:lnTo>
                    <a:pt x="0" y="0"/>
                  </a:lnTo>
                  <a:lnTo>
                    <a:pt x="0" y="3465576"/>
                  </a:lnTo>
                  <a:lnTo>
                    <a:pt x="12192000" y="3465576"/>
                  </a:lnTo>
                  <a:lnTo>
                    <a:pt x="12192000" y="0"/>
                  </a:lnTo>
                  <a:close/>
                </a:path>
              </a:pathLst>
            </a:custGeom>
            <a:solidFill>
              <a:srgbClr val="F5CDCE"/>
            </a:solidFill>
          </p:spPr>
          <p:txBody>
            <a:bodyPr wrap="square" lIns="0" tIns="0" rIns="0" bIns="0" rtlCol="0"/>
            <a:lstStyle/>
            <a:p>
              <a:endParaRPr/>
            </a:p>
          </p:txBody>
        </p:sp>
        <p:sp>
          <p:nvSpPr>
            <p:cNvPr id="4" name="object 4"/>
            <p:cNvSpPr/>
            <p:nvPr/>
          </p:nvSpPr>
          <p:spPr>
            <a:xfrm>
              <a:off x="441959" y="420623"/>
              <a:ext cx="11308080" cy="6026150"/>
            </a:xfrm>
            <a:custGeom>
              <a:avLst/>
              <a:gdLst/>
              <a:ahLst/>
              <a:cxnLst/>
              <a:rect l="l" t="t" r="r" b="b"/>
              <a:pathLst>
                <a:path w="11308080" h="6026150">
                  <a:moveTo>
                    <a:pt x="11308080" y="0"/>
                  </a:moveTo>
                  <a:lnTo>
                    <a:pt x="0" y="0"/>
                  </a:lnTo>
                  <a:lnTo>
                    <a:pt x="0" y="6025896"/>
                  </a:lnTo>
                  <a:lnTo>
                    <a:pt x="11308080" y="6025896"/>
                  </a:lnTo>
                  <a:lnTo>
                    <a:pt x="11308080" y="0"/>
                  </a:lnTo>
                  <a:close/>
                </a:path>
              </a:pathLst>
            </a:custGeom>
            <a:solidFill>
              <a:srgbClr val="FCF9F6"/>
            </a:solidFill>
          </p:spPr>
          <p:txBody>
            <a:bodyPr wrap="square" lIns="0" tIns="0" rIns="0" bIns="0" rtlCol="0"/>
            <a:lstStyle/>
            <a:p>
              <a:endParaRPr/>
            </a:p>
          </p:txBody>
        </p:sp>
        <p:sp>
          <p:nvSpPr>
            <p:cNvPr id="5" name="object 5"/>
            <p:cNvSpPr/>
            <p:nvPr/>
          </p:nvSpPr>
          <p:spPr>
            <a:xfrm>
              <a:off x="5479147" y="4053840"/>
              <a:ext cx="3384550" cy="2804160"/>
            </a:xfrm>
            <a:custGeom>
              <a:avLst/>
              <a:gdLst/>
              <a:ahLst/>
              <a:cxnLst/>
              <a:rect l="l" t="t" r="r" b="b"/>
              <a:pathLst>
                <a:path w="3384550" h="2804159">
                  <a:moveTo>
                    <a:pt x="3384436" y="0"/>
                  </a:moveTo>
                  <a:lnTo>
                    <a:pt x="0" y="2804160"/>
                  </a:lnTo>
                  <a:lnTo>
                    <a:pt x="3384436" y="2804160"/>
                  </a:lnTo>
                  <a:lnTo>
                    <a:pt x="3384436" y="0"/>
                  </a:lnTo>
                  <a:close/>
                </a:path>
              </a:pathLst>
            </a:custGeom>
            <a:solidFill>
              <a:srgbClr val="ECEDD2">
                <a:alpha val="50195"/>
              </a:srgbClr>
            </a:solidFill>
          </p:spPr>
          <p:txBody>
            <a:bodyPr wrap="square" lIns="0" tIns="0" rIns="0" bIns="0" rtlCol="0"/>
            <a:lstStyle/>
            <a:p>
              <a:endParaRPr/>
            </a:p>
          </p:txBody>
        </p:sp>
        <p:sp>
          <p:nvSpPr>
            <p:cNvPr id="6" name="object 6"/>
            <p:cNvSpPr/>
            <p:nvPr/>
          </p:nvSpPr>
          <p:spPr>
            <a:xfrm>
              <a:off x="0" y="3462528"/>
              <a:ext cx="436245" cy="3395979"/>
            </a:xfrm>
            <a:custGeom>
              <a:avLst/>
              <a:gdLst/>
              <a:ahLst/>
              <a:cxnLst/>
              <a:rect l="l" t="t" r="r" b="b"/>
              <a:pathLst>
                <a:path w="436245" h="3395979">
                  <a:moveTo>
                    <a:pt x="435864" y="0"/>
                  </a:moveTo>
                  <a:lnTo>
                    <a:pt x="0" y="523748"/>
                  </a:lnTo>
                  <a:lnTo>
                    <a:pt x="0" y="3395472"/>
                  </a:lnTo>
                  <a:lnTo>
                    <a:pt x="435864" y="3395472"/>
                  </a:lnTo>
                  <a:lnTo>
                    <a:pt x="435864" y="0"/>
                  </a:lnTo>
                  <a:close/>
                </a:path>
              </a:pathLst>
            </a:custGeom>
            <a:solidFill>
              <a:srgbClr val="AAC3E8"/>
            </a:solidFill>
          </p:spPr>
          <p:txBody>
            <a:bodyPr wrap="square" lIns="0" tIns="0" rIns="0" bIns="0" rtlCol="0"/>
            <a:lstStyle/>
            <a:p>
              <a:endParaRPr/>
            </a:p>
          </p:txBody>
        </p:sp>
      </p:grpSp>
      <p:sp>
        <p:nvSpPr>
          <p:cNvPr id="7" name="object 7"/>
          <p:cNvSpPr txBox="1">
            <a:spLocks noGrp="1"/>
          </p:cNvSpPr>
          <p:nvPr>
            <p:ph type="title"/>
          </p:nvPr>
        </p:nvSpPr>
        <p:spPr>
          <a:xfrm>
            <a:off x="2122855" y="567819"/>
            <a:ext cx="6712584" cy="566822"/>
          </a:xfrm>
          <a:prstGeom prst="rect">
            <a:avLst/>
          </a:prstGeom>
        </p:spPr>
        <p:txBody>
          <a:bodyPr vert="horz" wrap="square" lIns="0" tIns="12700" rIns="0" bIns="0" rtlCol="0">
            <a:spAutoFit/>
          </a:bodyPr>
          <a:lstStyle/>
          <a:p>
            <a:pPr marL="12700" marR="5080">
              <a:lnSpc>
                <a:spcPct val="100000"/>
              </a:lnSpc>
              <a:spcBef>
                <a:spcPts val="100"/>
              </a:spcBef>
            </a:pPr>
            <a:r>
              <a:rPr lang="en-IN" spc="-120" dirty="0"/>
              <a:t>SOLUTION METHODOLOGY</a:t>
            </a:r>
            <a:endParaRPr spc="-10" dirty="0"/>
          </a:p>
        </p:txBody>
      </p:sp>
      <p:sp>
        <p:nvSpPr>
          <p:cNvPr id="8" name="object 8"/>
          <p:cNvSpPr txBox="1"/>
          <p:nvPr/>
        </p:nvSpPr>
        <p:spPr>
          <a:xfrm>
            <a:off x="2042159" y="1344952"/>
            <a:ext cx="9159241" cy="5180905"/>
          </a:xfrm>
          <a:prstGeom prst="rect">
            <a:avLst/>
          </a:prstGeom>
        </p:spPr>
        <p:txBody>
          <a:bodyPr vert="horz" wrap="square" lIns="0" tIns="12700" rIns="0" bIns="0" rtlCol="0">
            <a:spAutoFit/>
          </a:bodyPr>
          <a:lstStyle/>
          <a:p>
            <a:pPr marL="298450" marR="5080" indent="-285750" algn="just">
              <a:lnSpc>
                <a:spcPct val="100000"/>
              </a:lnSpc>
              <a:spcBef>
                <a:spcPts val="100"/>
              </a:spcBef>
              <a:buFont typeface="Wingdings" panose="05000000000000000000" pitchFamily="2" charset="2"/>
              <a:buChar char="Ø"/>
            </a:pPr>
            <a:r>
              <a:rPr lang="en-US" sz="1600" b="1" spc="60" dirty="0">
                <a:solidFill>
                  <a:srgbClr val="1F2C8F"/>
                </a:solidFill>
                <a:latin typeface="Times New Roman"/>
                <a:cs typeface="Times New Roman"/>
              </a:rPr>
              <a:t>Data cleaning and data manipulation.</a:t>
            </a:r>
          </a:p>
          <a:p>
            <a:pPr marL="12700" marR="5080" algn="just">
              <a:lnSpc>
                <a:spcPct val="100000"/>
              </a:lnSpc>
              <a:spcBef>
                <a:spcPts val="100"/>
              </a:spcBef>
            </a:pPr>
            <a:r>
              <a:rPr lang="en-US" sz="1600" spc="60" dirty="0">
                <a:solidFill>
                  <a:srgbClr val="1F2C8F"/>
                </a:solidFill>
                <a:latin typeface="Times New Roman"/>
                <a:cs typeface="Times New Roman"/>
              </a:rPr>
              <a:t>- Check and handle duplicate data.</a:t>
            </a:r>
          </a:p>
          <a:p>
            <a:pPr marL="12700" marR="5080" algn="just">
              <a:lnSpc>
                <a:spcPct val="100000"/>
              </a:lnSpc>
              <a:spcBef>
                <a:spcPts val="100"/>
              </a:spcBef>
            </a:pPr>
            <a:r>
              <a:rPr lang="en-US" sz="1600" spc="60" dirty="0">
                <a:solidFill>
                  <a:srgbClr val="1F2C8F"/>
                </a:solidFill>
                <a:latin typeface="Times New Roman"/>
                <a:cs typeface="Times New Roman"/>
              </a:rPr>
              <a:t>- Check and handle NA values and missing values.</a:t>
            </a:r>
          </a:p>
          <a:p>
            <a:pPr marL="12700" marR="5080" algn="just">
              <a:lnSpc>
                <a:spcPct val="100000"/>
              </a:lnSpc>
              <a:spcBef>
                <a:spcPts val="100"/>
              </a:spcBef>
            </a:pPr>
            <a:r>
              <a:rPr lang="en-US" sz="1600" spc="60" dirty="0">
                <a:solidFill>
                  <a:srgbClr val="1F2C8F"/>
                </a:solidFill>
                <a:latin typeface="Times New Roman"/>
                <a:cs typeface="Times New Roman"/>
              </a:rPr>
              <a:t>- Drop columns, if it contain a large number of missing values and are not useful for the analysis.</a:t>
            </a:r>
          </a:p>
          <a:p>
            <a:pPr marL="12700" marR="5080" algn="just">
              <a:lnSpc>
                <a:spcPct val="100000"/>
              </a:lnSpc>
              <a:spcBef>
                <a:spcPts val="100"/>
              </a:spcBef>
            </a:pPr>
            <a:r>
              <a:rPr lang="en-US" sz="1600" spc="60" dirty="0">
                <a:solidFill>
                  <a:srgbClr val="1F2C8F"/>
                </a:solidFill>
                <a:latin typeface="Times New Roman"/>
                <a:cs typeface="Times New Roman"/>
              </a:rPr>
              <a:t>- Imputation of the values, if necessary.</a:t>
            </a:r>
          </a:p>
          <a:p>
            <a:pPr marL="12700" marR="5080" algn="just">
              <a:lnSpc>
                <a:spcPct val="100000"/>
              </a:lnSpc>
              <a:spcBef>
                <a:spcPts val="100"/>
              </a:spcBef>
            </a:pPr>
            <a:r>
              <a:rPr lang="en-US" sz="1600" spc="60" dirty="0">
                <a:solidFill>
                  <a:srgbClr val="1F2C8F"/>
                </a:solidFill>
                <a:latin typeface="Times New Roman"/>
                <a:cs typeface="Times New Roman"/>
              </a:rPr>
              <a:t>- Check and handle outliers in data.</a:t>
            </a:r>
          </a:p>
          <a:p>
            <a:pPr marL="12700" marR="5080" algn="just">
              <a:lnSpc>
                <a:spcPct val="100000"/>
              </a:lnSpc>
              <a:spcBef>
                <a:spcPts val="100"/>
              </a:spcBef>
            </a:pPr>
            <a:endParaRPr lang="en-US" sz="1600" spc="60" dirty="0">
              <a:solidFill>
                <a:srgbClr val="1F2C8F"/>
              </a:solidFill>
              <a:latin typeface="Times New Roman"/>
              <a:cs typeface="Times New Roman"/>
            </a:endParaRPr>
          </a:p>
          <a:p>
            <a:pPr marL="298450" marR="5080" indent="-285750" algn="just">
              <a:lnSpc>
                <a:spcPct val="100000"/>
              </a:lnSpc>
              <a:spcBef>
                <a:spcPts val="100"/>
              </a:spcBef>
              <a:buFont typeface="Wingdings" panose="05000000000000000000" pitchFamily="2" charset="2"/>
              <a:buChar char="Ø"/>
            </a:pPr>
            <a:r>
              <a:rPr lang="en-US" sz="1600" b="1" spc="60" dirty="0">
                <a:solidFill>
                  <a:srgbClr val="1F2C8F"/>
                </a:solidFill>
                <a:latin typeface="Times New Roman"/>
                <a:cs typeface="Times New Roman"/>
              </a:rPr>
              <a:t>EDA</a:t>
            </a:r>
          </a:p>
          <a:p>
            <a:pPr marL="12700" marR="5080" algn="just">
              <a:lnSpc>
                <a:spcPct val="100000"/>
              </a:lnSpc>
              <a:spcBef>
                <a:spcPts val="100"/>
              </a:spcBef>
            </a:pPr>
            <a:r>
              <a:rPr lang="en-US" sz="1600" spc="60" dirty="0">
                <a:solidFill>
                  <a:srgbClr val="1F2C8F"/>
                </a:solidFill>
                <a:latin typeface="Times New Roman"/>
                <a:cs typeface="Times New Roman"/>
              </a:rPr>
              <a:t>- Univariate data analysis: value count, distribution of variables etc.</a:t>
            </a:r>
          </a:p>
          <a:p>
            <a:pPr marL="12700" marR="5080" algn="just">
              <a:lnSpc>
                <a:spcPct val="100000"/>
              </a:lnSpc>
              <a:spcBef>
                <a:spcPts val="100"/>
              </a:spcBef>
            </a:pPr>
            <a:r>
              <a:rPr lang="en-US" sz="1600" spc="60" dirty="0">
                <a:solidFill>
                  <a:srgbClr val="1F2C8F"/>
                </a:solidFill>
                <a:latin typeface="Times New Roman"/>
                <a:cs typeface="Times New Roman"/>
              </a:rPr>
              <a:t>- Bivariate data analysis: correlation coefficients and pattern between the variables etc.</a:t>
            </a:r>
          </a:p>
          <a:p>
            <a:pPr marL="12700" marR="5080" algn="just">
              <a:lnSpc>
                <a:spcPct val="100000"/>
              </a:lnSpc>
              <a:spcBef>
                <a:spcPts val="100"/>
              </a:spcBef>
            </a:pPr>
            <a:endParaRPr lang="en-US" sz="1600" spc="60" dirty="0">
              <a:solidFill>
                <a:srgbClr val="1F2C8F"/>
              </a:solidFill>
              <a:latin typeface="Times New Roman"/>
              <a:cs typeface="Times New Roman"/>
            </a:endParaRPr>
          </a:p>
          <a:p>
            <a:pPr marL="298450" marR="5080" indent="-285750" algn="just">
              <a:lnSpc>
                <a:spcPct val="100000"/>
              </a:lnSpc>
              <a:spcBef>
                <a:spcPts val="100"/>
              </a:spcBef>
              <a:buFont typeface="Wingdings" panose="05000000000000000000" pitchFamily="2" charset="2"/>
              <a:buChar char="Ø"/>
            </a:pPr>
            <a:r>
              <a:rPr lang="en-US" sz="1600" b="1" spc="60" dirty="0">
                <a:solidFill>
                  <a:srgbClr val="1F2C8F"/>
                </a:solidFill>
                <a:latin typeface="Times New Roman"/>
                <a:cs typeface="Times New Roman"/>
              </a:rPr>
              <a:t>Feature Scaling &amp; Dummy Variables and Encoding of the data</a:t>
            </a:r>
          </a:p>
          <a:p>
            <a:pPr marL="12700" marR="5080" algn="just">
              <a:lnSpc>
                <a:spcPct val="100000"/>
              </a:lnSpc>
              <a:spcBef>
                <a:spcPts val="100"/>
              </a:spcBef>
            </a:pPr>
            <a:endParaRPr lang="en-US" sz="1600" b="1" spc="60" dirty="0">
              <a:solidFill>
                <a:srgbClr val="1F2C8F"/>
              </a:solidFill>
              <a:latin typeface="Times New Roman"/>
              <a:cs typeface="Times New Roman"/>
            </a:endParaRPr>
          </a:p>
          <a:p>
            <a:pPr marL="298450" marR="5080" indent="-285750" algn="just">
              <a:lnSpc>
                <a:spcPct val="100000"/>
              </a:lnSpc>
              <a:spcBef>
                <a:spcPts val="100"/>
              </a:spcBef>
              <a:buFont typeface="Wingdings" panose="05000000000000000000" pitchFamily="2" charset="2"/>
              <a:buChar char="Ø"/>
            </a:pPr>
            <a:r>
              <a:rPr lang="en-US" sz="1600" b="1" spc="60" dirty="0">
                <a:solidFill>
                  <a:srgbClr val="1F2C8F"/>
                </a:solidFill>
                <a:latin typeface="Times New Roman"/>
                <a:cs typeface="Times New Roman"/>
              </a:rPr>
              <a:t>Classification Technique: Logistic Regression is used for the model-making and prediction</a:t>
            </a:r>
          </a:p>
          <a:p>
            <a:pPr marL="12700" marR="5080" algn="just">
              <a:lnSpc>
                <a:spcPct val="100000"/>
              </a:lnSpc>
              <a:spcBef>
                <a:spcPts val="100"/>
              </a:spcBef>
            </a:pPr>
            <a:endParaRPr lang="en-US" sz="1600" b="1" spc="60" dirty="0">
              <a:solidFill>
                <a:srgbClr val="1F2C8F"/>
              </a:solidFill>
              <a:latin typeface="Times New Roman"/>
              <a:cs typeface="Times New Roman"/>
            </a:endParaRPr>
          </a:p>
          <a:p>
            <a:pPr marL="298450" marR="5080" indent="-285750" algn="just">
              <a:lnSpc>
                <a:spcPct val="100000"/>
              </a:lnSpc>
              <a:spcBef>
                <a:spcPts val="100"/>
              </a:spcBef>
              <a:buFont typeface="Wingdings" panose="05000000000000000000" pitchFamily="2" charset="2"/>
              <a:buChar char="Ø"/>
            </a:pPr>
            <a:r>
              <a:rPr lang="en-US" sz="1600" b="1" spc="60" dirty="0">
                <a:solidFill>
                  <a:srgbClr val="1F2C8F"/>
                </a:solidFill>
                <a:latin typeface="Times New Roman"/>
                <a:cs typeface="Times New Roman"/>
              </a:rPr>
              <a:t>Validation of the Model</a:t>
            </a:r>
          </a:p>
          <a:p>
            <a:pPr marL="12700" marR="5080" algn="just">
              <a:lnSpc>
                <a:spcPct val="100000"/>
              </a:lnSpc>
              <a:spcBef>
                <a:spcPts val="100"/>
              </a:spcBef>
            </a:pPr>
            <a:endParaRPr lang="en-US" sz="1600" b="1" spc="60" dirty="0">
              <a:solidFill>
                <a:srgbClr val="1F2C8F"/>
              </a:solidFill>
              <a:latin typeface="Times New Roman"/>
              <a:cs typeface="Times New Roman"/>
            </a:endParaRPr>
          </a:p>
          <a:p>
            <a:pPr marL="298450" marR="5080" indent="-285750" algn="just">
              <a:lnSpc>
                <a:spcPct val="100000"/>
              </a:lnSpc>
              <a:spcBef>
                <a:spcPts val="100"/>
              </a:spcBef>
              <a:buFont typeface="Wingdings" panose="05000000000000000000" pitchFamily="2" charset="2"/>
              <a:buChar char="Ø"/>
            </a:pPr>
            <a:r>
              <a:rPr lang="en-US" sz="1600" b="1" spc="60" dirty="0">
                <a:solidFill>
                  <a:srgbClr val="1F2C8F"/>
                </a:solidFill>
                <a:latin typeface="Times New Roman"/>
                <a:cs typeface="Times New Roman"/>
              </a:rPr>
              <a:t>Model Presentation</a:t>
            </a:r>
          </a:p>
          <a:p>
            <a:pPr marL="12700" marR="5080" algn="just">
              <a:lnSpc>
                <a:spcPct val="100000"/>
              </a:lnSpc>
              <a:spcBef>
                <a:spcPts val="100"/>
              </a:spcBef>
            </a:pPr>
            <a:endParaRPr lang="en-US" sz="1600" b="1" spc="60" dirty="0">
              <a:solidFill>
                <a:srgbClr val="1F2C8F"/>
              </a:solidFill>
              <a:latin typeface="Times New Roman"/>
              <a:cs typeface="Times New Roman"/>
            </a:endParaRPr>
          </a:p>
          <a:p>
            <a:pPr marL="298450" marR="5080" indent="-285750" algn="just">
              <a:lnSpc>
                <a:spcPct val="100000"/>
              </a:lnSpc>
              <a:spcBef>
                <a:spcPts val="100"/>
              </a:spcBef>
              <a:buFont typeface="Wingdings" panose="05000000000000000000" pitchFamily="2" charset="2"/>
              <a:buChar char="Ø"/>
            </a:pPr>
            <a:r>
              <a:rPr lang="en-US" sz="1600" b="1" spc="60" dirty="0">
                <a:solidFill>
                  <a:srgbClr val="1F2C8F"/>
                </a:solidFill>
                <a:latin typeface="Times New Roman"/>
                <a:cs typeface="Times New Roman"/>
              </a:rPr>
              <a:t>Conclusions and Recommendations</a:t>
            </a:r>
          </a:p>
        </p:txBody>
      </p:sp>
      <p:pic>
        <p:nvPicPr>
          <p:cNvPr id="9" name="object 9"/>
          <p:cNvPicPr/>
          <p:nvPr/>
        </p:nvPicPr>
        <p:blipFill>
          <a:blip r:embed="rId2" cstate="print"/>
          <a:stretch>
            <a:fillRect/>
          </a:stretch>
        </p:blipFill>
        <p:spPr>
          <a:xfrm>
            <a:off x="10820400" y="228600"/>
            <a:ext cx="1033272" cy="966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3465829"/>
            </a:xfrm>
            <a:custGeom>
              <a:avLst/>
              <a:gdLst/>
              <a:ahLst/>
              <a:cxnLst/>
              <a:rect l="l" t="t" r="r" b="b"/>
              <a:pathLst>
                <a:path w="12192000" h="3465829">
                  <a:moveTo>
                    <a:pt x="12192000" y="0"/>
                  </a:moveTo>
                  <a:lnTo>
                    <a:pt x="0" y="0"/>
                  </a:lnTo>
                  <a:lnTo>
                    <a:pt x="0" y="3465576"/>
                  </a:lnTo>
                  <a:lnTo>
                    <a:pt x="12192000" y="3465576"/>
                  </a:lnTo>
                  <a:lnTo>
                    <a:pt x="12192000" y="0"/>
                  </a:lnTo>
                  <a:close/>
                </a:path>
              </a:pathLst>
            </a:custGeom>
            <a:solidFill>
              <a:srgbClr val="F5CDCE"/>
            </a:solidFill>
          </p:spPr>
          <p:txBody>
            <a:bodyPr wrap="square" lIns="0" tIns="0" rIns="0" bIns="0" rtlCol="0"/>
            <a:lstStyle/>
            <a:p>
              <a:endParaRPr/>
            </a:p>
          </p:txBody>
        </p:sp>
        <p:sp>
          <p:nvSpPr>
            <p:cNvPr id="4" name="object 4"/>
            <p:cNvSpPr/>
            <p:nvPr/>
          </p:nvSpPr>
          <p:spPr>
            <a:xfrm>
              <a:off x="441959" y="420623"/>
              <a:ext cx="11308080" cy="6026150"/>
            </a:xfrm>
            <a:custGeom>
              <a:avLst/>
              <a:gdLst/>
              <a:ahLst/>
              <a:cxnLst/>
              <a:rect l="l" t="t" r="r" b="b"/>
              <a:pathLst>
                <a:path w="11308080" h="6026150">
                  <a:moveTo>
                    <a:pt x="11308080" y="0"/>
                  </a:moveTo>
                  <a:lnTo>
                    <a:pt x="0" y="0"/>
                  </a:lnTo>
                  <a:lnTo>
                    <a:pt x="0" y="6025896"/>
                  </a:lnTo>
                  <a:lnTo>
                    <a:pt x="11308080" y="6025896"/>
                  </a:lnTo>
                  <a:lnTo>
                    <a:pt x="11308080" y="0"/>
                  </a:lnTo>
                  <a:close/>
                </a:path>
              </a:pathLst>
            </a:custGeom>
            <a:solidFill>
              <a:srgbClr val="FCF9F6"/>
            </a:solidFill>
          </p:spPr>
          <p:txBody>
            <a:bodyPr wrap="square" lIns="0" tIns="0" rIns="0" bIns="0" rtlCol="0"/>
            <a:lstStyle/>
            <a:p>
              <a:endParaRPr/>
            </a:p>
          </p:txBody>
        </p:sp>
        <p:sp>
          <p:nvSpPr>
            <p:cNvPr id="5" name="object 5"/>
            <p:cNvSpPr/>
            <p:nvPr/>
          </p:nvSpPr>
          <p:spPr>
            <a:xfrm>
              <a:off x="5479147" y="4053840"/>
              <a:ext cx="3384550" cy="2804160"/>
            </a:xfrm>
            <a:custGeom>
              <a:avLst/>
              <a:gdLst/>
              <a:ahLst/>
              <a:cxnLst/>
              <a:rect l="l" t="t" r="r" b="b"/>
              <a:pathLst>
                <a:path w="3384550" h="2804159">
                  <a:moveTo>
                    <a:pt x="3384436" y="0"/>
                  </a:moveTo>
                  <a:lnTo>
                    <a:pt x="0" y="2804160"/>
                  </a:lnTo>
                  <a:lnTo>
                    <a:pt x="3384436" y="2804160"/>
                  </a:lnTo>
                  <a:lnTo>
                    <a:pt x="3384436" y="0"/>
                  </a:lnTo>
                  <a:close/>
                </a:path>
              </a:pathLst>
            </a:custGeom>
            <a:solidFill>
              <a:srgbClr val="ECEDD2">
                <a:alpha val="50195"/>
              </a:srgbClr>
            </a:solidFill>
          </p:spPr>
          <p:txBody>
            <a:bodyPr wrap="square" lIns="0" tIns="0" rIns="0" bIns="0" rtlCol="0"/>
            <a:lstStyle/>
            <a:p>
              <a:endParaRPr/>
            </a:p>
          </p:txBody>
        </p:sp>
        <p:sp>
          <p:nvSpPr>
            <p:cNvPr id="6" name="object 6"/>
            <p:cNvSpPr/>
            <p:nvPr/>
          </p:nvSpPr>
          <p:spPr>
            <a:xfrm>
              <a:off x="0" y="3462528"/>
              <a:ext cx="436245" cy="3395979"/>
            </a:xfrm>
            <a:custGeom>
              <a:avLst/>
              <a:gdLst/>
              <a:ahLst/>
              <a:cxnLst/>
              <a:rect l="l" t="t" r="r" b="b"/>
              <a:pathLst>
                <a:path w="436245" h="3395979">
                  <a:moveTo>
                    <a:pt x="435864" y="0"/>
                  </a:moveTo>
                  <a:lnTo>
                    <a:pt x="0" y="523748"/>
                  </a:lnTo>
                  <a:lnTo>
                    <a:pt x="0" y="3395472"/>
                  </a:lnTo>
                  <a:lnTo>
                    <a:pt x="435864" y="3395472"/>
                  </a:lnTo>
                  <a:lnTo>
                    <a:pt x="435864" y="0"/>
                  </a:lnTo>
                  <a:close/>
                </a:path>
              </a:pathLst>
            </a:custGeom>
            <a:solidFill>
              <a:srgbClr val="AAC3E8"/>
            </a:solidFill>
          </p:spPr>
          <p:txBody>
            <a:bodyPr wrap="square" lIns="0" tIns="0" rIns="0" bIns="0" rtlCol="0"/>
            <a:lstStyle/>
            <a:p>
              <a:endParaRPr/>
            </a:p>
          </p:txBody>
        </p:sp>
      </p:grpSp>
      <p:sp>
        <p:nvSpPr>
          <p:cNvPr id="7" name="object 7"/>
          <p:cNvSpPr txBox="1">
            <a:spLocks noGrp="1"/>
          </p:cNvSpPr>
          <p:nvPr>
            <p:ph type="title"/>
          </p:nvPr>
        </p:nvSpPr>
        <p:spPr>
          <a:xfrm>
            <a:off x="2553080" y="655777"/>
            <a:ext cx="5676520" cy="566822"/>
          </a:xfrm>
          <a:prstGeom prst="rect">
            <a:avLst/>
          </a:prstGeom>
        </p:spPr>
        <p:txBody>
          <a:bodyPr vert="horz" wrap="square" lIns="0" tIns="12700" rIns="0" bIns="0" rtlCol="0">
            <a:spAutoFit/>
          </a:bodyPr>
          <a:lstStyle/>
          <a:p>
            <a:pPr marL="12700">
              <a:lnSpc>
                <a:spcPct val="100000"/>
              </a:lnSpc>
              <a:spcBef>
                <a:spcPts val="100"/>
              </a:spcBef>
            </a:pPr>
            <a:r>
              <a:rPr spc="-125" dirty="0"/>
              <a:t>DATA</a:t>
            </a:r>
            <a:r>
              <a:rPr spc="-170" dirty="0"/>
              <a:t> </a:t>
            </a:r>
            <a:r>
              <a:rPr lang="en-IN" spc="-10" dirty="0"/>
              <a:t>MANIPULATION</a:t>
            </a:r>
            <a:endParaRPr spc="-10" dirty="0"/>
          </a:p>
        </p:txBody>
      </p:sp>
      <p:sp>
        <p:nvSpPr>
          <p:cNvPr id="8" name="object 8"/>
          <p:cNvSpPr txBox="1"/>
          <p:nvPr/>
        </p:nvSpPr>
        <p:spPr>
          <a:xfrm>
            <a:off x="1295400" y="1576445"/>
            <a:ext cx="10177145" cy="4850046"/>
          </a:xfrm>
          <a:prstGeom prst="rect">
            <a:avLst/>
          </a:prstGeom>
        </p:spPr>
        <p:txBody>
          <a:bodyPr vert="horz" wrap="square" lIns="0" tIns="12700" rIns="0" bIns="0" rtlCol="0">
            <a:spAutoFit/>
          </a:bodyPr>
          <a:lstStyle/>
          <a:p>
            <a:pPr marL="12700">
              <a:lnSpc>
                <a:spcPct val="100000"/>
              </a:lnSpc>
              <a:spcBef>
                <a:spcPts val="100"/>
              </a:spcBef>
              <a:tabLst>
                <a:tab pos="356870" algn="l"/>
              </a:tabLst>
            </a:pPr>
            <a:r>
              <a:rPr lang="en-US" spc="50" dirty="0">
                <a:solidFill>
                  <a:srgbClr val="1F2C8F"/>
                </a:solidFill>
                <a:latin typeface="Times New Roman"/>
                <a:cs typeface="Times New Roman"/>
              </a:rPr>
              <a:t>▶	Total Number of Rows = 9240, Total Number of Columns = 37.</a:t>
            </a:r>
          </a:p>
          <a:p>
            <a:pPr marL="12700">
              <a:lnSpc>
                <a:spcPct val="100000"/>
              </a:lnSpc>
              <a:spcBef>
                <a:spcPts val="100"/>
              </a:spcBef>
              <a:tabLst>
                <a:tab pos="356870" algn="l"/>
              </a:tabLst>
            </a:pPr>
            <a:endParaRPr lang="en-US" spc="50" dirty="0">
              <a:solidFill>
                <a:srgbClr val="1F2C8F"/>
              </a:solidFill>
              <a:latin typeface="Times New Roman"/>
              <a:cs typeface="Times New Roman"/>
            </a:endParaRPr>
          </a:p>
          <a:p>
            <a:pPr marL="12700">
              <a:lnSpc>
                <a:spcPct val="100000"/>
              </a:lnSpc>
              <a:spcBef>
                <a:spcPts val="100"/>
              </a:spcBef>
              <a:tabLst>
                <a:tab pos="356870" algn="l"/>
              </a:tabLst>
            </a:pPr>
            <a:r>
              <a:rPr lang="en-US" spc="50" dirty="0">
                <a:solidFill>
                  <a:srgbClr val="1F2C8F"/>
                </a:solidFill>
                <a:latin typeface="Times New Roman"/>
                <a:cs typeface="Times New Roman"/>
              </a:rPr>
              <a:t>▶	Single value features like “Magazine”, “Receive More Updates About Our Courses”,  “Update me on Supply”.</a:t>
            </a:r>
          </a:p>
          <a:p>
            <a:pPr marL="12700">
              <a:lnSpc>
                <a:spcPct val="100000"/>
              </a:lnSpc>
              <a:spcBef>
                <a:spcPts val="100"/>
              </a:spcBef>
              <a:tabLst>
                <a:tab pos="356870" algn="l"/>
              </a:tabLst>
            </a:pPr>
            <a:endParaRPr lang="en-US" spc="50" dirty="0">
              <a:solidFill>
                <a:srgbClr val="1F2C8F"/>
              </a:solidFill>
              <a:latin typeface="Times New Roman"/>
              <a:cs typeface="Times New Roman"/>
            </a:endParaRPr>
          </a:p>
          <a:p>
            <a:pPr marL="12700">
              <a:lnSpc>
                <a:spcPct val="100000"/>
              </a:lnSpc>
              <a:spcBef>
                <a:spcPts val="100"/>
              </a:spcBef>
              <a:tabLst>
                <a:tab pos="356870" algn="l"/>
              </a:tabLst>
            </a:pPr>
            <a:r>
              <a:rPr lang="en-US" spc="50" dirty="0">
                <a:solidFill>
                  <a:srgbClr val="1F2C8F"/>
                </a:solidFill>
                <a:latin typeface="Times New Roman"/>
                <a:cs typeface="Times New Roman"/>
              </a:rPr>
              <a:t>▶	Chain Content”, “Get updates on DM Content”, “I agree to pay the amount through cheque” etc. have been dropped.</a:t>
            </a:r>
          </a:p>
          <a:p>
            <a:pPr marL="12700">
              <a:lnSpc>
                <a:spcPct val="100000"/>
              </a:lnSpc>
              <a:spcBef>
                <a:spcPts val="100"/>
              </a:spcBef>
              <a:tabLst>
                <a:tab pos="356870" algn="l"/>
              </a:tabLst>
            </a:pPr>
            <a:endParaRPr lang="en-US" spc="50" dirty="0">
              <a:solidFill>
                <a:srgbClr val="1F2C8F"/>
              </a:solidFill>
              <a:latin typeface="Times New Roman"/>
              <a:cs typeface="Times New Roman"/>
            </a:endParaRPr>
          </a:p>
          <a:p>
            <a:pPr marL="12700">
              <a:lnSpc>
                <a:spcPct val="100000"/>
              </a:lnSpc>
              <a:spcBef>
                <a:spcPts val="100"/>
              </a:spcBef>
              <a:tabLst>
                <a:tab pos="356870" algn="l"/>
              </a:tabLst>
            </a:pPr>
            <a:r>
              <a:rPr lang="en-US" spc="50" dirty="0">
                <a:solidFill>
                  <a:srgbClr val="1F2C8F"/>
                </a:solidFill>
                <a:latin typeface="Times New Roman"/>
                <a:cs typeface="Times New Roman"/>
              </a:rPr>
              <a:t>▶	Removing the “Prospect ID” and “Lead Number” which is not necessary for the analysis.</a:t>
            </a:r>
          </a:p>
          <a:p>
            <a:pPr marL="12700">
              <a:lnSpc>
                <a:spcPct val="100000"/>
              </a:lnSpc>
              <a:spcBef>
                <a:spcPts val="100"/>
              </a:spcBef>
              <a:tabLst>
                <a:tab pos="356870" algn="l"/>
              </a:tabLst>
            </a:pPr>
            <a:endParaRPr lang="en-US" spc="50" dirty="0">
              <a:solidFill>
                <a:srgbClr val="1F2C8F"/>
              </a:solidFill>
              <a:latin typeface="Times New Roman"/>
              <a:cs typeface="Times New Roman"/>
            </a:endParaRPr>
          </a:p>
          <a:p>
            <a:pPr marL="12700">
              <a:lnSpc>
                <a:spcPct val="100000"/>
              </a:lnSpc>
              <a:spcBef>
                <a:spcPts val="100"/>
              </a:spcBef>
              <a:tabLst>
                <a:tab pos="356870" algn="l"/>
              </a:tabLst>
            </a:pPr>
            <a:r>
              <a:rPr lang="en-US" spc="50" dirty="0">
                <a:solidFill>
                  <a:srgbClr val="1F2C8F"/>
                </a:solidFill>
                <a:latin typeface="Times New Roman"/>
                <a:cs typeface="Times New Roman"/>
              </a:rPr>
              <a:t>▶	After checking for the value counts for some of the object type variables, we found some of the features that do have no enough variance, which we have dropped, the features are:  “Do Not Call”, “What matters most to you in choosing course”, “Search”, “Newspaper Article”, “X Education Forums”, “Newspaper”, “Digital Advertisement” etc.</a:t>
            </a:r>
          </a:p>
          <a:p>
            <a:pPr marL="12700">
              <a:lnSpc>
                <a:spcPct val="100000"/>
              </a:lnSpc>
              <a:spcBef>
                <a:spcPts val="100"/>
              </a:spcBef>
              <a:tabLst>
                <a:tab pos="356870" algn="l"/>
              </a:tabLst>
            </a:pPr>
            <a:endParaRPr lang="en-US" spc="50" dirty="0">
              <a:solidFill>
                <a:srgbClr val="1F2C8F"/>
              </a:solidFill>
              <a:latin typeface="Times New Roman"/>
              <a:cs typeface="Times New Roman"/>
            </a:endParaRPr>
          </a:p>
          <a:p>
            <a:pPr marL="12700">
              <a:lnSpc>
                <a:spcPct val="100000"/>
              </a:lnSpc>
              <a:spcBef>
                <a:spcPts val="100"/>
              </a:spcBef>
              <a:tabLst>
                <a:tab pos="356870" algn="l"/>
              </a:tabLst>
            </a:pPr>
            <a:r>
              <a:rPr lang="en-US" spc="50" dirty="0">
                <a:solidFill>
                  <a:srgbClr val="1F2C8F"/>
                </a:solidFill>
                <a:latin typeface="Times New Roman"/>
                <a:cs typeface="Times New Roman"/>
              </a:rPr>
              <a:t>▶	Dropping the columns having more than 35% as missing values such as ‘How did you hear about X Education’ and ‘Lead Profile’.</a:t>
            </a:r>
          </a:p>
        </p:txBody>
      </p:sp>
      <p:pic>
        <p:nvPicPr>
          <p:cNvPr id="9" name="object 9"/>
          <p:cNvPicPr/>
          <p:nvPr/>
        </p:nvPicPr>
        <p:blipFill>
          <a:blip r:embed="rId2" cstate="print"/>
          <a:stretch>
            <a:fillRect/>
          </a:stretch>
        </p:blipFill>
        <p:spPr>
          <a:xfrm>
            <a:off x="10820400" y="228600"/>
            <a:ext cx="1033272" cy="9662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3465829"/>
            </a:xfrm>
            <a:custGeom>
              <a:avLst/>
              <a:gdLst/>
              <a:ahLst/>
              <a:cxnLst/>
              <a:rect l="l" t="t" r="r" b="b"/>
              <a:pathLst>
                <a:path w="12192000" h="3465829">
                  <a:moveTo>
                    <a:pt x="12192000" y="0"/>
                  </a:moveTo>
                  <a:lnTo>
                    <a:pt x="0" y="0"/>
                  </a:lnTo>
                  <a:lnTo>
                    <a:pt x="0" y="3465576"/>
                  </a:lnTo>
                  <a:lnTo>
                    <a:pt x="12192000" y="3465576"/>
                  </a:lnTo>
                  <a:lnTo>
                    <a:pt x="12192000" y="0"/>
                  </a:lnTo>
                  <a:close/>
                </a:path>
              </a:pathLst>
            </a:custGeom>
            <a:solidFill>
              <a:srgbClr val="F5CDCE"/>
            </a:solidFill>
          </p:spPr>
          <p:txBody>
            <a:bodyPr wrap="square" lIns="0" tIns="0" rIns="0" bIns="0" rtlCol="0"/>
            <a:lstStyle/>
            <a:p>
              <a:endParaRPr/>
            </a:p>
          </p:txBody>
        </p:sp>
        <p:sp>
          <p:nvSpPr>
            <p:cNvPr id="4" name="object 4"/>
            <p:cNvSpPr/>
            <p:nvPr/>
          </p:nvSpPr>
          <p:spPr>
            <a:xfrm>
              <a:off x="441959" y="420623"/>
              <a:ext cx="11308080" cy="6026150"/>
            </a:xfrm>
            <a:custGeom>
              <a:avLst/>
              <a:gdLst/>
              <a:ahLst/>
              <a:cxnLst/>
              <a:rect l="l" t="t" r="r" b="b"/>
              <a:pathLst>
                <a:path w="11308080" h="6026150">
                  <a:moveTo>
                    <a:pt x="11308080" y="0"/>
                  </a:moveTo>
                  <a:lnTo>
                    <a:pt x="0" y="0"/>
                  </a:lnTo>
                  <a:lnTo>
                    <a:pt x="0" y="6025896"/>
                  </a:lnTo>
                  <a:lnTo>
                    <a:pt x="11308080" y="6025896"/>
                  </a:lnTo>
                  <a:lnTo>
                    <a:pt x="11308080" y="0"/>
                  </a:lnTo>
                  <a:close/>
                </a:path>
              </a:pathLst>
            </a:custGeom>
            <a:solidFill>
              <a:srgbClr val="FCF9F6"/>
            </a:solidFill>
          </p:spPr>
          <p:txBody>
            <a:bodyPr wrap="square" lIns="0" tIns="0" rIns="0" bIns="0" rtlCol="0"/>
            <a:lstStyle/>
            <a:p>
              <a:endParaRPr/>
            </a:p>
          </p:txBody>
        </p:sp>
        <p:sp>
          <p:nvSpPr>
            <p:cNvPr id="5" name="object 5"/>
            <p:cNvSpPr/>
            <p:nvPr/>
          </p:nvSpPr>
          <p:spPr>
            <a:xfrm>
              <a:off x="5479147" y="4053840"/>
              <a:ext cx="3384550" cy="2804160"/>
            </a:xfrm>
            <a:custGeom>
              <a:avLst/>
              <a:gdLst/>
              <a:ahLst/>
              <a:cxnLst/>
              <a:rect l="l" t="t" r="r" b="b"/>
              <a:pathLst>
                <a:path w="3384550" h="2804159">
                  <a:moveTo>
                    <a:pt x="3384436" y="0"/>
                  </a:moveTo>
                  <a:lnTo>
                    <a:pt x="0" y="2804160"/>
                  </a:lnTo>
                  <a:lnTo>
                    <a:pt x="3384436" y="2804160"/>
                  </a:lnTo>
                  <a:lnTo>
                    <a:pt x="3384436" y="0"/>
                  </a:lnTo>
                  <a:close/>
                </a:path>
              </a:pathLst>
            </a:custGeom>
            <a:solidFill>
              <a:srgbClr val="ECEDD2">
                <a:alpha val="50195"/>
              </a:srgbClr>
            </a:solidFill>
          </p:spPr>
          <p:txBody>
            <a:bodyPr wrap="square" lIns="0" tIns="0" rIns="0" bIns="0" rtlCol="0"/>
            <a:lstStyle/>
            <a:p>
              <a:endParaRPr/>
            </a:p>
          </p:txBody>
        </p:sp>
        <p:sp>
          <p:nvSpPr>
            <p:cNvPr id="6" name="object 6"/>
            <p:cNvSpPr/>
            <p:nvPr/>
          </p:nvSpPr>
          <p:spPr>
            <a:xfrm>
              <a:off x="0" y="3462528"/>
              <a:ext cx="436245" cy="3395979"/>
            </a:xfrm>
            <a:custGeom>
              <a:avLst/>
              <a:gdLst/>
              <a:ahLst/>
              <a:cxnLst/>
              <a:rect l="l" t="t" r="r" b="b"/>
              <a:pathLst>
                <a:path w="436245" h="3395979">
                  <a:moveTo>
                    <a:pt x="435864" y="0"/>
                  </a:moveTo>
                  <a:lnTo>
                    <a:pt x="0" y="523748"/>
                  </a:lnTo>
                  <a:lnTo>
                    <a:pt x="0" y="3395472"/>
                  </a:lnTo>
                  <a:lnTo>
                    <a:pt x="435864" y="3395472"/>
                  </a:lnTo>
                  <a:lnTo>
                    <a:pt x="435864" y="0"/>
                  </a:lnTo>
                  <a:close/>
                </a:path>
              </a:pathLst>
            </a:custGeom>
            <a:solidFill>
              <a:srgbClr val="AAC3E8"/>
            </a:solidFill>
          </p:spPr>
          <p:txBody>
            <a:bodyPr wrap="square" lIns="0" tIns="0" rIns="0" bIns="0" rtlCol="0"/>
            <a:lstStyle/>
            <a:p>
              <a:endParaRPr/>
            </a:p>
          </p:txBody>
        </p:sp>
      </p:grpSp>
      <p:sp>
        <p:nvSpPr>
          <p:cNvPr id="7" name="object 7"/>
          <p:cNvSpPr txBox="1">
            <a:spLocks noGrp="1"/>
          </p:cNvSpPr>
          <p:nvPr>
            <p:ph type="title"/>
          </p:nvPr>
        </p:nvSpPr>
        <p:spPr>
          <a:xfrm>
            <a:off x="1035314" y="727054"/>
            <a:ext cx="9670567" cy="566822"/>
          </a:xfrm>
          <a:prstGeom prst="rect">
            <a:avLst/>
          </a:prstGeom>
        </p:spPr>
        <p:txBody>
          <a:bodyPr vert="horz" wrap="square" lIns="0" tIns="12700" rIns="0" bIns="0" rtlCol="0">
            <a:spAutoFit/>
          </a:bodyPr>
          <a:lstStyle/>
          <a:p>
            <a:pPr marL="12700">
              <a:lnSpc>
                <a:spcPct val="100000"/>
              </a:lnSpc>
              <a:spcBef>
                <a:spcPts val="100"/>
              </a:spcBef>
            </a:pPr>
            <a:r>
              <a:rPr lang="en-IN" spc="-130" dirty="0"/>
              <a:t>EXPLORATORY DATA ANALYSIS (EDA)</a:t>
            </a:r>
            <a:endParaRPr spc="-10" dirty="0"/>
          </a:p>
        </p:txBody>
      </p:sp>
      <p:sp>
        <p:nvSpPr>
          <p:cNvPr id="8" name="object 8"/>
          <p:cNvSpPr/>
          <p:nvPr/>
        </p:nvSpPr>
        <p:spPr>
          <a:xfrm>
            <a:off x="1046200" y="1968372"/>
            <a:ext cx="4761230" cy="2194560"/>
          </a:xfrm>
          <a:custGeom>
            <a:avLst/>
            <a:gdLst/>
            <a:ahLst/>
            <a:cxnLst/>
            <a:rect l="l" t="t" r="r" b="b"/>
            <a:pathLst>
              <a:path w="4761230" h="2194560">
                <a:moveTo>
                  <a:pt x="3044977" y="1524000"/>
                </a:moveTo>
                <a:lnTo>
                  <a:pt x="862609" y="1524000"/>
                </a:lnTo>
                <a:lnTo>
                  <a:pt x="862609" y="1828800"/>
                </a:lnTo>
                <a:lnTo>
                  <a:pt x="862596" y="1524000"/>
                </a:lnTo>
                <a:lnTo>
                  <a:pt x="798601" y="1524000"/>
                </a:lnTo>
                <a:lnTo>
                  <a:pt x="798601" y="1828800"/>
                </a:lnTo>
                <a:lnTo>
                  <a:pt x="798576" y="1524000"/>
                </a:lnTo>
                <a:lnTo>
                  <a:pt x="0" y="1524000"/>
                </a:lnTo>
                <a:lnTo>
                  <a:pt x="0" y="1828800"/>
                </a:lnTo>
                <a:lnTo>
                  <a:pt x="0" y="1889760"/>
                </a:lnTo>
                <a:lnTo>
                  <a:pt x="0" y="2194560"/>
                </a:lnTo>
                <a:lnTo>
                  <a:pt x="2496312" y="2194560"/>
                </a:lnTo>
                <a:lnTo>
                  <a:pt x="2496312" y="1889760"/>
                </a:lnTo>
                <a:lnTo>
                  <a:pt x="3044977" y="1889760"/>
                </a:lnTo>
                <a:lnTo>
                  <a:pt x="3044977" y="1524000"/>
                </a:lnTo>
                <a:close/>
              </a:path>
              <a:path w="4761230" h="2194560">
                <a:moveTo>
                  <a:pt x="4760976" y="0"/>
                </a:moveTo>
                <a:lnTo>
                  <a:pt x="4117873" y="0"/>
                </a:lnTo>
                <a:lnTo>
                  <a:pt x="4117873" y="365760"/>
                </a:lnTo>
                <a:lnTo>
                  <a:pt x="4117873" y="609600"/>
                </a:lnTo>
                <a:lnTo>
                  <a:pt x="4117848" y="365760"/>
                </a:lnTo>
                <a:lnTo>
                  <a:pt x="4117873" y="0"/>
                </a:lnTo>
                <a:lnTo>
                  <a:pt x="996721" y="0"/>
                </a:lnTo>
                <a:lnTo>
                  <a:pt x="996721" y="670560"/>
                </a:lnTo>
                <a:lnTo>
                  <a:pt x="996721" y="914400"/>
                </a:lnTo>
                <a:lnTo>
                  <a:pt x="996708" y="670560"/>
                </a:lnTo>
                <a:lnTo>
                  <a:pt x="996721" y="0"/>
                </a:lnTo>
                <a:lnTo>
                  <a:pt x="932713" y="0"/>
                </a:lnTo>
                <a:lnTo>
                  <a:pt x="932713" y="670560"/>
                </a:lnTo>
                <a:lnTo>
                  <a:pt x="932713" y="914400"/>
                </a:lnTo>
                <a:lnTo>
                  <a:pt x="932675" y="670560"/>
                </a:lnTo>
                <a:lnTo>
                  <a:pt x="932713" y="0"/>
                </a:lnTo>
                <a:lnTo>
                  <a:pt x="0" y="0"/>
                </a:lnTo>
                <a:lnTo>
                  <a:pt x="0" y="304800"/>
                </a:lnTo>
                <a:lnTo>
                  <a:pt x="0" y="365760"/>
                </a:lnTo>
                <a:lnTo>
                  <a:pt x="0" y="1280160"/>
                </a:lnTo>
                <a:lnTo>
                  <a:pt x="2542032" y="1280160"/>
                </a:lnTo>
                <a:lnTo>
                  <a:pt x="2542032" y="975360"/>
                </a:lnTo>
                <a:lnTo>
                  <a:pt x="4709185" y="975360"/>
                </a:lnTo>
                <a:lnTo>
                  <a:pt x="4709185" y="609600"/>
                </a:lnTo>
                <a:lnTo>
                  <a:pt x="4666513" y="609600"/>
                </a:lnTo>
                <a:lnTo>
                  <a:pt x="4666513" y="365760"/>
                </a:lnTo>
                <a:lnTo>
                  <a:pt x="4760976" y="365760"/>
                </a:lnTo>
                <a:lnTo>
                  <a:pt x="4760976" y="0"/>
                </a:lnTo>
                <a:close/>
              </a:path>
            </a:pathLst>
          </a:custGeom>
          <a:solidFill>
            <a:srgbClr val="FFFFFF"/>
          </a:solidFill>
        </p:spPr>
        <p:txBody>
          <a:bodyPr wrap="square" lIns="0" tIns="0" rIns="0" bIns="0" rtlCol="0"/>
          <a:lstStyle/>
          <a:p>
            <a:endParaRPr/>
          </a:p>
        </p:txBody>
      </p:sp>
      <p:pic>
        <p:nvPicPr>
          <p:cNvPr id="13" name="object 3">
            <a:extLst>
              <a:ext uri="{FF2B5EF4-FFF2-40B4-BE49-F238E27FC236}">
                <a16:creationId xmlns:a16="http://schemas.microsoft.com/office/drawing/2014/main" id="{E4BD8CDB-9F22-93DB-A71A-B3794FC3449A}"/>
              </a:ext>
            </a:extLst>
          </p:cNvPr>
          <p:cNvPicPr/>
          <p:nvPr/>
        </p:nvPicPr>
        <p:blipFill>
          <a:blip r:embed="rId2" cstate="print"/>
          <a:stretch>
            <a:fillRect/>
          </a:stretch>
        </p:blipFill>
        <p:spPr>
          <a:xfrm>
            <a:off x="2343375" y="1310205"/>
            <a:ext cx="6260116" cy="53014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3465829"/>
            </a:xfrm>
            <a:custGeom>
              <a:avLst/>
              <a:gdLst/>
              <a:ahLst/>
              <a:cxnLst/>
              <a:rect l="l" t="t" r="r" b="b"/>
              <a:pathLst>
                <a:path w="12192000" h="3465829">
                  <a:moveTo>
                    <a:pt x="12192000" y="0"/>
                  </a:moveTo>
                  <a:lnTo>
                    <a:pt x="0" y="0"/>
                  </a:lnTo>
                  <a:lnTo>
                    <a:pt x="0" y="3465576"/>
                  </a:lnTo>
                  <a:lnTo>
                    <a:pt x="12192000" y="3465576"/>
                  </a:lnTo>
                  <a:lnTo>
                    <a:pt x="12192000" y="0"/>
                  </a:lnTo>
                  <a:close/>
                </a:path>
              </a:pathLst>
            </a:custGeom>
            <a:solidFill>
              <a:srgbClr val="F5CDCE"/>
            </a:solidFill>
          </p:spPr>
          <p:txBody>
            <a:bodyPr wrap="square" lIns="0" tIns="0" rIns="0" bIns="0" rtlCol="0"/>
            <a:lstStyle/>
            <a:p>
              <a:endParaRPr/>
            </a:p>
          </p:txBody>
        </p:sp>
        <p:sp>
          <p:nvSpPr>
            <p:cNvPr id="4" name="object 4"/>
            <p:cNvSpPr/>
            <p:nvPr/>
          </p:nvSpPr>
          <p:spPr>
            <a:xfrm>
              <a:off x="441959" y="420623"/>
              <a:ext cx="11308080" cy="6026150"/>
            </a:xfrm>
            <a:custGeom>
              <a:avLst/>
              <a:gdLst/>
              <a:ahLst/>
              <a:cxnLst/>
              <a:rect l="l" t="t" r="r" b="b"/>
              <a:pathLst>
                <a:path w="11308080" h="6026150">
                  <a:moveTo>
                    <a:pt x="11308080" y="0"/>
                  </a:moveTo>
                  <a:lnTo>
                    <a:pt x="0" y="0"/>
                  </a:lnTo>
                  <a:lnTo>
                    <a:pt x="0" y="6025896"/>
                  </a:lnTo>
                  <a:lnTo>
                    <a:pt x="11308080" y="6025896"/>
                  </a:lnTo>
                  <a:lnTo>
                    <a:pt x="11308080" y="0"/>
                  </a:lnTo>
                  <a:close/>
                </a:path>
              </a:pathLst>
            </a:custGeom>
            <a:solidFill>
              <a:srgbClr val="FCF9F6"/>
            </a:solidFill>
          </p:spPr>
          <p:txBody>
            <a:bodyPr wrap="square" lIns="0" tIns="0" rIns="0" bIns="0" rtlCol="0"/>
            <a:lstStyle/>
            <a:p>
              <a:endParaRPr/>
            </a:p>
          </p:txBody>
        </p:sp>
        <p:sp>
          <p:nvSpPr>
            <p:cNvPr id="5" name="object 5"/>
            <p:cNvSpPr/>
            <p:nvPr/>
          </p:nvSpPr>
          <p:spPr>
            <a:xfrm>
              <a:off x="5479147" y="4053840"/>
              <a:ext cx="3384550" cy="2804160"/>
            </a:xfrm>
            <a:custGeom>
              <a:avLst/>
              <a:gdLst/>
              <a:ahLst/>
              <a:cxnLst/>
              <a:rect l="l" t="t" r="r" b="b"/>
              <a:pathLst>
                <a:path w="3384550" h="2804159">
                  <a:moveTo>
                    <a:pt x="3384436" y="0"/>
                  </a:moveTo>
                  <a:lnTo>
                    <a:pt x="0" y="2804160"/>
                  </a:lnTo>
                  <a:lnTo>
                    <a:pt x="3384436" y="2804160"/>
                  </a:lnTo>
                  <a:lnTo>
                    <a:pt x="3384436" y="0"/>
                  </a:lnTo>
                  <a:close/>
                </a:path>
              </a:pathLst>
            </a:custGeom>
            <a:solidFill>
              <a:srgbClr val="ECEDD2">
                <a:alpha val="50195"/>
              </a:srgbClr>
            </a:solidFill>
          </p:spPr>
          <p:txBody>
            <a:bodyPr wrap="square" lIns="0" tIns="0" rIns="0" bIns="0" rtlCol="0"/>
            <a:lstStyle/>
            <a:p>
              <a:endParaRPr/>
            </a:p>
          </p:txBody>
        </p:sp>
        <p:sp>
          <p:nvSpPr>
            <p:cNvPr id="6" name="object 6"/>
            <p:cNvSpPr/>
            <p:nvPr/>
          </p:nvSpPr>
          <p:spPr>
            <a:xfrm>
              <a:off x="0" y="3462528"/>
              <a:ext cx="436245" cy="3395979"/>
            </a:xfrm>
            <a:custGeom>
              <a:avLst/>
              <a:gdLst/>
              <a:ahLst/>
              <a:cxnLst/>
              <a:rect l="l" t="t" r="r" b="b"/>
              <a:pathLst>
                <a:path w="436245" h="3395979">
                  <a:moveTo>
                    <a:pt x="435864" y="0"/>
                  </a:moveTo>
                  <a:lnTo>
                    <a:pt x="0" y="523748"/>
                  </a:lnTo>
                  <a:lnTo>
                    <a:pt x="0" y="3395472"/>
                  </a:lnTo>
                  <a:lnTo>
                    <a:pt x="435864" y="3395472"/>
                  </a:lnTo>
                  <a:lnTo>
                    <a:pt x="435864" y="0"/>
                  </a:lnTo>
                  <a:close/>
                </a:path>
              </a:pathLst>
            </a:custGeom>
            <a:solidFill>
              <a:srgbClr val="AAC3E8"/>
            </a:solidFill>
          </p:spPr>
          <p:txBody>
            <a:bodyPr wrap="square" lIns="0" tIns="0" rIns="0" bIns="0" rtlCol="0"/>
            <a:lstStyle/>
            <a:p>
              <a:endParaRPr/>
            </a:p>
          </p:txBody>
        </p:sp>
      </p:grpSp>
      <p:sp>
        <p:nvSpPr>
          <p:cNvPr id="8" name="object 8"/>
          <p:cNvSpPr/>
          <p:nvPr/>
        </p:nvSpPr>
        <p:spPr>
          <a:xfrm>
            <a:off x="2199386" y="2251455"/>
            <a:ext cx="6998334" cy="1889760"/>
          </a:xfrm>
          <a:custGeom>
            <a:avLst/>
            <a:gdLst/>
            <a:ahLst/>
            <a:cxnLst/>
            <a:rect l="l" t="t" r="r" b="b"/>
            <a:pathLst>
              <a:path w="6998334" h="1889760">
                <a:moveTo>
                  <a:pt x="6931152" y="304800"/>
                </a:moveTo>
                <a:lnTo>
                  <a:pt x="6632448" y="304800"/>
                </a:lnTo>
                <a:lnTo>
                  <a:pt x="6632448" y="0"/>
                </a:lnTo>
                <a:lnTo>
                  <a:pt x="0" y="0"/>
                </a:lnTo>
                <a:lnTo>
                  <a:pt x="0" y="975360"/>
                </a:lnTo>
                <a:lnTo>
                  <a:pt x="1712976" y="975360"/>
                </a:lnTo>
                <a:lnTo>
                  <a:pt x="1776984" y="975360"/>
                </a:lnTo>
                <a:lnTo>
                  <a:pt x="2042160" y="975360"/>
                </a:lnTo>
                <a:lnTo>
                  <a:pt x="2042160" y="670560"/>
                </a:lnTo>
                <a:lnTo>
                  <a:pt x="2103120" y="670560"/>
                </a:lnTo>
                <a:lnTo>
                  <a:pt x="6931152" y="670560"/>
                </a:lnTo>
                <a:lnTo>
                  <a:pt x="6931152" y="304800"/>
                </a:lnTo>
                <a:close/>
              </a:path>
              <a:path w="6998334" h="1889760">
                <a:moveTo>
                  <a:pt x="6998208" y="1219212"/>
                </a:moveTo>
                <a:lnTo>
                  <a:pt x="0" y="1219212"/>
                </a:lnTo>
                <a:lnTo>
                  <a:pt x="0" y="1524000"/>
                </a:lnTo>
                <a:lnTo>
                  <a:pt x="0" y="1584960"/>
                </a:lnTo>
                <a:lnTo>
                  <a:pt x="0" y="1889760"/>
                </a:lnTo>
                <a:lnTo>
                  <a:pt x="6236208" y="1889760"/>
                </a:lnTo>
                <a:lnTo>
                  <a:pt x="6236208" y="1584960"/>
                </a:lnTo>
                <a:lnTo>
                  <a:pt x="6998208" y="1584960"/>
                </a:lnTo>
                <a:lnTo>
                  <a:pt x="6998208" y="1219212"/>
                </a:lnTo>
                <a:close/>
              </a:path>
            </a:pathLst>
          </a:custGeom>
          <a:solidFill>
            <a:srgbClr val="FFFFFF"/>
          </a:solidFill>
        </p:spPr>
        <p:txBody>
          <a:bodyPr wrap="square" lIns="0" tIns="0" rIns="0" bIns="0" rtlCol="0"/>
          <a:lstStyle/>
          <a:p>
            <a:endParaRPr/>
          </a:p>
        </p:txBody>
      </p:sp>
      <p:pic>
        <p:nvPicPr>
          <p:cNvPr id="10" name="object 10"/>
          <p:cNvPicPr/>
          <p:nvPr/>
        </p:nvPicPr>
        <p:blipFill>
          <a:blip r:embed="rId2" cstate="print"/>
          <a:stretch>
            <a:fillRect/>
          </a:stretch>
        </p:blipFill>
        <p:spPr>
          <a:xfrm>
            <a:off x="10820400" y="228600"/>
            <a:ext cx="1033272" cy="966215"/>
          </a:xfrm>
          <a:prstGeom prst="rect">
            <a:avLst/>
          </a:prstGeom>
        </p:spPr>
      </p:pic>
      <p:pic>
        <p:nvPicPr>
          <p:cNvPr id="13" name="object 4">
            <a:extLst>
              <a:ext uri="{FF2B5EF4-FFF2-40B4-BE49-F238E27FC236}">
                <a16:creationId xmlns:a16="http://schemas.microsoft.com/office/drawing/2014/main" id="{0275A633-6FAA-136B-A945-13465B3E6DE8}"/>
              </a:ext>
            </a:extLst>
          </p:cNvPr>
          <p:cNvPicPr/>
          <p:nvPr/>
        </p:nvPicPr>
        <p:blipFill>
          <a:blip r:embed="rId3" cstate="print"/>
          <a:stretch>
            <a:fillRect/>
          </a:stretch>
        </p:blipFill>
        <p:spPr>
          <a:xfrm>
            <a:off x="1297393" y="679542"/>
            <a:ext cx="4019891" cy="2771406"/>
          </a:xfrm>
          <a:prstGeom prst="rect">
            <a:avLst/>
          </a:prstGeom>
        </p:spPr>
      </p:pic>
      <p:pic>
        <p:nvPicPr>
          <p:cNvPr id="14" name="object 5">
            <a:extLst>
              <a:ext uri="{FF2B5EF4-FFF2-40B4-BE49-F238E27FC236}">
                <a16:creationId xmlns:a16="http://schemas.microsoft.com/office/drawing/2014/main" id="{886822B8-3BC9-F0F8-581A-8186F68EB0A4}"/>
              </a:ext>
            </a:extLst>
          </p:cNvPr>
          <p:cNvPicPr/>
          <p:nvPr/>
        </p:nvPicPr>
        <p:blipFill>
          <a:blip r:embed="rId4" cstate="print"/>
          <a:stretch>
            <a:fillRect/>
          </a:stretch>
        </p:blipFill>
        <p:spPr>
          <a:xfrm>
            <a:off x="6219277" y="679542"/>
            <a:ext cx="4379975" cy="2925317"/>
          </a:xfrm>
          <a:prstGeom prst="rect">
            <a:avLst/>
          </a:prstGeom>
        </p:spPr>
      </p:pic>
      <p:pic>
        <p:nvPicPr>
          <p:cNvPr id="15" name="object 3">
            <a:extLst>
              <a:ext uri="{FF2B5EF4-FFF2-40B4-BE49-F238E27FC236}">
                <a16:creationId xmlns:a16="http://schemas.microsoft.com/office/drawing/2014/main" id="{F1BB9CFF-A0E6-041E-330E-1BBB69DA9DA2}"/>
              </a:ext>
            </a:extLst>
          </p:cNvPr>
          <p:cNvPicPr/>
          <p:nvPr/>
        </p:nvPicPr>
        <p:blipFill>
          <a:blip r:embed="rId5" cstate="print"/>
          <a:stretch>
            <a:fillRect/>
          </a:stretch>
        </p:blipFill>
        <p:spPr>
          <a:xfrm>
            <a:off x="3407675" y="3709867"/>
            <a:ext cx="4822144" cy="31143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3465829"/>
            </a:xfrm>
            <a:custGeom>
              <a:avLst/>
              <a:gdLst/>
              <a:ahLst/>
              <a:cxnLst/>
              <a:rect l="l" t="t" r="r" b="b"/>
              <a:pathLst>
                <a:path w="12192000" h="3465829">
                  <a:moveTo>
                    <a:pt x="12192000" y="0"/>
                  </a:moveTo>
                  <a:lnTo>
                    <a:pt x="0" y="0"/>
                  </a:lnTo>
                  <a:lnTo>
                    <a:pt x="0" y="3465576"/>
                  </a:lnTo>
                  <a:lnTo>
                    <a:pt x="12192000" y="3465576"/>
                  </a:lnTo>
                  <a:lnTo>
                    <a:pt x="12192000" y="0"/>
                  </a:lnTo>
                  <a:close/>
                </a:path>
              </a:pathLst>
            </a:custGeom>
            <a:solidFill>
              <a:srgbClr val="F5CDCE"/>
            </a:solidFill>
          </p:spPr>
          <p:txBody>
            <a:bodyPr wrap="square" lIns="0" tIns="0" rIns="0" bIns="0" rtlCol="0"/>
            <a:lstStyle/>
            <a:p>
              <a:endParaRPr/>
            </a:p>
          </p:txBody>
        </p:sp>
        <p:sp>
          <p:nvSpPr>
            <p:cNvPr id="4" name="object 4"/>
            <p:cNvSpPr/>
            <p:nvPr/>
          </p:nvSpPr>
          <p:spPr>
            <a:xfrm>
              <a:off x="441959" y="420623"/>
              <a:ext cx="11308080" cy="6026150"/>
            </a:xfrm>
            <a:custGeom>
              <a:avLst/>
              <a:gdLst/>
              <a:ahLst/>
              <a:cxnLst/>
              <a:rect l="l" t="t" r="r" b="b"/>
              <a:pathLst>
                <a:path w="11308080" h="6026150">
                  <a:moveTo>
                    <a:pt x="11308080" y="0"/>
                  </a:moveTo>
                  <a:lnTo>
                    <a:pt x="0" y="0"/>
                  </a:lnTo>
                  <a:lnTo>
                    <a:pt x="0" y="6025896"/>
                  </a:lnTo>
                  <a:lnTo>
                    <a:pt x="11308080" y="6025896"/>
                  </a:lnTo>
                  <a:lnTo>
                    <a:pt x="11308080" y="0"/>
                  </a:lnTo>
                  <a:close/>
                </a:path>
              </a:pathLst>
            </a:custGeom>
            <a:solidFill>
              <a:srgbClr val="FCF9F6"/>
            </a:solidFill>
          </p:spPr>
          <p:txBody>
            <a:bodyPr wrap="square" lIns="0" tIns="0" rIns="0" bIns="0" rtlCol="0"/>
            <a:lstStyle/>
            <a:p>
              <a:endParaRPr/>
            </a:p>
          </p:txBody>
        </p:sp>
        <p:sp>
          <p:nvSpPr>
            <p:cNvPr id="5" name="object 5"/>
            <p:cNvSpPr/>
            <p:nvPr/>
          </p:nvSpPr>
          <p:spPr>
            <a:xfrm>
              <a:off x="5479147" y="4053840"/>
              <a:ext cx="3384550" cy="2804160"/>
            </a:xfrm>
            <a:custGeom>
              <a:avLst/>
              <a:gdLst/>
              <a:ahLst/>
              <a:cxnLst/>
              <a:rect l="l" t="t" r="r" b="b"/>
              <a:pathLst>
                <a:path w="3384550" h="2804159">
                  <a:moveTo>
                    <a:pt x="3384436" y="0"/>
                  </a:moveTo>
                  <a:lnTo>
                    <a:pt x="0" y="2804160"/>
                  </a:lnTo>
                  <a:lnTo>
                    <a:pt x="3384436" y="2804160"/>
                  </a:lnTo>
                  <a:lnTo>
                    <a:pt x="3384436" y="0"/>
                  </a:lnTo>
                  <a:close/>
                </a:path>
              </a:pathLst>
            </a:custGeom>
            <a:solidFill>
              <a:srgbClr val="ECEDD2">
                <a:alpha val="50195"/>
              </a:srgbClr>
            </a:solidFill>
          </p:spPr>
          <p:txBody>
            <a:bodyPr wrap="square" lIns="0" tIns="0" rIns="0" bIns="0" rtlCol="0"/>
            <a:lstStyle/>
            <a:p>
              <a:endParaRPr/>
            </a:p>
          </p:txBody>
        </p:sp>
        <p:sp>
          <p:nvSpPr>
            <p:cNvPr id="6" name="object 6"/>
            <p:cNvSpPr/>
            <p:nvPr/>
          </p:nvSpPr>
          <p:spPr>
            <a:xfrm>
              <a:off x="0" y="3462528"/>
              <a:ext cx="436245" cy="3395979"/>
            </a:xfrm>
            <a:custGeom>
              <a:avLst/>
              <a:gdLst/>
              <a:ahLst/>
              <a:cxnLst/>
              <a:rect l="l" t="t" r="r" b="b"/>
              <a:pathLst>
                <a:path w="436245" h="3395979">
                  <a:moveTo>
                    <a:pt x="435864" y="0"/>
                  </a:moveTo>
                  <a:lnTo>
                    <a:pt x="0" y="523748"/>
                  </a:lnTo>
                  <a:lnTo>
                    <a:pt x="0" y="3395472"/>
                  </a:lnTo>
                  <a:lnTo>
                    <a:pt x="435864" y="3395472"/>
                  </a:lnTo>
                  <a:lnTo>
                    <a:pt x="435864" y="0"/>
                  </a:lnTo>
                  <a:close/>
                </a:path>
              </a:pathLst>
            </a:custGeom>
            <a:solidFill>
              <a:srgbClr val="AAC3E8"/>
            </a:solidFill>
          </p:spPr>
          <p:txBody>
            <a:bodyPr wrap="square" lIns="0" tIns="0" rIns="0" bIns="0" rtlCol="0"/>
            <a:lstStyle/>
            <a:p>
              <a:endParaRPr/>
            </a:p>
          </p:txBody>
        </p:sp>
      </p:grpSp>
      <p:sp>
        <p:nvSpPr>
          <p:cNvPr id="7" name="object 7"/>
          <p:cNvSpPr txBox="1">
            <a:spLocks noGrp="1"/>
          </p:cNvSpPr>
          <p:nvPr>
            <p:ph type="title"/>
          </p:nvPr>
        </p:nvSpPr>
        <p:spPr>
          <a:xfrm>
            <a:off x="1069262" y="747554"/>
            <a:ext cx="9448799" cy="566822"/>
          </a:xfrm>
          <a:prstGeom prst="rect">
            <a:avLst/>
          </a:prstGeom>
        </p:spPr>
        <p:txBody>
          <a:bodyPr vert="horz" wrap="square" lIns="0" tIns="12700" rIns="0" bIns="0" rtlCol="0">
            <a:spAutoFit/>
          </a:bodyPr>
          <a:lstStyle/>
          <a:p>
            <a:pPr marL="12700">
              <a:lnSpc>
                <a:spcPct val="100000"/>
              </a:lnSpc>
              <a:spcBef>
                <a:spcPts val="100"/>
              </a:spcBef>
            </a:pPr>
            <a:r>
              <a:rPr lang="en-IN" spc="-30" dirty="0"/>
              <a:t>CATEGORICAL VARIABLE RELATION</a:t>
            </a:r>
            <a:endParaRPr spc="-55" dirty="0"/>
          </a:p>
        </p:txBody>
      </p:sp>
      <p:sp>
        <p:nvSpPr>
          <p:cNvPr id="8" name="object 8"/>
          <p:cNvSpPr/>
          <p:nvPr/>
        </p:nvSpPr>
        <p:spPr>
          <a:xfrm>
            <a:off x="1167231" y="1994153"/>
            <a:ext cx="3804285" cy="2200910"/>
          </a:xfrm>
          <a:custGeom>
            <a:avLst/>
            <a:gdLst/>
            <a:ahLst/>
            <a:cxnLst/>
            <a:rect l="l" t="t" r="r" b="b"/>
            <a:pathLst>
              <a:path w="3804285" h="2200910">
                <a:moveTo>
                  <a:pt x="2636520" y="0"/>
                </a:moveTo>
                <a:lnTo>
                  <a:pt x="0" y="0"/>
                </a:lnTo>
                <a:lnTo>
                  <a:pt x="0" y="347472"/>
                </a:lnTo>
                <a:lnTo>
                  <a:pt x="2636520" y="347472"/>
                </a:lnTo>
                <a:lnTo>
                  <a:pt x="2636520" y="0"/>
                </a:lnTo>
                <a:close/>
              </a:path>
              <a:path w="3804285" h="2200910">
                <a:moveTo>
                  <a:pt x="3758209" y="694944"/>
                </a:moveTo>
                <a:lnTo>
                  <a:pt x="3508273" y="694944"/>
                </a:lnTo>
                <a:lnTo>
                  <a:pt x="3508273" y="463296"/>
                </a:lnTo>
                <a:lnTo>
                  <a:pt x="344449" y="463296"/>
                </a:lnTo>
                <a:lnTo>
                  <a:pt x="344449" y="1274064"/>
                </a:lnTo>
                <a:lnTo>
                  <a:pt x="3069361" y="1274064"/>
                </a:lnTo>
                <a:lnTo>
                  <a:pt x="3069361" y="1042416"/>
                </a:lnTo>
                <a:lnTo>
                  <a:pt x="3758209" y="1042416"/>
                </a:lnTo>
                <a:lnTo>
                  <a:pt x="3758209" y="694944"/>
                </a:lnTo>
                <a:close/>
              </a:path>
              <a:path w="3804285" h="2200910">
                <a:moveTo>
                  <a:pt x="3803916" y="1621536"/>
                </a:moveTo>
                <a:lnTo>
                  <a:pt x="3648481" y="1621536"/>
                </a:lnTo>
                <a:lnTo>
                  <a:pt x="3648481" y="1389888"/>
                </a:lnTo>
                <a:lnTo>
                  <a:pt x="344449" y="1389888"/>
                </a:lnTo>
                <a:lnTo>
                  <a:pt x="344449" y="2200656"/>
                </a:lnTo>
                <a:lnTo>
                  <a:pt x="1676425" y="2200656"/>
                </a:lnTo>
                <a:lnTo>
                  <a:pt x="1676425" y="1969008"/>
                </a:lnTo>
                <a:lnTo>
                  <a:pt x="3803916" y="1969008"/>
                </a:lnTo>
                <a:lnTo>
                  <a:pt x="3803916" y="1621536"/>
                </a:lnTo>
                <a:close/>
              </a:path>
            </a:pathLst>
          </a:custGeom>
          <a:solidFill>
            <a:srgbClr val="FFFFFF"/>
          </a:solidFill>
        </p:spPr>
        <p:txBody>
          <a:bodyPr wrap="square" lIns="0" tIns="0" rIns="0" bIns="0" rtlCol="0"/>
          <a:lstStyle/>
          <a:p>
            <a:endParaRPr/>
          </a:p>
        </p:txBody>
      </p:sp>
      <p:pic>
        <p:nvPicPr>
          <p:cNvPr id="15" name="object 3">
            <a:extLst>
              <a:ext uri="{FF2B5EF4-FFF2-40B4-BE49-F238E27FC236}">
                <a16:creationId xmlns:a16="http://schemas.microsoft.com/office/drawing/2014/main" id="{BF7689F2-0A53-26FB-B109-AEF462D1A7D5}"/>
              </a:ext>
            </a:extLst>
          </p:cNvPr>
          <p:cNvPicPr/>
          <p:nvPr/>
        </p:nvPicPr>
        <p:blipFill>
          <a:blip r:embed="rId2" cstate="print"/>
          <a:stretch>
            <a:fillRect/>
          </a:stretch>
        </p:blipFill>
        <p:spPr>
          <a:xfrm>
            <a:off x="2075306" y="1459992"/>
            <a:ext cx="8041385" cy="51876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105400" cy="6858000"/>
            <a:chOff x="0" y="0"/>
            <a:chExt cx="5105400" cy="6858000"/>
          </a:xfrm>
        </p:grpSpPr>
        <p:sp>
          <p:nvSpPr>
            <p:cNvPr id="3" name="object 3"/>
            <p:cNvSpPr/>
            <p:nvPr/>
          </p:nvSpPr>
          <p:spPr>
            <a:xfrm>
              <a:off x="0" y="0"/>
              <a:ext cx="2545080" cy="6858000"/>
            </a:xfrm>
            <a:custGeom>
              <a:avLst/>
              <a:gdLst/>
              <a:ahLst/>
              <a:cxnLst/>
              <a:rect l="l" t="t" r="r" b="b"/>
              <a:pathLst>
                <a:path w="2545080" h="6858000">
                  <a:moveTo>
                    <a:pt x="2545080" y="6857998"/>
                  </a:moveTo>
                  <a:lnTo>
                    <a:pt x="2545080" y="0"/>
                  </a:lnTo>
                  <a:lnTo>
                    <a:pt x="0" y="0"/>
                  </a:lnTo>
                  <a:lnTo>
                    <a:pt x="0" y="6857998"/>
                  </a:lnTo>
                  <a:lnTo>
                    <a:pt x="2545080" y="6857998"/>
                  </a:lnTo>
                  <a:close/>
                </a:path>
              </a:pathLst>
            </a:custGeom>
            <a:solidFill>
              <a:srgbClr val="D2D492"/>
            </a:solidFill>
          </p:spPr>
          <p:txBody>
            <a:bodyPr wrap="square" lIns="0" tIns="0" rIns="0" bIns="0" rtlCol="0"/>
            <a:lstStyle/>
            <a:p>
              <a:endParaRPr/>
            </a:p>
          </p:txBody>
        </p:sp>
        <p:pic>
          <p:nvPicPr>
            <p:cNvPr id="4" name="object 4"/>
            <p:cNvPicPr/>
            <p:nvPr/>
          </p:nvPicPr>
          <p:blipFill>
            <a:blip r:embed="rId2" cstate="print"/>
            <a:stretch>
              <a:fillRect/>
            </a:stretch>
          </p:blipFill>
          <p:spPr>
            <a:xfrm>
              <a:off x="0" y="1523"/>
              <a:ext cx="2538984" cy="2552700"/>
            </a:xfrm>
            <a:prstGeom prst="rect">
              <a:avLst/>
            </a:prstGeom>
          </p:spPr>
        </p:pic>
        <p:sp>
          <p:nvSpPr>
            <p:cNvPr id="5" name="object 5"/>
            <p:cNvSpPr/>
            <p:nvPr/>
          </p:nvSpPr>
          <p:spPr>
            <a:xfrm>
              <a:off x="0" y="4312920"/>
              <a:ext cx="2545080" cy="2545080"/>
            </a:xfrm>
            <a:custGeom>
              <a:avLst/>
              <a:gdLst/>
              <a:ahLst/>
              <a:cxnLst/>
              <a:rect l="l" t="t" r="r" b="b"/>
              <a:pathLst>
                <a:path w="2545079" h="2545079">
                  <a:moveTo>
                    <a:pt x="2545080" y="0"/>
                  </a:moveTo>
                  <a:lnTo>
                    <a:pt x="0" y="2535990"/>
                  </a:lnTo>
                  <a:lnTo>
                    <a:pt x="0" y="2545077"/>
                  </a:lnTo>
                  <a:lnTo>
                    <a:pt x="2545080" y="2545077"/>
                  </a:lnTo>
                  <a:lnTo>
                    <a:pt x="2545080" y="0"/>
                  </a:lnTo>
                  <a:close/>
                </a:path>
              </a:pathLst>
            </a:custGeom>
            <a:solidFill>
              <a:srgbClr val="DE8B8B">
                <a:alpha val="50195"/>
              </a:srgbClr>
            </a:solidFill>
          </p:spPr>
          <p:txBody>
            <a:bodyPr wrap="square" lIns="0" tIns="0" rIns="0" bIns="0" rtlCol="0"/>
            <a:lstStyle/>
            <a:p>
              <a:endParaRPr/>
            </a:p>
          </p:txBody>
        </p:sp>
        <p:sp>
          <p:nvSpPr>
            <p:cNvPr id="6" name="object 6"/>
            <p:cNvSpPr/>
            <p:nvPr/>
          </p:nvSpPr>
          <p:spPr>
            <a:xfrm>
              <a:off x="0" y="4319060"/>
              <a:ext cx="2527300" cy="2539365"/>
            </a:xfrm>
            <a:custGeom>
              <a:avLst/>
              <a:gdLst/>
              <a:ahLst/>
              <a:cxnLst/>
              <a:rect l="l" t="t" r="r" b="b"/>
              <a:pathLst>
                <a:path w="2527300" h="2539365">
                  <a:moveTo>
                    <a:pt x="0" y="0"/>
                  </a:moveTo>
                  <a:lnTo>
                    <a:pt x="0" y="2538936"/>
                  </a:lnTo>
                  <a:lnTo>
                    <a:pt x="2526846" y="2538936"/>
                  </a:lnTo>
                  <a:lnTo>
                    <a:pt x="0" y="0"/>
                  </a:lnTo>
                  <a:close/>
                </a:path>
              </a:pathLst>
            </a:custGeom>
            <a:solidFill>
              <a:srgbClr val="F5CDCE"/>
            </a:solidFill>
          </p:spPr>
          <p:txBody>
            <a:bodyPr wrap="square" lIns="0" tIns="0" rIns="0" bIns="0" rtlCol="0"/>
            <a:lstStyle/>
            <a:p>
              <a:endParaRPr/>
            </a:p>
          </p:txBody>
        </p:sp>
        <p:sp>
          <p:nvSpPr>
            <p:cNvPr id="7" name="object 7"/>
            <p:cNvSpPr/>
            <p:nvPr/>
          </p:nvSpPr>
          <p:spPr>
            <a:xfrm>
              <a:off x="2545079" y="0"/>
              <a:ext cx="2560320" cy="2560320"/>
            </a:xfrm>
            <a:custGeom>
              <a:avLst/>
              <a:gdLst/>
              <a:ahLst/>
              <a:cxnLst/>
              <a:rect l="l" t="t" r="r" b="b"/>
              <a:pathLst>
                <a:path w="2560320" h="2560320">
                  <a:moveTo>
                    <a:pt x="2560320" y="0"/>
                  </a:moveTo>
                  <a:lnTo>
                    <a:pt x="0" y="0"/>
                  </a:lnTo>
                  <a:lnTo>
                    <a:pt x="0" y="2560320"/>
                  </a:lnTo>
                  <a:lnTo>
                    <a:pt x="48100" y="2559877"/>
                  </a:lnTo>
                  <a:lnTo>
                    <a:pt x="95985" y="2558554"/>
                  </a:lnTo>
                  <a:lnTo>
                    <a:pt x="143647" y="2556358"/>
                  </a:lnTo>
                  <a:lnTo>
                    <a:pt x="191078" y="2553297"/>
                  </a:lnTo>
                  <a:lnTo>
                    <a:pt x="238271" y="2549379"/>
                  </a:lnTo>
                  <a:lnTo>
                    <a:pt x="285218" y="2544611"/>
                  </a:lnTo>
                  <a:lnTo>
                    <a:pt x="331911" y="2539002"/>
                  </a:lnTo>
                  <a:lnTo>
                    <a:pt x="378343" y="2532559"/>
                  </a:lnTo>
                  <a:lnTo>
                    <a:pt x="424505" y="2525289"/>
                  </a:lnTo>
                  <a:lnTo>
                    <a:pt x="470391" y="2517201"/>
                  </a:lnTo>
                  <a:lnTo>
                    <a:pt x="515991" y="2508303"/>
                  </a:lnTo>
                  <a:lnTo>
                    <a:pt x="561299" y="2498601"/>
                  </a:lnTo>
                  <a:lnTo>
                    <a:pt x="606307" y="2488104"/>
                  </a:lnTo>
                  <a:lnTo>
                    <a:pt x="651006" y="2476819"/>
                  </a:lnTo>
                  <a:lnTo>
                    <a:pt x="695390" y="2464754"/>
                  </a:lnTo>
                  <a:lnTo>
                    <a:pt x="739451" y="2451917"/>
                  </a:lnTo>
                  <a:lnTo>
                    <a:pt x="783180" y="2438316"/>
                  </a:lnTo>
                  <a:lnTo>
                    <a:pt x="826571" y="2423959"/>
                  </a:lnTo>
                  <a:lnTo>
                    <a:pt x="869614" y="2408852"/>
                  </a:lnTo>
                  <a:lnTo>
                    <a:pt x="912304" y="2393004"/>
                  </a:lnTo>
                  <a:lnTo>
                    <a:pt x="954631" y="2376423"/>
                  </a:lnTo>
                  <a:lnTo>
                    <a:pt x="996588" y="2359116"/>
                  </a:lnTo>
                  <a:lnTo>
                    <a:pt x="1038168" y="2341091"/>
                  </a:lnTo>
                  <a:lnTo>
                    <a:pt x="1079362" y="2322356"/>
                  </a:lnTo>
                  <a:lnTo>
                    <a:pt x="1120164" y="2302918"/>
                  </a:lnTo>
                  <a:lnTo>
                    <a:pt x="1160564" y="2282786"/>
                  </a:lnTo>
                  <a:lnTo>
                    <a:pt x="1200556" y="2261966"/>
                  </a:lnTo>
                  <a:lnTo>
                    <a:pt x="1240132" y="2240467"/>
                  </a:lnTo>
                  <a:lnTo>
                    <a:pt x="1279284" y="2218297"/>
                  </a:lnTo>
                  <a:lnTo>
                    <a:pt x="1318004" y="2195463"/>
                  </a:lnTo>
                  <a:lnTo>
                    <a:pt x="1356284" y="2171973"/>
                  </a:lnTo>
                  <a:lnTo>
                    <a:pt x="1394117" y="2147834"/>
                  </a:lnTo>
                  <a:lnTo>
                    <a:pt x="1431495" y="2123055"/>
                  </a:lnTo>
                  <a:lnTo>
                    <a:pt x="1468411" y="2097643"/>
                  </a:lnTo>
                  <a:lnTo>
                    <a:pt x="1504856" y="2071606"/>
                  </a:lnTo>
                  <a:lnTo>
                    <a:pt x="1540823" y="2044951"/>
                  </a:lnTo>
                  <a:lnTo>
                    <a:pt x="1576304" y="2017687"/>
                  </a:lnTo>
                  <a:lnTo>
                    <a:pt x="1611291" y="1989821"/>
                  </a:lnTo>
                  <a:lnTo>
                    <a:pt x="1645777" y="1961360"/>
                  </a:lnTo>
                  <a:lnTo>
                    <a:pt x="1679754" y="1932314"/>
                  </a:lnTo>
                  <a:lnTo>
                    <a:pt x="1713214" y="1902688"/>
                  </a:lnTo>
                  <a:lnTo>
                    <a:pt x="1746150" y="1872491"/>
                  </a:lnTo>
                  <a:lnTo>
                    <a:pt x="1778553" y="1841732"/>
                  </a:lnTo>
                  <a:lnTo>
                    <a:pt x="1810416" y="1810416"/>
                  </a:lnTo>
                  <a:lnTo>
                    <a:pt x="1841732" y="1778553"/>
                  </a:lnTo>
                  <a:lnTo>
                    <a:pt x="1872491" y="1746150"/>
                  </a:lnTo>
                  <a:lnTo>
                    <a:pt x="1902688" y="1713214"/>
                  </a:lnTo>
                  <a:lnTo>
                    <a:pt x="1932314" y="1679754"/>
                  </a:lnTo>
                  <a:lnTo>
                    <a:pt x="1961360" y="1645777"/>
                  </a:lnTo>
                  <a:lnTo>
                    <a:pt x="1989821" y="1611291"/>
                  </a:lnTo>
                  <a:lnTo>
                    <a:pt x="2017687" y="1576304"/>
                  </a:lnTo>
                  <a:lnTo>
                    <a:pt x="2044951" y="1540823"/>
                  </a:lnTo>
                  <a:lnTo>
                    <a:pt x="2071606" y="1504856"/>
                  </a:lnTo>
                  <a:lnTo>
                    <a:pt x="2097643" y="1468411"/>
                  </a:lnTo>
                  <a:lnTo>
                    <a:pt x="2123055" y="1431495"/>
                  </a:lnTo>
                  <a:lnTo>
                    <a:pt x="2147834" y="1394117"/>
                  </a:lnTo>
                  <a:lnTo>
                    <a:pt x="2171973" y="1356284"/>
                  </a:lnTo>
                  <a:lnTo>
                    <a:pt x="2195463" y="1318004"/>
                  </a:lnTo>
                  <a:lnTo>
                    <a:pt x="2218297" y="1279284"/>
                  </a:lnTo>
                  <a:lnTo>
                    <a:pt x="2240467" y="1240132"/>
                  </a:lnTo>
                  <a:lnTo>
                    <a:pt x="2261966" y="1200556"/>
                  </a:lnTo>
                  <a:lnTo>
                    <a:pt x="2282786" y="1160564"/>
                  </a:lnTo>
                  <a:lnTo>
                    <a:pt x="2302918" y="1120164"/>
                  </a:lnTo>
                  <a:lnTo>
                    <a:pt x="2322356" y="1079362"/>
                  </a:lnTo>
                  <a:lnTo>
                    <a:pt x="2341091" y="1038168"/>
                  </a:lnTo>
                  <a:lnTo>
                    <a:pt x="2359116" y="996588"/>
                  </a:lnTo>
                  <a:lnTo>
                    <a:pt x="2376423" y="954631"/>
                  </a:lnTo>
                  <a:lnTo>
                    <a:pt x="2393004" y="912304"/>
                  </a:lnTo>
                  <a:lnTo>
                    <a:pt x="2408852" y="869614"/>
                  </a:lnTo>
                  <a:lnTo>
                    <a:pt x="2423959" y="826571"/>
                  </a:lnTo>
                  <a:lnTo>
                    <a:pt x="2438316" y="783180"/>
                  </a:lnTo>
                  <a:lnTo>
                    <a:pt x="2451917" y="739451"/>
                  </a:lnTo>
                  <a:lnTo>
                    <a:pt x="2464754" y="695390"/>
                  </a:lnTo>
                  <a:lnTo>
                    <a:pt x="2476819" y="651006"/>
                  </a:lnTo>
                  <a:lnTo>
                    <a:pt x="2488104" y="606307"/>
                  </a:lnTo>
                  <a:lnTo>
                    <a:pt x="2498601" y="561299"/>
                  </a:lnTo>
                  <a:lnTo>
                    <a:pt x="2508303" y="515991"/>
                  </a:lnTo>
                  <a:lnTo>
                    <a:pt x="2517201" y="470391"/>
                  </a:lnTo>
                  <a:lnTo>
                    <a:pt x="2525289" y="424505"/>
                  </a:lnTo>
                  <a:lnTo>
                    <a:pt x="2532559" y="378343"/>
                  </a:lnTo>
                  <a:lnTo>
                    <a:pt x="2539002" y="331911"/>
                  </a:lnTo>
                  <a:lnTo>
                    <a:pt x="2544611" y="285218"/>
                  </a:lnTo>
                  <a:lnTo>
                    <a:pt x="2549379" y="238271"/>
                  </a:lnTo>
                  <a:lnTo>
                    <a:pt x="2553297" y="191078"/>
                  </a:lnTo>
                  <a:lnTo>
                    <a:pt x="2556358" y="143647"/>
                  </a:lnTo>
                  <a:lnTo>
                    <a:pt x="2558554" y="95985"/>
                  </a:lnTo>
                  <a:lnTo>
                    <a:pt x="2559877" y="48100"/>
                  </a:lnTo>
                  <a:lnTo>
                    <a:pt x="2560320" y="0"/>
                  </a:lnTo>
                  <a:close/>
                </a:path>
              </a:pathLst>
            </a:custGeom>
            <a:solidFill>
              <a:srgbClr val="DDE7F6">
                <a:alpha val="50195"/>
              </a:srgbClr>
            </a:solidFill>
          </p:spPr>
          <p:txBody>
            <a:bodyPr wrap="square" lIns="0" tIns="0" rIns="0" bIns="0" rtlCol="0"/>
            <a:lstStyle/>
            <a:p>
              <a:endParaRPr/>
            </a:p>
          </p:txBody>
        </p:sp>
      </p:grpSp>
      <p:sp>
        <p:nvSpPr>
          <p:cNvPr id="14" name="object 14"/>
          <p:cNvSpPr txBox="1"/>
          <p:nvPr/>
        </p:nvSpPr>
        <p:spPr>
          <a:xfrm>
            <a:off x="11278361" y="543560"/>
            <a:ext cx="161925" cy="270510"/>
          </a:xfrm>
          <a:prstGeom prst="rect">
            <a:avLst/>
          </a:prstGeom>
        </p:spPr>
        <p:txBody>
          <a:bodyPr vert="horz" wrap="square" lIns="0" tIns="13335" rIns="0" bIns="0" rtlCol="0">
            <a:spAutoFit/>
          </a:bodyPr>
          <a:lstStyle/>
          <a:p>
            <a:pPr marL="12700">
              <a:lnSpc>
                <a:spcPct val="100000"/>
              </a:lnSpc>
              <a:spcBef>
                <a:spcPts val="105"/>
              </a:spcBef>
            </a:pPr>
            <a:r>
              <a:rPr sz="1600" spc="-50" dirty="0">
                <a:solidFill>
                  <a:srgbClr val="1F2C8F"/>
                </a:solidFill>
                <a:latin typeface="Arial Black"/>
                <a:cs typeface="Arial Black"/>
              </a:rPr>
              <a:t>9</a:t>
            </a:r>
            <a:endParaRPr sz="1600">
              <a:latin typeface="Arial Black"/>
              <a:cs typeface="Arial Black"/>
            </a:endParaRPr>
          </a:p>
        </p:txBody>
      </p:sp>
      <p:pic>
        <p:nvPicPr>
          <p:cNvPr id="15" name="object 15"/>
          <p:cNvPicPr/>
          <p:nvPr/>
        </p:nvPicPr>
        <p:blipFill>
          <a:blip r:embed="rId3" cstate="print"/>
          <a:stretch>
            <a:fillRect/>
          </a:stretch>
        </p:blipFill>
        <p:spPr>
          <a:xfrm>
            <a:off x="10820400" y="228600"/>
            <a:ext cx="1033272" cy="966215"/>
          </a:xfrm>
          <a:prstGeom prst="rect">
            <a:avLst/>
          </a:prstGeom>
        </p:spPr>
      </p:pic>
      <p:pic>
        <p:nvPicPr>
          <p:cNvPr id="23" name="object 4">
            <a:extLst>
              <a:ext uri="{FF2B5EF4-FFF2-40B4-BE49-F238E27FC236}">
                <a16:creationId xmlns:a16="http://schemas.microsoft.com/office/drawing/2014/main" id="{2C2238BC-E56B-325F-30AF-4F2991B25C3C}"/>
              </a:ext>
            </a:extLst>
          </p:cNvPr>
          <p:cNvPicPr/>
          <p:nvPr/>
        </p:nvPicPr>
        <p:blipFill>
          <a:blip r:embed="rId4" cstate="print"/>
          <a:stretch>
            <a:fillRect/>
          </a:stretch>
        </p:blipFill>
        <p:spPr>
          <a:xfrm>
            <a:off x="2592708" y="1540579"/>
            <a:ext cx="8987790" cy="43662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772</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Times New Roman</vt:lpstr>
      <vt:lpstr>Wingdings</vt:lpstr>
      <vt:lpstr>Office Theme</vt:lpstr>
      <vt:lpstr>LEAD SCORE CASE STUDY</vt:lpstr>
      <vt:lpstr>BUSINESS OBJECTIVES</vt:lpstr>
      <vt:lpstr>PROBLEM STATEMENT</vt:lpstr>
      <vt:lpstr>SOLUTION METHODOLOGY</vt:lpstr>
      <vt:lpstr>DATA MANIPULATION</vt:lpstr>
      <vt:lpstr>EXPLORATORY DATA ANALYSIS (EDA)</vt:lpstr>
      <vt:lpstr>PowerPoint Presentation</vt:lpstr>
      <vt:lpstr>CATEGORICAL VARIABLE RELATION</vt:lpstr>
      <vt:lpstr>PowerPoint Presentation</vt:lpstr>
      <vt:lpstr>PowerPoint Presentation</vt:lpstr>
      <vt:lpstr>DATA CONVERSION</vt:lpstr>
      <vt:lpstr>MODEL BUILDING</vt:lpstr>
      <vt:lpstr>ROC CURVE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PW MSO 377</dc:creator>
  <cp:lastModifiedBy>Ankita Chaudhary</cp:lastModifiedBy>
  <cp:revision>3</cp:revision>
  <dcterms:created xsi:type="dcterms:W3CDTF">2024-07-11T06:21:49Z</dcterms:created>
  <dcterms:modified xsi:type="dcterms:W3CDTF">2024-07-22T06:08:49Z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2024-04-09T00:00:00Z</vt:filetime>
  </property>
  <property fmtid="{D5CDD505-2E9C-101B-9397-08002B2CF9AE}" pid="3" name="Creator">
    <vt:lpwstr>Microsoft® PowerPoint® for Microsoft 365</vt:lpwstr>
  </property>
  <property fmtid="{D5CDD505-2E9C-101B-9397-08002B2CF9AE}" pid="4" name="LastSaved">
    <vt:filetime>2024-07-11T00:00:00Z</vt:filetime>
  </property>
  <property fmtid="{D5CDD505-2E9C-101B-9397-08002B2CF9AE}" pid="5" name="Producer">
    <vt:lpwstr>3-Heights(TM) PDF Security Shell 4.8.25.2 (http://www.pdf-tools.com)</vt:lpwstr>
  </property>
</Properties>
</file>