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600" dirty="0"/>
              <a:t>Ankita Das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Identity &amp;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47555" y="1743741"/>
            <a:ext cx="8896445" cy="296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Problem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Sprocket Central is a company that specializes in high quality bike and accessories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marketing team is looking to boost sales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target 1000 new customer that will bring the highest value to the business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Data Analysis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Related Purchases for the last 3 years based on Gender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industries contributing the maximum profit and bike related sales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  by Age Category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owned in each state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classification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52893" y="1083299"/>
            <a:ext cx="4019107" cy="69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‘New’ and ‘Old’ Customer Age Distribution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4" y="993390"/>
            <a:ext cx="4473302" cy="4025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4C1131-32B7-431A-BAA0-6FE121853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65" y="852149"/>
            <a:ext cx="3705225" cy="194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799C25-F00D-4B7F-AA03-E01A885F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040" y="2796363"/>
            <a:ext cx="3638550" cy="22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6C797-BAC4-458A-9624-E0A7900A8078}"/>
              </a:ext>
            </a:extLst>
          </p:cNvPr>
          <p:cNvSpPr txBox="1"/>
          <p:nvPr/>
        </p:nvSpPr>
        <p:spPr>
          <a:xfrm>
            <a:off x="7612912" y="993392"/>
            <a:ext cx="56352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E9578-850F-42D4-9D75-0F20563B113C}"/>
              </a:ext>
            </a:extLst>
          </p:cNvPr>
          <p:cNvSpPr txBox="1"/>
          <p:nvPr/>
        </p:nvSpPr>
        <p:spPr>
          <a:xfrm>
            <a:off x="7921256" y="3074353"/>
            <a:ext cx="4081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5B7F9-6644-47C3-9885-185A4D694864}"/>
              </a:ext>
            </a:extLst>
          </p:cNvPr>
          <p:cNvSpPr txBox="1"/>
          <p:nvPr/>
        </p:nvSpPr>
        <p:spPr>
          <a:xfrm>
            <a:off x="467062" y="1824256"/>
            <a:ext cx="4561369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 can see, mostly our new customers are between 25 to 48 years old.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from 48 to 59 years old has big drops on percentages.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a slightly increase in number of customers over 59 years old in terms of percentages.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It looks like the percentages of under 25 years old not really change.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50874" y="1051114"/>
            <a:ext cx="3920408" cy="4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678A350-1408-40B8-A7B5-B4606038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17" y="852148"/>
            <a:ext cx="3676650" cy="20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2A54455-9D69-4917-ADE3-30C64DD5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53" y="2955851"/>
            <a:ext cx="3826614" cy="198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00D28-BF20-44F2-8BBA-A313811108FC}"/>
              </a:ext>
            </a:extLst>
          </p:cNvPr>
          <p:cNvSpPr txBox="1"/>
          <p:nvPr/>
        </p:nvSpPr>
        <p:spPr>
          <a:xfrm>
            <a:off x="350874" y="1945758"/>
            <a:ext cx="4369982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So we should focus on advertises on Female customers than Male custome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32076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93110"/>
            <a:ext cx="3399412" cy="4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  <a:endParaRPr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43249" y="2149878"/>
            <a:ext cx="403128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5CF3E-DEE6-4FF9-8A5C-5C26D94B97D6}"/>
              </a:ext>
            </a:extLst>
          </p:cNvPr>
          <p:cNvSpPr txBox="1"/>
          <p:nvPr/>
        </p:nvSpPr>
        <p:spPr>
          <a:xfrm>
            <a:off x="205025" y="1195773"/>
            <a:ext cx="360443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Mostly our new customers are from Finance industry and our Manufacturing customers are still on top 2.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are still same.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B212A-0AEF-4C55-8628-D45B2F0BA265}"/>
              </a:ext>
            </a:extLst>
          </p:cNvPr>
          <p:cNvSpPr txBox="1"/>
          <p:nvPr/>
        </p:nvSpPr>
        <p:spPr>
          <a:xfrm>
            <a:off x="236923" y="2262498"/>
            <a:ext cx="3367514" cy="2092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Wealth segments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6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70855F-19FA-474B-B30D-403333CF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3" y="820525"/>
            <a:ext cx="2692795" cy="16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54941EB-C75B-465F-AADC-255EAF6F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5" y="820525"/>
            <a:ext cx="2692795" cy="16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885482E-A29E-4F7C-ADFB-BB92AE26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3" y="2701061"/>
            <a:ext cx="2604729" cy="179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6F0EBB-78DB-44EA-925F-E97B622F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47" y="2701061"/>
            <a:ext cx="2604729" cy="179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589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56913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93110"/>
            <a:ext cx="3399412" cy="445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43249" y="2149878"/>
            <a:ext cx="403128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F13EF-C3D9-49A8-BF0C-8311A2CD066F}"/>
              </a:ext>
            </a:extLst>
          </p:cNvPr>
          <p:cNvSpPr txBox="1"/>
          <p:nvPr/>
        </p:nvSpPr>
        <p:spPr>
          <a:xfrm>
            <a:off x="478464" y="1048947"/>
            <a:ext cx="217967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Numbers of cars owned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8E7B32-59EE-4FDB-94A0-6261715A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00" y="1218223"/>
            <a:ext cx="37052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94C86-1835-4D05-874F-D70EB9B30972}"/>
              </a:ext>
            </a:extLst>
          </p:cNvPr>
          <p:cNvSpPr txBox="1"/>
          <p:nvPr/>
        </p:nvSpPr>
        <p:spPr>
          <a:xfrm>
            <a:off x="478464" y="1722474"/>
            <a:ext cx="4093536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NSW should be considered the most since numbers of customers don’t own cars is significantly larger than that own.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VIC and QLD has more customers that own car that who don’t but we can try to have something so that those owns car will buy bikes.</a:t>
            </a:r>
          </a:p>
        </p:txBody>
      </p:sp>
    </p:spTree>
    <p:extLst>
      <p:ext uri="{BB962C8B-B14F-4D97-AF65-F5344CB8AC3E}">
        <p14:creationId xmlns:p14="http://schemas.microsoft.com/office/powerpoint/2010/main" val="1264613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614</Words>
  <Application>Microsoft Office PowerPoint</Application>
  <PresentationFormat>On-screen Show (16:9)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Anurag</cp:lastModifiedBy>
  <cp:revision>9</cp:revision>
  <dcterms:modified xsi:type="dcterms:W3CDTF">2021-08-21T07:56:25Z</dcterms:modified>
</cp:coreProperties>
</file>