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Zep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Science INTERNSHIP</a:t>
            </a:r>
          </a:p>
          <a:p>
            <a:r>
              <a:rPr lang="en-US" dirty="0" smtClean="0"/>
              <a:t>ANKITA 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9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EDA (Exploratory Data Analysis)</a:t>
            </a:r>
          </a:p>
          <a:p>
            <a:r>
              <a:rPr lang="en-US" dirty="0" smtClean="0"/>
              <a:t>2. Findings</a:t>
            </a:r>
          </a:p>
          <a:p>
            <a:r>
              <a:rPr lang="en-US" dirty="0" smtClean="0"/>
              <a:t>3.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6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EDA (Exploratory Data Analysis)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 had downloaded my dataset from kaggle, dataset on </a:t>
            </a:r>
            <a:r>
              <a:rPr lang="en-US" dirty="0"/>
              <a:t>Online payment fraud </a:t>
            </a:r>
            <a:r>
              <a:rPr lang="en-US" dirty="0" smtClean="0"/>
              <a:t>detection with 1048575 rows &amp; 9 columns only. In every columns there have so many unique values but in the one column (isFraud) there have only two unique values (0 &amp; 1) &amp; this column would be my targeted column. Also there have no any null values. Good thing over this dataset is that there have less fraud case than non-fraud case.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3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Findings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My motive is to find fraud detection, accuracy of my model, type I &amp; type II 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0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Results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First, I have scaled my data by using StandardScaler, then train my data by x_train &amp; y_train. Where X is my counting values &amp; y is targeted value. Because this dataset is supervised, labeled &amp; there have a targeted column so I had to use Logistic Regression. By using it I got my model accuracy 99% for both x_test &amp; y_test. Using confusion matrix I got type I error is 63 &amp; type II error is 168 &amp; actual accuracy 99%. On the other hand</a:t>
            </a:r>
            <a:r>
              <a:rPr lang="en-US" dirty="0"/>
              <a:t>, </a:t>
            </a:r>
            <a:r>
              <a:rPr lang="en-US" dirty="0" smtClean="0"/>
              <a:t>I evaluate classification report because if any error would have within the </a:t>
            </a:r>
            <a:r>
              <a:rPr lang="en-US" dirty="0"/>
              <a:t>confusion matrix </a:t>
            </a:r>
            <a:r>
              <a:rPr lang="en-US" dirty="0" smtClean="0"/>
              <a:t>then it will correct those error, and now our accuracy getting higher.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5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                    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99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222</TotalTime>
  <Words>257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Zep Analytics</vt:lpstr>
      <vt:lpstr>Agenda</vt:lpstr>
      <vt:lpstr>EDA (Exploratory Data Analysis) </vt:lpstr>
      <vt:lpstr>Findings </vt:lpstr>
      <vt:lpstr>Results </vt:lpstr>
      <vt:lpstr>                              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Zep Analytics</dc:title>
  <dc:creator>user</dc:creator>
  <cp:lastModifiedBy>user</cp:lastModifiedBy>
  <cp:revision>15</cp:revision>
  <dcterms:created xsi:type="dcterms:W3CDTF">2022-09-04T00:17:16Z</dcterms:created>
  <dcterms:modified xsi:type="dcterms:W3CDTF">2022-09-04T04:02:27Z</dcterms:modified>
</cp:coreProperties>
</file>