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97F9-C590-4F58-9D2C-F6F3630278B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8FA-35EC-41ED-AD29-E479928921A1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97F9-C590-4F58-9D2C-F6F3630278B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8FA-35EC-41ED-AD29-E47992892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97F9-C590-4F58-9D2C-F6F3630278B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8FA-35EC-41ED-AD29-E47992892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97F9-C590-4F58-9D2C-F6F3630278B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8FA-35EC-41ED-AD29-E47992892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97F9-C590-4F58-9D2C-F6F3630278B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8FA-35EC-41ED-AD29-E479928921A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97F9-C590-4F58-9D2C-F6F3630278B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8FA-35EC-41ED-AD29-E47992892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97F9-C590-4F58-9D2C-F6F3630278B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8FA-35EC-41ED-AD29-E47992892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97F9-C590-4F58-9D2C-F6F3630278B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8FA-35EC-41ED-AD29-E47992892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97F9-C590-4F58-9D2C-F6F3630278B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8FA-35EC-41ED-AD29-E479928921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97F9-C590-4F58-9D2C-F6F3630278B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8FA-35EC-41ED-AD29-E479928921A1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97F9-C590-4F58-9D2C-F6F3630278B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A8FA-35EC-41ED-AD29-E479928921A1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4F497F9-C590-4F58-9D2C-F6F3630278B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35FA8FA-35EC-41ED-AD29-E479928921A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endratno/covid19-indonesia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endratno/covid19-indonesi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Covid 19 Spread Analysis of 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DKI Jakarta state of Java Island region of Indonesia found large number of confirmed cases.</a:t>
            </a:r>
          </a:p>
          <a:p>
            <a:r>
              <a:rPr lang="en-US" dirty="0" smtClean="0"/>
              <a:t>Covid 19 spread starts with January,2020 and the number of cases increases rapidly till January,2021 after that new cases decreases and furthermore by April it increases with double speed.</a:t>
            </a:r>
          </a:p>
          <a:p>
            <a:r>
              <a:rPr lang="en-US" dirty="0" smtClean="0"/>
              <a:t>All the states of Island Jawa are highly impacted by Covid 19.</a:t>
            </a:r>
          </a:p>
          <a:p>
            <a:r>
              <a:rPr lang="en-US" dirty="0" smtClean="0"/>
              <a:t>Jawa Timur states death count was highest among all the states.</a:t>
            </a:r>
          </a:p>
          <a:p>
            <a:r>
              <a:rPr lang="en-US" dirty="0" smtClean="0"/>
              <a:t>There are three states which are highly densed according to population and that’s why Covid 19 is affected more on these states.</a:t>
            </a:r>
          </a:p>
          <a:p>
            <a:r>
              <a:rPr lang="en-US" dirty="0" smtClean="0"/>
              <a:t>Banten state’s case recovered rate highest.</a:t>
            </a:r>
          </a:p>
          <a:p>
            <a:r>
              <a:rPr lang="en-US" dirty="0" smtClean="0"/>
              <a:t>Sumatera Selatan state’s case fatality rate is highest.</a:t>
            </a:r>
          </a:p>
          <a:p>
            <a:r>
              <a:rPr lang="en-US" dirty="0"/>
              <a:t>According to Growth factor of New cases Nusa Tenggara Timur is on top.</a:t>
            </a:r>
          </a:p>
          <a:p>
            <a:r>
              <a:rPr lang="en-US" dirty="0"/>
              <a:t>According to Growth factor of New Deaths Bali is on top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4162"/>
          </a:xfrm>
        </p:spPr>
        <p:txBody>
          <a:bodyPr>
            <a:normAutofit/>
          </a:bodyPr>
          <a:lstStyle/>
          <a:p>
            <a:r>
              <a:rPr lang="en-US" sz="2400" dirty="0"/>
              <a:t>Dataset link: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COVID-19 Indonesia Dataset | </a:t>
            </a:r>
            <a:r>
              <a:rPr lang="en-US" sz="2400" dirty="0" err="1">
                <a:hlinkClick r:id="rId2"/>
              </a:rPr>
              <a:t>Kaggle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Video link:</a:t>
            </a:r>
            <a:br>
              <a:rPr lang="en-US" sz="2400" dirty="0"/>
            </a:br>
            <a:r>
              <a:rPr lang="en-US" sz="2400" dirty="0"/>
              <a:t>https://drive.google.com/file/d/13EOkZIdBKwhHUfryXJUPsX7GAyyH8On9/view?usp=sharing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057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5943600" cy="457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link: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COVID-19 Indonesia Dataset | </a:t>
            </a:r>
            <a:r>
              <a:rPr lang="en-US" dirty="0" err="1">
                <a:hlinkClick r:id="rId2"/>
              </a:rPr>
              <a:t>Kaggle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Video link:</a:t>
            </a:r>
          </a:p>
          <a:p>
            <a:pPr marL="0" indent="0">
              <a:buNone/>
            </a:pPr>
            <a:r>
              <a:rPr lang="en-US" dirty="0"/>
              <a:t>https://drive.google.com/file/d/13EOkZIdBKwhHUfryXJUPsX7GAyyH8On9/view?usp=sharing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60990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200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0999"/>
            <a:ext cx="76962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Column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566160" cy="51937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Date</a:t>
            </a:r>
          </a:p>
          <a:p>
            <a:r>
              <a:rPr lang="en-US" dirty="0" smtClean="0"/>
              <a:t>Province</a:t>
            </a:r>
          </a:p>
          <a:p>
            <a:r>
              <a:rPr lang="en-US" dirty="0" smtClean="0"/>
              <a:t>New cases</a:t>
            </a:r>
          </a:p>
          <a:p>
            <a:r>
              <a:rPr lang="en-US" dirty="0" smtClean="0"/>
              <a:t>New deaths</a:t>
            </a:r>
          </a:p>
          <a:p>
            <a:r>
              <a:rPr lang="en-US" dirty="0" smtClean="0"/>
              <a:t>New recovered</a:t>
            </a:r>
          </a:p>
          <a:p>
            <a:r>
              <a:rPr lang="en-US" dirty="0" smtClean="0"/>
              <a:t>New active cases</a:t>
            </a:r>
          </a:p>
          <a:p>
            <a:r>
              <a:rPr lang="en-US" dirty="0" smtClean="0"/>
              <a:t>Total cases</a:t>
            </a:r>
          </a:p>
          <a:p>
            <a:r>
              <a:rPr lang="en-US" dirty="0" smtClean="0"/>
              <a:t>Total deaths </a:t>
            </a:r>
          </a:p>
          <a:p>
            <a:r>
              <a:rPr lang="en-US" dirty="0" smtClean="0"/>
              <a:t>Total recovered</a:t>
            </a:r>
          </a:p>
          <a:p>
            <a:r>
              <a:rPr lang="en-US" dirty="0" smtClean="0"/>
              <a:t>Total new active cases</a:t>
            </a:r>
          </a:p>
          <a:p>
            <a:r>
              <a:rPr lang="en-US" dirty="0" smtClean="0"/>
              <a:t>Island</a:t>
            </a:r>
          </a:p>
          <a:p>
            <a:r>
              <a:rPr lang="en-US" dirty="0" smtClean="0"/>
              <a:t>Total cities</a:t>
            </a:r>
          </a:p>
          <a:p>
            <a:r>
              <a:rPr lang="en-US" dirty="0" smtClean="0"/>
              <a:t>Total districts</a:t>
            </a:r>
          </a:p>
          <a:p>
            <a:r>
              <a:rPr lang="en-US" dirty="0" smtClean="0"/>
              <a:t>Area(km)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86200" cy="527208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Population</a:t>
            </a:r>
          </a:p>
          <a:p>
            <a:r>
              <a:rPr lang="en-US" dirty="0" smtClean="0"/>
              <a:t>Population density</a:t>
            </a:r>
          </a:p>
          <a:p>
            <a:r>
              <a:rPr lang="en-US" dirty="0" smtClean="0"/>
              <a:t>Case fatality rate</a:t>
            </a:r>
          </a:p>
          <a:p>
            <a:r>
              <a:rPr lang="en-US" dirty="0" smtClean="0"/>
              <a:t>Case recovered rate</a:t>
            </a:r>
          </a:p>
          <a:p>
            <a:r>
              <a:rPr lang="en-US" dirty="0" smtClean="0"/>
              <a:t>Growth factor of new cases</a:t>
            </a:r>
          </a:p>
          <a:p>
            <a:r>
              <a:rPr lang="en-US" dirty="0" smtClean="0"/>
              <a:t>Growth factor of new deaths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7848600" cy="609599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1. State wise information of confirmed cases in Indonesia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Of all the regions in </a:t>
            </a:r>
            <a:r>
              <a:rPr lang="en-US" dirty="0"/>
              <a:t>I</a:t>
            </a:r>
            <a:r>
              <a:rPr lang="en-US" dirty="0" smtClean="0"/>
              <a:t>ndonesia, Jawa island region is one of the worst affected.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1143000"/>
            <a:ext cx="6553199" cy="34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2. </a:t>
            </a:r>
            <a:r>
              <a:rPr lang="en-US" sz="2400" dirty="0" smtClean="0"/>
              <a:t>Daily incremental cases of </a:t>
            </a:r>
            <a:r>
              <a:rPr lang="en-US" sz="2400" dirty="0"/>
              <a:t>I</a:t>
            </a:r>
            <a:r>
              <a:rPr lang="en-US" sz="2400" dirty="0" smtClean="0"/>
              <a:t>ndonesia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starting months new cases are growing rapidly and recoveries are slow but in November recovered cases are high. </a:t>
            </a:r>
            <a:r>
              <a:rPr lang="en-US" dirty="0" smtClean="0"/>
              <a:t>Covid 19 spread was high over January, 2021 and then decreased till Arpril,2021 and then it again increased with double speed.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67" y="1447800"/>
            <a:ext cx="615805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3.</a:t>
            </a:r>
            <a:r>
              <a:rPr lang="en-US" sz="2400" dirty="0"/>
              <a:t> Island wise confirmed cases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Island Jawa of Indonesia </a:t>
            </a:r>
          </a:p>
          <a:p>
            <a:pPr marL="0" indent="0">
              <a:buNone/>
            </a:pPr>
            <a:r>
              <a:rPr lang="en-US" dirty="0" smtClean="0"/>
              <a:t>is highly impacted by Covid 19 here 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bserved large number of confirmed 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ases.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24000"/>
            <a:ext cx="2400409" cy="39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4.List of states having large number of deaths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Death count </a:t>
            </a:r>
            <a:r>
              <a:rPr lang="en-US" dirty="0" smtClean="0"/>
              <a:t>because of Covid 19 </a:t>
            </a:r>
            <a:r>
              <a:rPr lang="en-US" dirty="0"/>
              <a:t>is </a:t>
            </a:r>
            <a:r>
              <a:rPr lang="en-US" dirty="0" smtClean="0"/>
              <a:t>highest in </a:t>
            </a:r>
            <a:r>
              <a:rPr lang="en-US" dirty="0"/>
              <a:t>Jawa Timur </a:t>
            </a:r>
            <a:r>
              <a:rPr lang="en-US" dirty="0" smtClean="0"/>
              <a:t>state.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7543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12" y="304800"/>
            <a:ext cx="8229600" cy="533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5.</a:t>
            </a:r>
            <a:r>
              <a:rPr lang="en-US" sz="2400" dirty="0"/>
              <a:t> No. of cases in state according to density of population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states which is highly densed according to population having large impact of </a:t>
            </a:r>
            <a:r>
              <a:rPr lang="en-US" dirty="0"/>
              <a:t>C</a:t>
            </a:r>
            <a:r>
              <a:rPr lang="en-US" dirty="0" smtClean="0"/>
              <a:t>ovid 19 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95400"/>
            <a:ext cx="4419599" cy="32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6.Comparision </a:t>
            </a:r>
            <a:r>
              <a:rPr lang="en-US" sz="2400" dirty="0"/>
              <a:t>of Case Fatality and Case Recovered rate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Case recovered rate of Banten is highest among all states.</a:t>
            </a:r>
          </a:p>
          <a:p>
            <a:r>
              <a:rPr lang="en-US" dirty="0" smtClean="0"/>
              <a:t>Case fatality rate of Sumatera selatan is highest among all states.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69043"/>
            <a:ext cx="5715000" cy="35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7.Top 10 states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According to Case fatality rate </a:t>
            </a:r>
            <a:r>
              <a:rPr lang="en-US" dirty="0"/>
              <a:t>Sumatera selatan</a:t>
            </a:r>
            <a:r>
              <a:rPr lang="en-US" dirty="0" smtClean="0"/>
              <a:t> is on top.</a:t>
            </a:r>
          </a:p>
          <a:p>
            <a:r>
              <a:rPr lang="en-US" dirty="0" smtClean="0"/>
              <a:t>According to Case recovered rate Banten is on top.</a:t>
            </a:r>
          </a:p>
          <a:p>
            <a:r>
              <a:rPr lang="en-US" dirty="0"/>
              <a:t>According to Growth factor of New </a:t>
            </a:r>
            <a:r>
              <a:rPr lang="en-US" dirty="0" smtClean="0"/>
              <a:t>cases Nusa Tenggara Timur </a:t>
            </a:r>
            <a:r>
              <a:rPr lang="en-US" dirty="0"/>
              <a:t>is on top.</a:t>
            </a:r>
          </a:p>
          <a:p>
            <a:r>
              <a:rPr lang="en-US" dirty="0"/>
              <a:t>According to Growth factor of New </a:t>
            </a:r>
            <a:r>
              <a:rPr lang="en-US" dirty="0" smtClean="0"/>
              <a:t>Deaths Bali </a:t>
            </a:r>
            <a:r>
              <a:rPr lang="en-US" dirty="0"/>
              <a:t>is on top.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0866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1158</TotalTime>
  <Words>445</Words>
  <Application>Microsoft Office PowerPoint</Application>
  <PresentationFormat>On-screen Show (4:3)</PresentationFormat>
  <Paragraphs>125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Thatch</vt:lpstr>
      <vt:lpstr>TABLEAU PROJECT</vt:lpstr>
      <vt:lpstr>Column Names</vt:lpstr>
      <vt:lpstr>1. State wise information of confirmed cases in Indonesia</vt:lpstr>
      <vt:lpstr>2. Daily incremental cases of Indonesia </vt:lpstr>
      <vt:lpstr>3. Island wise confirmed cases </vt:lpstr>
      <vt:lpstr>4.List of states having large number of deaths</vt:lpstr>
      <vt:lpstr>5. No. of cases in state according to density of population</vt:lpstr>
      <vt:lpstr>6.Comparision of Case Fatality and Case Recovered rate</vt:lpstr>
      <vt:lpstr>7.Top 10 states </vt:lpstr>
      <vt:lpstr>Conclusion</vt:lpstr>
      <vt:lpstr>Dataset link: COVID-19 Indonesia Dataset | Kaggle    Video link: https://drive.google.com/file/d/13EOkZIdBKwhHUfryXJUPsX7GAyyH8On9/view?usp=sharing 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</dc:title>
  <dc:creator>Lenovo</dc:creator>
  <cp:lastModifiedBy>Lenovo</cp:lastModifiedBy>
  <cp:revision>22</cp:revision>
  <dcterms:created xsi:type="dcterms:W3CDTF">2021-09-07T06:35:01Z</dcterms:created>
  <dcterms:modified xsi:type="dcterms:W3CDTF">2021-09-08T12:00:47Z</dcterms:modified>
</cp:coreProperties>
</file>