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B8C7AE-5E37-4324-8F2C-F8B133A394E5}" v="29" dt="2024-08-12T14:58:17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457-727E-4C7F-871F-B1D529698994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981BC-0A3E-487B-8716-751605E58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56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457-727E-4C7F-871F-B1D529698994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981BC-0A3E-487B-8716-751605E58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88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457-727E-4C7F-871F-B1D529698994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981BC-0A3E-487B-8716-751605E588B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6633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457-727E-4C7F-871F-B1D529698994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981BC-0A3E-487B-8716-751605E58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320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457-727E-4C7F-871F-B1D529698994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981BC-0A3E-487B-8716-751605E588B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784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457-727E-4C7F-871F-B1D529698994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981BC-0A3E-487B-8716-751605E58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6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457-727E-4C7F-871F-B1D529698994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981BC-0A3E-487B-8716-751605E58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22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457-727E-4C7F-871F-B1D529698994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981BC-0A3E-487B-8716-751605E58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83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457-727E-4C7F-871F-B1D529698994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981BC-0A3E-487B-8716-751605E58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96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457-727E-4C7F-871F-B1D529698994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981BC-0A3E-487B-8716-751605E58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12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457-727E-4C7F-871F-B1D529698994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981BC-0A3E-487B-8716-751605E58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12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457-727E-4C7F-871F-B1D529698994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981BC-0A3E-487B-8716-751605E58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45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457-727E-4C7F-871F-B1D529698994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981BC-0A3E-487B-8716-751605E58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82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457-727E-4C7F-871F-B1D529698994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981BC-0A3E-487B-8716-751605E58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62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457-727E-4C7F-871F-B1D529698994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981BC-0A3E-487B-8716-751605E58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76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457-727E-4C7F-871F-B1D529698994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981BC-0A3E-487B-8716-751605E58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46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0457-727E-4C7F-871F-B1D529698994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B981BC-0A3E-487B-8716-751605E58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47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1ABD2-791F-FCD8-763C-D986F4CD4B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F588D-1143-A0DD-AF00-CF8408E342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5CC99E-4A00-B955-8BD5-9E4B93820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35" y="434080"/>
            <a:ext cx="11408129" cy="598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53C2-FA48-E2E7-B19B-925104F2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F62FE-3CC5-7D29-3585-DD3558D5F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We conclude that we made this system for helping deaf people from our system they will recognize a language detection using signs of there actions.</a:t>
            </a:r>
          </a:p>
          <a:p>
            <a:r>
              <a:rPr lang="en-IN" dirty="0"/>
              <a:t>Develop a real-time gesture recognition system-</a:t>
            </a:r>
          </a:p>
          <a:p>
            <a:r>
              <a:rPr lang="en-IN" dirty="0"/>
              <a:t>Goal : create a robust system that can accurately detect and recognize sign language gestures from video input in real-time.</a:t>
            </a:r>
          </a:p>
          <a:p>
            <a:r>
              <a:rPr lang="en-IN" dirty="0"/>
              <a:t>Outcome : the system should process video frames quickly enough to provide near-instant feedback to users.</a:t>
            </a:r>
          </a:p>
          <a:p>
            <a:r>
              <a:rPr lang="en-IN" dirty="0"/>
              <a:t>Achieve high recognition accuracy-</a:t>
            </a:r>
          </a:p>
          <a:p>
            <a:r>
              <a:rPr lang="en-IN" dirty="0"/>
              <a:t>Goal : utilize advanced machine learning algorithms and computer vision techniques to ensure a gesture recognition accuracy of at least 85% .</a:t>
            </a:r>
          </a:p>
          <a:p>
            <a:r>
              <a:rPr lang="en-IN" dirty="0"/>
              <a:t>Outcome : minimize errors in gesture interpretation to provide reliable translations and enhance user trust.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8E4C-9D94-256A-1C97-4C80F7AE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C8BE1-7873-2DCE-50D6-B3A3BEA27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8"/>
            <a:r>
              <a:rPr lang="en-IN" sz="5400" dirty="0">
                <a:solidFill>
                  <a:srgbClr val="92D050"/>
                </a:solidFill>
              </a:rPr>
              <a:t>THANK U </a:t>
            </a:r>
          </a:p>
        </p:txBody>
      </p:sp>
    </p:spTree>
    <p:extLst>
      <p:ext uri="{BB962C8B-B14F-4D97-AF65-F5344CB8AC3E}">
        <p14:creationId xmlns:p14="http://schemas.microsoft.com/office/powerpoint/2010/main" val="201832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6E8A-61DD-10E1-A038-D6B368F0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75EA5-C378-934A-B922-923CCCA25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today’s increasingly interconnected world , effective communication is fundamental to fostering inclusivity and understanding.</a:t>
            </a:r>
          </a:p>
          <a:p>
            <a:r>
              <a:rPr lang="en-IN" dirty="0"/>
              <a:t>For the deaf and hard-of-hearing community ,sign language serves as a vital means of communication.</a:t>
            </a:r>
          </a:p>
          <a:p>
            <a:r>
              <a:rPr lang="en-IN" dirty="0"/>
              <a:t>Our project , Sign Language Detection aims to address this communication barrier by leveraging advanced machine learning and computer vision techniques to recognize and interpret sign language gestures.</a:t>
            </a:r>
          </a:p>
          <a:p>
            <a:r>
              <a:rPr lang="en-IN" dirty="0"/>
              <a:t>The core objective of this project is to develop a system capable of accurately detecting and translating sign language in real-time, providing a valuable tool for enhancing accessibility and fostering more inclusive interactions in various contexts.</a:t>
            </a:r>
          </a:p>
        </p:txBody>
      </p:sp>
    </p:spTree>
    <p:extLst>
      <p:ext uri="{BB962C8B-B14F-4D97-AF65-F5344CB8AC3E}">
        <p14:creationId xmlns:p14="http://schemas.microsoft.com/office/powerpoint/2010/main" val="171000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092BD-2C10-07F9-B1BA-1EA4D537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36D2C-59BA-34E4-53DC-47AFE0876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project Sign Language Detection addresses this challenges by developing an advanced system for real-time sign language recognition.</a:t>
            </a:r>
          </a:p>
          <a:p>
            <a:r>
              <a:rPr lang="en-IN" dirty="0"/>
              <a:t>The goal is to accurately translate these gestures into text or speech , thereby facilitating seamless communication between sign language users and those unfamiliar with it.    </a:t>
            </a:r>
          </a:p>
          <a:p>
            <a:r>
              <a:rPr lang="en-IN" dirty="0"/>
              <a:t>Through this project we aim to bridge the communication gap promote inclusivity and support the broader integration of the deaf and hard-of-hearing community into everyday interactions.</a:t>
            </a:r>
          </a:p>
        </p:txBody>
      </p:sp>
    </p:spTree>
    <p:extLst>
      <p:ext uri="{BB962C8B-B14F-4D97-AF65-F5344CB8AC3E}">
        <p14:creationId xmlns:p14="http://schemas.microsoft.com/office/powerpoint/2010/main" val="136511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E0B5-06A6-F67A-B0C9-661AB0C4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DIAGRAM-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3319C0-97F2-90BE-FBFA-C68ADB390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42" y="1455174"/>
            <a:ext cx="8133460" cy="4916129"/>
          </a:xfrm>
        </p:spPr>
      </p:pic>
    </p:spTree>
    <p:extLst>
      <p:ext uri="{BB962C8B-B14F-4D97-AF65-F5344CB8AC3E}">
        <p14:creationId xmlns:p14="http://schemas.microsoft.com/office/powerpoint/2010/main" val="166562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75182-08FB-2617-E1BB-EBD07A9C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A9C2B-F3DD-B44A-F050-07DD8EF0B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Develop a real-time gesture recognition system-</a:t>
            </a:r>
          </a:p>
          <a:p>
            <a:r>
              <a:rPr lang="en-IN" dirty="0"/>
              <a:t>Goal : create a robust system that can accurately detect and recognize sign language gestures from video input in real-time.</a:t>
            </a:r>
          </a:p>
          <a:p>
            <a:r>
              <a:rPr lang="en-IN" dirty="0"/>
              <a:t>Outcome : the system should process video frames quickly enough to provide near-instant feedback to users.</a:t>
            </a:r>
          </a:p>
          <a:p>
            <a:r>
              <a:rPr lang="en-IN" dirty="0"/>
              <a:t>Achieve high recognition accuracy-</a:t>
            </a:r>
          </a:p>
          <a:p>
            <a:r>
              <a:rPr lang="en-IN" dirty="0"/>
              <a:t>Goal : utilize advanced machine learning algorithms and computer vision techniques to ensure a gesture recognition accuracy of at least 85% .</a:t>
            </a:r>
          </a:p>
          <a:p>
            <a:r>
              <a:rPr lang="en-IN" dirty="0"/>
              <a:t>Outcome : minimize errors in gesture interpretation to provide reliable translations and enhance user trust.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75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11A0-270F-D9D4-9C23-234360E0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REQUIREMENTS-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639B7-3A03-99C7-5FF9-30AAAF89A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Gesture Recognition-The system must detect and recognize a predefined set of sign language gestures from video input with high </a:t>
            </a:r>
            <a:r>
              <a:rPr lang="en-IN" dirty="0" err="1"/>
              <a:t>accuracy.utilize</a:t>
            </a:r>
            <a:r>
              <a:rPr lang="en-IN" dirty="0"/>
              <a:t> machine learning models for gestures recognition.</a:t>
            </a:r>
          </a:p>
          <a:p>
            <a:r>
              <a:rPr lang="en-IN" dirty="0"/>
              <a:t>Real-Time Processing-The system must process video frames in real-time , providing immediate feedback to users . Ensures that the system can handle video input at a frame rate of at least 15-30 frames per second.</a:t>
            </a:r>
          </a:p>
          <a:p>
            <a:r>
              <a:rPr lang="en-IN" dirty="0"/>
              <a:t>Gesture Translation- Translate recognized gestures into text or speech . implement text output for translations and integrate a text-to-speech engine for vocalizing translations.</a:t>
            </a:r>
          </a:p>
        </p:txBody>
      </p:sp>
    </p:spTree>
    <p:extLst>
      <p:ext uri="{BB962C8B-B14F-4D97-AF65-F5344CB8AC3E}">
        <p14:creationId xmlns:p14="http://schemas.microsoft.com/office/powerpoint/2010/main" val="96306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3EEFB-E2E9-6F33-4713-0A2E12B63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B4CB23-AD77-C3D8-6434-8AC312B3B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21" y="626806"/>
            <a:ext cx="8960781" cy="5432425"/>
          </a:xfrm>
        </p:spPr>
      </p:pic>
    </p:spTree>
    <p:extLst>
      <p:ext uri="{BB962C8B-B14F-4D97-AF65-F5344CB8AC3E}">
        <p14:creationId xmlns:p14="http://schemas.microsoft.com/office/powerpoint/2010/main" val="84556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183F4-7345-6950-7769-F0767B9A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95F2E1-B319-0377-BD23-F79D781CE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90" y="393290"/>
            <a:ext cx="8880712" cy="6194323"/>
          </a:xfrm>
        </p:spPr>
      </p:pic>
    </p:spTree>
    <p:extLst>
      <p:ext uri="{BB962C8B-B14F-4D97-AF65-F5344CB8AC3E}">
        <p14:creationId xmlns:p14="http://schemas.microsoft.com/office/powerpoint/2010/main" val="202772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D4770-B175-B0CE-D0C4-777D03E1F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D9E2F5-4D8D-3D81-C884-5E472E884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03" y="441940"/>
            <a:ext cx="8998699" cy="6126007"/>
          </a:xfrm>
        </p:spPr>
      </p:pic>
    </p:spTree>
    <p:extLst>
      <p:ext uri="{BB962C8B-B14F-4D97-AF65-F5344CB8AC3E}">
        <p14:creationId xmlns:p14="http://schemas.microsoft.com/office/powerpoint/2010/main" val="411471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178</TotalTime>
  <Words>471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PowerPoint Presentation</vt:lpstr>
      <vt:lpstr>INTRODUCTION-</vt:lpstr>
      <vt:lpstr>ABSTRACT</vt:lpstr>
      <vt:lpstr>DIAGRAM-</vt:lpstr>
      <vt:lpstr>OBJECTIVES-</vt:lpstr>
      <vt:lpstr>SOFTWARE REQUIREMENTS-</vt:lpstr>
      <vt:lpstr>PowerPoint Presentation</vt:lpstr>
      <vt:lpstr>PowerPoint Presentation</vt:lpstr>
      <vt:lpstr>PowerPoint Presentation</vt:lpstr>
      <vt:lpstr>Conclusion-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Mahesh Warper</dc:creator>
  <cp:lastModifiedBy>Mahesh Warper</cp:lastModifiedBy>
  <cp:revision>2</cp:revision>
  <dcterms:created xsi:type="dcterms:W3CDTF">2024-08-10T17:14:46Z</dcterms:created>
  <dcterms:modified xsi:type="dcterms:W3CDTF">2024-08-12T15:00:20Z</dcterms:modified>
</cp:coreProperties>
</file>