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65" r:id="rId2"/>
    <p:sldId id="266" r:id="rId3"/>
    <p:sldId id="258" r:id="rId4"/>
    <p:sldId id="256" r:id="rId5"/>
    <p:sldId id="257" r:id="rId6"/>
    <p:sldId id="261" r:id="rId7"/>
    <p:sldId id="272" r:id="rId8"/>
    <p:sldId id="277" r:id="rId9"/>
    <p:sldId id="274" r:id="rId10"/>
    <p:sldId id="279" r:id="rId11"/>
    <p:sldId id="278" r:id="rId12"/>
    <p:sldId id="259" r:id="rId13"/>
    <p:sldId id="271" r:id="rId14"/>
    <p:sldId id="267" r:id="rId15"/>
    <p:sldId id="270" r:id="rId16"/>
    <p:sldId id="288" r:id="rId17"/>
    <p:sldId id="280" r:id="rId18"/>
    <p:sldId id="281" r:id="rId19"/>
    <p:sldId id="289" r:id="rId20"/>
    <p:sldId id="284" r:id="rId21"/>
    <p:sldId id="291" r:id="rId22"/>
    <p:sldId id="286" r:id="rId23"/>
    <p:sldId id="292" r:id="rId24"/>
    <p:sldId id="282" r:id="rId25"/>
    <p:sldId id="283" r:id="rId26"/>
    <p:sldId id="293" r:id="rId27"/>
    <p:sldId id="294" r:id="rId28"/>
    <p:sldId id="290" r:id="rId29"/>
    <p:sldId id="264" r:id="rId30"/>
    <p:sldId id="269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B88AA-30EF-F5F0-E061-CA1E77484F83}" v="994" dt="2023-09-13T21:32:15.371"/>
    <p1510:client id="{0B2B6808-DE72-D7C6-4D43-E33C03175AC5}" v="7" dt="2023-09-14T17:33:18.831"/>
    <p1510:client id="{2AA4EE41-9C48-4E1C-8692-AA9969A3D560}" v="569" dt="2023-09-14T18:33:14.304"/>
    <p1510:client id="{38F5170B-1F45-62BD-9E2E-4876ED0AC1AD}" v="6" dt="2023-09-14T18:38:27.502"/>
    <p1510:client id="{648F1DA7-F04D-A12D-FD5F-7F552752CAEC}" v="1" dt="2023-09-14T10:29:30.035"/>
    <p1510:client id="{93376802-2DD4-3576-ED46-3C15783958F9}" v="195" dt="2023-09-14T16:47:23.626"/>
    <p1510:client id="{9F6796AE-9D43-3597-4988-7FBBC7CE8A7E}" v="22" dt="2023-09-14T18:40:38.203"/>
    <p1510:client id="{A067F716-112A-9693-D210-9F49E603A83C}" v="70" dt="2023-09-14T14:34:18.011"/>
    <p1510:client id="{D961EE10-1D62-4254-DCF1-BD11CD77DF26}" v="1" dt="2023-09-14T17:37:17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EE692-F46F-4737-A93D-37CE44F5E9C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12A61D-6EE8-433A-B23E-C5A4DB79DA61}">
      <dgm:prSet/>
      <dgm:spPr/>
      <dgm:t>
        <a:bodyPr/>
        <a:lstStyle/>
        <a:p>
          <a:r>
            <a:rPr lang="en-US" b="0" i="0"/>
            <a:t>Submitted by:</a:t>
          </a:r>
          <a:endParaRPr lang="en-US"/>
        </a:p>
      </dgm:t>
    </dgm:pt>
    <dgm:pt modelId="{E0E9AD4E-CF8A-4DE2-AF28-B8DBDB7001F9}" type="parTrans" cxnId="{6F6F29EE-8930-4187-88B5-A59364F314E2}">
      <dgm:prSet/>
      <dgm:spPr/>
      <dgm:t>
        <a:bodyPr/>
        <a:lstStyle/>
        <a:p>
          <a:endParaRPr lang="en-US"/>
        </a:p>
      </dgm:t>
    </dgm:pt>
    <dgm:pt modelId="{34319A3C-8235-447B-8FDE-6BC4EC316C5E}" type="sibTrans" cxnId="{6F6F29EE-8930-4187-88B5-A59364F314E2}">
      <dgm:prSet/>
      <dgm:spPr/>
      <dgm:t>
        <a:bodyPr/>
        <a:lstStyle/>
        <a:p>
          <a:endParaRPr lang="en-US"/>
        </a:p>
      </dgm:t>
    </dgm:pt>
    <dgm:pt modelId="{8E29F3F5-4043-4861-86F2-6607188291FB}">
      <dgm:prSet/>
      <dgm:spPr/>
      <dgm:t>
        <a:bodyPr/>
        <a:lstStyle/>
        <a:p>
          <a:r>
            <a:rPr lang="en-US" b="0" i="0"/>
            <a:t>DIKSHA TRIVEDI</a:t>
          </a:r>
          <a:endParaRPr lang="en-US"/>
        </a:p>
      </dgm:t>
    </dgm:pt>
    <dgm:pt modelId="{2D82496C-3500-44CE-92B1-BF71406860E2}" type="parTrans" cxnId="{F196B08C-4FE7-4B59-8560-B858E12E6F4C}">
      <dgm:prSet/>
      <dgm:spPr/>
      <dgm:t>
        <a:bodyPr/>
        <a:lstStyle/>
        <a:p>
          <a:endParaRPr lang="en-US"/>
        </a:p>
      </dgm:t>
    </dgm:pt>
    <dgm:pt modelId="{69C6487C-BEE2-4ADB-B056-DCEA4CE9986C}" type="sibTrans" cxnId="{F196B08C-4FE7-4B59-8560-B858E12E6F4C}">
      <dgm:prSet/>
      <dgm:spPr/>
      <dgm:t>
        <a:bodyPr/>
        <a:lstStyle/>
        <a:p>
          <a:endParaRPr lang="en-US"/>
        </a:p>
      </dgm:t>
    </dgm:pt>
    <dgm:pt modelId="{96178FD5-FFB2-48D5-BE61-97892BB251DA}">
      <dgm:prSet/>
      <dgm:spPr/>
      <dgm:t>
        <a:bodyPr/>
        <a:lstStyle/>
        <a:p>
          <a:pPr rtl="0"/>
          <a:r>
            <a:rPr lang="en-US" b="0" i="0"/>
            <a:t>ANKITA</a:t>
          </a:r>
          <a:r>
            <a:rPr lang="en-US">
              <a:latin typeface="Century Gothic" panose="020B0502020202020204"/>
            </a:rPr>
            <a:t> JAISWAL</a:t>
          </a:r>
          <a:endParaRPr lang="en-US"/>
        </a:p>
      </dgm:t>
    </dgm:pt>
    <dgm:pt modelId="{12685AF4-D549-4725-A18A-CEA89473E43B}" type="parTrans" cxnId="{4B03BEB7-609C-478F-BFBB-8562ACBE9718}">
      <dgm:prSet/>
      <dgm:spPr/>
      <dgm:t>
        <a:bodyPr/>
        <a:lstStyle/>
        <a:p>
          <a:endParaRPr lang="en-US"/>
        </a:p>
      </dgm:t>
    </dgm:pt>
    <dgm:pt modelId="{18B956DD-3193-46B6-912D-932CEE423A31}" type="sibTrans" cxnId="{4B03BEB7-609C-478F-BFBB-8562ACBE9718}">
      <dgm:prSet/>
      <dgm:spPr/>
      <dgm:t>
        <a:bodyPr/>
        <a:lstStyle/>
        <a:p>
          <a:endParaRPr lang="en-US"/>
        </a:p>
      </dgm:t>
    </dgm:pt>
    <dgm:pt modelId="{6AA39C10-2E00-472A-87DC-B4325B9DEE9A}">
      <dgm:prSet/>
      <dgm:spPr/>
      <dgm:t>
        <a:bodyPr/>
        <a:lstStyle/>
        <a:p>
          <a:pPr rtl="0"/>
          <a:r>
            <a:rPr lang="en-US" b="0" i="0"/>
            <a:t>SAYAN</a:t>
          </a:r>
          <a:r>
            <a:rPr lang="en-US">
              <a:latin typeface="Century Gothic" panose="020B0502020202020204"/>
            </a:rPr>
            <a:t> BAKSHI</a:t>
          </a:r>
          <a:endParaRPr lang="en-US"/>
        </a:p>
      </dgm:t>
    </dgm:pt>
    <dgm:pt modelId="{94CCFF37-44B3-4025-8FBF-F4C27DDD974B}" type="parTrans" cxnId="{461C03B9-2238-4BAD-8D5A-2481BC6C09E5}">
      <dgm:prSet/>
      <dgm:spPr/>
      <dgm:t>
        <a:bodyPr/>
        <a:lstStyle/>
        <a:p>
          <a:endParaRPr lang="en-US"/>
        </a:p>
      </dgm:t>
    </dgm:pt>
    <dgm:pt modelId="{46BB95B5-BB6C-4D86-B24E-416A2F5CF1E5}" type="sibTrans" cxnId="{461C03B9-2238-4BAD-8D5A-2481BC6C09E5}">
      <dgm:prSet/>
      <dgm:spPr/>
      <dgm:t>
        <a:bodyPr/>
        <a:lstStyle/>
        <a:p>
          <a:endParaRPr lang="en-US"/>
        </a:p>
      </dgm:t>
    </dgm:pt>
    <dgm:pt modelId="{616EE55B-66CE-40B4-A3BF-FD709AA9E971}">
      <dgm:prSet/>
      <dgm:spPr/>
      <dgm:t>
        <a:bodyPr/>
        <a:lstStyle/>
        <a:p>
          <a:pPr rtl="0"/>
          <a:r>
            <a:rPr lang="en-US" b="0" i="0"/>
            <a:t>SHATAKSHI</a:t>
          </a:r>
          <a:r>
            <a:rPr lang="en-US">
              <a:latin typeface="Century Gothic" panose="020B0502020202020204"/>
            </a:rPr>
            <a:t> SINGH</a:t>
          </a:r>
          <a:endParaRPr lang="en-US"/>
        </a:p>
      </dgm:t>
    </dgm:pt>
    <dgm:pt modelId="{9AB64630-6A2B-4858-97D4-6FEF271895BF}" type="parTrans" cxnId="{B5AEDA28-AF86-4AC2-9116-F4C0F4105DEE}">
      <dgm:prSet/>
      <dgm:spPr/>
      <dgm:t>
        <a:bodyPr/>
        <a:lstStyle/>
        <a:p>
          <a:endParaRPr lang="en-US"/>
        </a:p>
      </dgm:t>
    </dgm:pt>
    <dgm:pt modelId="{E5831183-CECB-4DC5-882B-C0A918F6312F}" type="sibTrans" cxnId="{B5AEDA28-AF86-4AC2-9116-F4C0F4105DEE}">
      <dgm:prSet/>
      <dgm:spPr/>
      <dgm:t>
        <a:bodyPr/>
        <a:lstStyle/>
        <a:p>
          <a:endParaRPr lang="en-US"/>
        </a:p>
      </dgm:t>
    </dgm:pt>
    <dgm:pt modelId="{229B5BC8-6C42-43B6-877C-67071B1D37E2}">
      <dgm:prSet/>
      <dgm:spPr/>
      <dgm:t>
        <a:bodyPr/>
        <a:lstStyle/>
        <a:p>
          <a:pPr rtl="0"/>
          <a:r>
            <a:rPr lang="en-US" b="0" i="0"/>
            <a:t>PRATHIJANA</a:t>
          </a:r>
          <a:r>
            <a:rPr lang="en-US">
              <a:latin typeface="Century Gothic" panose="020B0502020202020204"/>
            </a:rPr>
            <a:t> SHETTY</a:t>
          </a:r>
          <a:endParaRPr lang="en-US"/>
        </a:p>
      </dgm:t>
    </dgm:pt>
    <dgm:pt modelId="{ED317FC9-8E5D-44C5-A9DD-F68F03392FB4}" type="parTrans" cxnId="{A79951F0-E539-47B6-BF2B-87BD803B9515}">
      <dgm:prSet/>
      <dgm:spPr/>
      <dgm:t>
        <a:bodyPr/>
        <a:lstStyle/>
        <a:p>
          <a:endParaRPr lang="en-US"/>
        </a:p>
      </dgm:t>
    </dgm:pt>
    <dgm:pt modelId="{A165DCF3-E819-43EF-9C2F-087BB4420D22}" type="sibTrans" cxnId="{A79951F0-E539-47B6-BF2B-87BD803B9515}">
      <dgm:prSet/>
      <dgm:spPr/>
      <dgm:t>
        <a:bodyPr/>
        <a:lstStyle/>
        <a:p>
          <a:endParaRPr lang="en-US"/>
        </a:p>
      </dgm:t>
    </dgm:pt>
    <dgm:pt modelId="{0089FB97-5FA9-463D-8698-B1E0C20C2677}">
      <dgm:prSet/>
      <dgm:spPr/>
      <dgm:t>
        <a:bodyPr/>
        <a:lstStyle/>
        <a:p>
          <a:pPr rtl="0"/>
          <a:r>
            <a:rPr lang="en-US" b="0" i="0"/>
            <a:t>TUSHAR</a:t>
          </a:r>
          <a:r>
            <a:rPr lang="en-US">
              <a:latin typeface="Century Gothic" panose="020B0502020202020204"/>
            </a:rPr>
            <a:t> SACHDEVA</a:t>
          </a:r>
          <a:endParaRPr lang="en-US"/>
        </a:p>
      </dgm:t>
    </dgm:pt>
    <dgm:pt modelId="{3223C58A-4731-49AA-98BE-42ECCC120BB1}" type="parTrans" cxnId="{86900C83-9010-4BD7-B086-733928F2104C}">
      <dgm:prSet/>
      <dgm:spPr/>
      <dgm:t>
        <a:bodyPr/>
        <a:lstStyle/>
        <a:p>
          <a:endParaRPr lang="en-US"/>
        </a:p>
      </dgm:t>
    </dgm:pt>
    <dgm:pt modelId="{C7D49865-450C-42FB-B113-946BF123BAF6}" type="sibTrans" cxnId="{86900C83-9010-4BD7-B086-733928F2104C}">
      <dgm:prSet/>
      <dgm:spPr/>
      <dgm:t>
        <a:bodyPr/>
        <a:lstStyle/>
        <a:p>
          <a:endParaRPr lang="en-US"/>
        </a:p>
      </dgm:t>
    </dgm:pt>
    <dgm:pt modelId="{B6F7EDA0-525E-4FC0-B2F7-5364ACC28AC6}">
      <dgm:prSet/>
      <dgm:spPr/>
      <dgm:t>
        <a:bodyPr/>
        <a:lstStyle/>
        <a:p>
          <a:r>
            <a:rPr lang="en-US" b="0" i="0"/>
            <a:t>RISHI</a:t>
          </a:r>
          <a:endParaRPr lang="en-US"/>
        </a:p>
      </dgm:t>
    </dgm:pt>
    <dgm:pt modelId="{E1CC01AB-26E1-4626-8F34-45DDA7CC73C4}" type="parTrans" cxnId="{887F952D-F428-4728-AE30-DA3B78E0C73A}">
      <dgm:prSet/>
      <dgm:spPr/>
      <dgm:t>
        <a:bodyPr/>
        <a:lstStyle/>
        <a:p>
          <a:endParaRPr lang="en-US"/>
        </a:p>
      </dgm:t>
    </dgm:pt>
    <dgm:pt modelId="{C72473BE-8BCB-4C40-8315-13F4875D03A4}" type="sibTrans" cxnId="{887F952D-F428-4728-AE30-DA3B78E0C73A}">
      <dgm:prSet/>
      <dgm:spPr/>
      <dgm:t>
        <a:bodyPr/>
        <a:lstStyle/>
        <a:p>
          <a:endParaRPr lang="en-US"/>
        </a:p>
      </dgm:t>
    </dgm:pt>
    <dgm:pt modelId="{EADDAE31-F83B-47C6-A8AA-EF5506E435EA}">
      <dgm:prSet/>
      <dgm:spPr/>
      <dgm:t>
        <a:bodyPr/>
        <a:lstStyle/>
        <a:p>
          <a:r>
            <a:rPr lang="en-US" b="0" i="0"/>
            <a:t>KARAN</a:t>
          </a:r>
          <a:endParaRPr lang="en-US"/>
        </a:p>
      </dgm:t>
    </dgm:pt>
    <dgm:pt modelId="{CD34CDC0-6425-4870-9ACC-ADD1B20A8471}" type="parTrans" cxnId="{19F4CFAE-59EC-4BEB-948C-6CA705A63110}">
      <dgm:prSet/>
      <dgm:spPr/>
      <dgm:t>
        <a:bodyPr/>
        <a:lstStyle/>
        <a:p>
          <a:endParaRPr lang="en-US"/>
        </a:p>
      </dgm:t>
    </dgm:pt>
    <dgm:pt modelId="{7D43A29E-AE82-4BF5-B02E-5959ED766779}" type="sibTrans" cxnId="{19F4CFAE-59EC-4BEB-948C-6CA705A63110}">
      <dgm:prSet/>
      <dgm:spPr/>
      <dgm:t>
        <a:bodyPr/>
        <a:lstStyle/>
        <a:p>
          <a:endParaRPr lang="en-US"/>
        </a:p>
      </dgm:t>
    </dgm:pt>
    <dgm:pt modelId="{01DA95E0-5A2D-42A5-9740-13784AF7C5B4}" type="pres">
      <dgm:prSet presAssocID="{8F0EE692-F46F-4737-A93D-37CE44F5E9C5}" presName="Name0" presStyleCnt="0">
        <dgm:presLayoutVars>
          <dgm:dir/>
          <dgm:animLvl val="lvl"/>
          <dgm:resizeHandles val="exact"/>
        </dgm:presLayoutVars>
      </dgm:prSet>
      <dgm:spPr/>
    </dgm:pt>
    <dgm:pt modelId="{58CC22A5-AAF5-42D6-B02A-0949316CA1B9}" type="pres">
      <dgm:prSet presAssocID="{7F12A61D-6EE8-433A-B23E-C5A4DB79DA61}" presName="linNode" presStyleCnt="0"/>
      <dgm:spPr/>
    </dgm:pt>
    <dgm:pt modelId="{CA65ADE7-5C53-4DF7-BD50-2A3435CDDD48}" type="pres">
      <dgm:prSet presAssocID="{7F12A61D-6EE8-433A-B23E-C5A4DB79DA6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7862728-3087-454D-A24B-4CD67272F163}" type="pres">
      <dgm:prSet presAssocID="{7F12A61D-6EE8-433A-B23E-C5A4DB79DA6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497D08-B1EC-4B73-B3F8-55F11A97EDEA}" type="presOf" srcId="{616EE55B-66CE-40B4-A3BF-FD709AA9E971}" destId="{E7862728-3087-454D-A24B-4CD67272F163}" srcOrd="0" destOrd="3" presId="urn:microsoft.com/office/officeart/2005/8/layout/vList5"/>
    <dgm:cxn modelId="{C4F1DA18-A2DC-4344-82C9-B6C260FBBF3A}" type="presOf" srcId="{B6F7EDA0-525E-4FC0-B2F7-5364ACC28AC6}" destId="{E7862728-3087-454D-A24B-4CD67272F163}" srcOrd="0" destOrd="6" presId="urn:microsoft.com/office/officeart/2005/8/layout/vList5"/>
    <dgm:cxn modelId="{B5AEDA28-AF86-4AC2-9116-F4C0F4105DEE}" srcId="{7F12A61D-6EE8-433A-B23E-C5A4DB79DA61}" destId="{616EE55B-66CE-40B4-A3BF-FD709AA9E971}" srcOrd="3" destOrd="0" parTransId="{9AB64630-6A2B-4858-97D4-6FEF271895BF}" sibTransId="{E5831183-CECB-4DC5-882B-C0A918F6312F}"/>
    <dgm:cxn modelId="{887F952D-F428-4728-AE30-DA3B78E0C73A}" srcId="{7F12A61D-6EE8-433A-B23E-C5A4DB79DA61}" destId="{B6F7EDA0-525E-4FC0-B2F7-5364ACC28AC6}" srcOrd="6" destOrd="0" parTransId="{E1CC01AB-26E1-4626-8F34-45DDA7CC73C4}" sibTransId="{C72473BE-8BCB-4C40-8315-13F4875D03A4}"/>
    <dgm:cxn modelId="{3468162E-A594-4E09-B91C-5FDB9F84E63C}" type="presOf" srcId="{7F12A61D-6EE8-433A-B23E-C5A4DB79DA61}" destId="{CA65ADE7-5C53-4DF7-BD50-2A3435CDDD48}" srcOrd="0" destOrd="0" presId="urn:microsoft.com/office/officeart/2005/8/layout/vList5"/>
    <dgm:cxn modelId="{C2A8BA45-C4AE-4750-8B11-E214291016E7}" type="presOf" srcId="{8F0EE692-F46F-4737-A93D-37CE44F5E9C5}" destId="{01DA95E0-5A2D-42A5-9740-13784AF7C5B4}" srcOrd="0" destOrd="0" presId="urn:microsoft.com/office/officeart/2005/8/layout/vList5"/>
    <dgm:cxn modelId="{2FA3747A-30DC-44B6-8CC7-6FF459A744AC}" type="presOf" srcId="{EADDAE31-F83B-47C6-A8AA-EF5506E435EA}" destId="{E7862728-3087-454D-A24B-4CD67272F163}" srcOrd="0" destOrd="7" presId="urn:microsoft.com/office/officeart/2005/8/layout/vList5"/>
    <dgm:cxn modelId="{86900C83-9010-4BD7-B086-733928F2104C}" srcId="{7F12A61D-6EE8-433A-B23E-C5A4DB79DA61}" destId="{0089FB97-5FA9-463D-8698-B1E0C20C2677}" srcOrd="5" destOrd="0" parTransId="{3223C58A-4731-49AA-98BE-42ECCC120BB1}" sibTransId="{C7D49865-450C-42FB-B113-946BF123BAF6}"/>
    <dgm:cxn modelId="{F196B08C-4FE7-4B59-8560-B858E12E6F4C}" srcId="{7F12A61D-6EE8-433A-B23E-C5A4DB79DA61}" destId="{8E29F3F5-4043-4861-86F2-6607188291FB}" srcOrd="0" destOrd="0" parTransId="{2D82496C-3500-44CE-92B1-BF71406860E2}" sibTransId="{69C6487C-BEE2-4ADB-B056-DCEA4CE9986C}"/>
    <dgm:cxn modelId="{AC0826A8-E3CE-4814-AB91-043BC914861C}" type="presOf" srcId="{8E29F3F5-4043-4861-86F2-6607188291FB}" destId="{E7862728-3087-454D-A24B-4CD67272F163}" srcOrd="0" destOrd="0" presId="urn:microsoft.com/office/officeart/2005/8/layout/vList5"/>
    <dgm:cxn modelId="{E53DEFAB-A99B-4E89-A087-FF9AA85D8F80}" type="presOf" srcId="{6AA39C10-2E00-472A-87DC-B4325B9DEE9A}" destId="{E7862728-3087-454D-A24B-4CD67272F163}" srcOrd="0" destOrd="2" presId="urn:microsoft.com/office/officeart/2005/8/layout/vList5"/>
    <dgm:cxn modelId="{19F4CFAE-59EC-4BEB-948C-6CA705A63110}" srcId="{7F12A61D-6EE8-433A-B23E-C5A4DB79DA61}" destId="{EADDAE31-F83B-47C6-A8AA-EF5506E435EA}" srcOrd="7" destOrd="0" parTransId="{CD34CDC0-6425-4870-9ACC-ADD1B20A8471}" sibTransId="{7D43A29E-AE82-4BF5-B02E-5959ED766779}"/>
    <dgm:cxn modelId="{4B03BEB7-609C-478F-BFBB-8562ACBE9718}" srcId="{7F12A61D-6EE8-433A-B23E-C5A4DB79DA61}" destId="{96178FD5-FFB2-48D5-BE61-97892BB251DA}" srcOrd="1" destOrd="0" parTransId="{12685AF4-D549-4725-A18A-CEA89473E43B}" sibTransId="{18B956DD-3193-46B6-912D-932CEE423A31}"/>
    <dgm:cxn modelId="{461C03B9-2238-4BAD-8D5A-2481BC6C09E5}" srcId="{7F12A61D-6EE8-433A-B23E-C5A4DB79DA61}" destId="{6AA39C10-2E00-472A-87DC-B4325B9DEE9A}" srcOrd="2" destOrd="0" parTransId="{94CCFF37-44B3-4025-8FBF-F4C27DDD974B}" sibTransId="{46BB95B5-BB6C-4D86-B24E-416A2F5CF1E5}"/>
    <dgm:cxn modelId="{5DB1E7BE-7FD2-4CEF-B5A7-03C8C29BAFFB}" type="presOf" srcId="{0089FB97-5FA9-463D-8698-B1E0C20C2677}" destId="{E7862728-3087-454D-A24B-4CD67272F163}" srcOrd="0" destOrd="5" presId="urn:microsoft.com/office/officeart/2005/8/layout/vList5"/>
    <dgm:cxn modelId="{CE21F0C7-1716-4A8E-B630-790CB9A994EA}" type="presOf" srcId="{96178FD5-FFB2-48D5-BE61-97892BB251DA}" destId="{E7862728-3087-454D-A24B-4CD67272F163}" srcOrd="0" destOrd="1" presId="urn:microsoft.com/office/officeart/2005/8/layout/vList5"/>
    <dgm:cxn modelId="{B3278AE4-791D-4C89-9E42-959055FE93F1}" type="presOf" srcId="{229B5BC8-6C42-43B6-877C-67071B1D37E2}" destId="{E7862728-3087-454D-A24B-4CD67272F163}" srcOrd="0" destOrd="4" presId="urn:microsoft.com/office/officeart/2005/8/layout/vList5"/>
    <dgm:cxn modelId="{6F6F29EE-8930-4187-88B5-A59364F314E2}" srcId="{8F0EE692-F46F-4737-A93D-37CE44F5E9C5}" destId="{7F12A61D-6EE8-433A-B23E-C5A4DB79DA61}" srcOrd="0" destOrd="0" parTransId="{E0E9AD4E-CF8A-4DE2-AF28-B8DBDB7001F9}" sibTransId="{34319A3C-8235-447B-8FDE-6BC4EC316C5E}"/>
    <dgm:cxn modelId="{A79951F0-E539-47B6-BF2B-87BD803B9515}" srcId="{7F12A61D-6EE8-433A-B23E-C5A4DB79DA61}" destId="{229B5BC8-6C42-43B6-877C-67071B1D37E2}" srcOrd="4" destOrd="0" parTransId="{ED317FC9-8E5D-44C5-A9DD-F68F03392FB4}" sibTransId="{A165DCF3-E819-43EF-9C2F-087BB4420D22}"/>
    <dgm:cxn modelId="{09D27C41-4132-4E97-BB14-B4DA97F6232A}" type="presParOf" srcId="{01DA95E0-5A2D-42A5-9740-13784AF7C5B4}" destId="{58CC22A5-AAF5-42D6-B02A-0949316CA1B9}" srcOrd="0" destOrd="0" presId="urn:microsoft.com/office/officeart/2005/8/layout/vList5"/>
    <dgm:cxn modelId="{815564EC-126E-4D43-B5D7-D692E702317F}" type="presParOf" srcId="{58CC22A5-AAF5-42D6-B02A-0949316CA1B9}" destId="{CA65ADE7-5C53-4DF7-BD50-2A3435CDDD48}" srcOrd="0" destOrd="0" presId="urn:microsoft.com/office/officeart/2005/8/layout/vList5"/>
    <dgm:cxn modelId="{C14B31EC-6513-4C20-8ECB-25AD4505E716}" type="presParOf" srcId="{58CC22A5-AAF5-42D6-B02A-0949316CA1B9}" destId="{E7862728-3087-454D-A24B-4CD67272F1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71FC3-8EE5-4A49-9752-7EDA20BB72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09F180C-A134-4D6A-88E1-F72085A828A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Frontend : HTML, CSS, JAVASCRIPT</a:t>
          </a:r>
          <a:r>
            <a:rPr lang="en-US" b="1">
              <a:latin typeface="Century Gothic" panose="020B0502020202020204"/>
            </a:rPr>
            <a:t>, and Bootstrap</a:t>
          </a:r>
          <a:endParaRPr lang="en-US"/>
        </a:p>
      </dgm:t>
    </dgm:pt>
    <dgm:pt modelId="{3E6D52E0-3A77-406C-ACC5-E34AB49F627A}" type="parTrans" cxnId="{978DAC49-9C58-4E27-91BC-443EFEB1135A}">
      <dgm:prSet/>
      <dgm:spPr/>
      <dgm:t>
        <a:bodyPr/>
        <a:lstStyle/>
        <a:p>
          <a:endParaRPr lang="en-US"/>
        </a:p>
      </dgm:t>
    </dgm:pt>
    <dgm:pt modelId="{F15A2C22-19ED-4D1E-A593-C34FAA462764}" type="sibTrans" cxnId="{978DAC49-9C58-4E27-91BC-443EFEB1135A}">
      <dgm:prSet/>
      <dgm:spPr/>
      <dgm:t>
        <a:bodyPr/>
        <a:lstStyle/>
        <a:p>
          <a:endParaRPr lang="en-US"/>
        </a:p>
      </dgm:t>
    </dgm:pt>
    <dgm:pt modelId="{FA66E9F9-55C8-4212-B716-AC17169AB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DATABASE : JDBC, SQL</a:t>
          </a:r>
          <a:endParaRPr lang="en-US"/>
        </a:p>
      </dgm:t>
    </dgm:pt>
    <dgm:pt modelId="{0D394FD2-E2FC-411B-AB05-F8D421503780}" type="parTrans" cxnId="{CDECA2E1-30A4-4024-AEC9-59D80CC2A7F7}">
      <dgm:prSet/>
      <dgm:spPr/>
      <dgm:t>
        <a:bodyPr/>
        <a:lstStyle/>
        <a:p>
          <a:endParaRPr lang="en-US"/>
        </a:p>
      </dgm:t>
    </dgm:pt>
    <dgm:pt modelId="{F28B7E5C-1E21-4A9F-BD92-78DB5DE8B04F}" type="sibTrans" cxnId="{CDECA2E1-30A4-4024-AEC9-59D80CC2A7F7}">
      <dgm:prSet/>
      <dgm:spPr/>
      <dgm:t>
        <a:bodyPr/>
        <a:lstStyle/>
        <a:p>
          <a:endParaRPr lang="en-US"/>
        </a:p>
      </dgm:t>
    </dgm:pt>
    <dgm:pt modelId="{51D032B6-1041-479A-A5DA-15776631E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PROGRAMMING LANGUAGE : JAVA</a:t>
          </a:r>
          <a:endParaRPr lang="en-US"/>
        </a:p>
      </dgm:t>
    </dgm:pt>
    <dgm:pt modelId="{C81F7924-9B6F-489B-AC08-D27FB0D8FA0C}" type="parTrans" cxnId="{D3EFE4AE-D81B-42AB-BEC5-2D1626C2B761}">
      <dgm:prSet/>
      <dgm:spPr/>
      <dgm:t>
        <a:bodyPr/>
        <a:lstStyle/>
        <a:p>
          <a:endParaRPr lang="en-US"/>
        </a:p>
      </dgm:t>
    </dgm:pt>
    <dgm:pt modelId="{0B2D569B-11C0-4901-987F-5CE2AAB96FA9}" type="sibTrans" cxnId="{D3EFE4AE-D81B-42AB-BEC5-2D1626C2B761}">
      <dgm:prSet/>
      <dgm:spPr/>
      <dgm:t>
        <a:bodyPr/>
        <a:lstStyle/>
        <a:p>
          <a:endParaRPr lang="en-US"/>
        </a:p>
      </dgm:t>
    </dgm:pt>
    <dgm:pt modelId="{862AB078-A9FA-45B7-8BD7-EEB7F48A9984}" type="pres">
      <dgm:prSet presAssocID="{6A071FC3-8EE5-4A49-9752-7EDA20BB7295}" presName="root" presStyleCnt="0">
        <dgm:presLayoutVars>
          <dgm:dir/>
          <dgm:resizeHandles val="exact"/>
        </dgm:presLayoutVars>
      </dgm:prSet>
      <dgm:spPr/>
    </dgm:pt>
    <dgm:pt modelId="{ED856AFE-5D04-421A-BE52-FD9C2D9400A4}" type="pres">
      <dgm:prSet presAssocID="{209F180C-A134-4D6A-88E1-F72085A828A8}" presName="compNode" presStyleCnt="0"/>
      <dgm:spPr/>
    </dgm:pt>
    <dgm:pt modelId="{5BB55861-6AD6-44D1-93C7-E48DCE504CE4}" type="pres">
      <dgm:prSet presAssocID="{209F180C-A134-4D6A-88E1-F72085A828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2F26195-7436-480D-AF22-513329520D3A}" type="pres">
      <dgm:prSet presAssocID="{209F180C-A134-4D6A-88E1-F72085A828A8}" presName="spaceRect" presStyleCnt="0"/>
      <dgm:spPr/>
    </dgm:pt>
    <dgm:pt modelId="{85885310-87C9-4347-9736-12F94F212482}" type="pres">
      <dgm:prSet presAssocID="{209F180C-A134-4D6A-88E1-F72085A828A8}" presName="textRect" presStyleLbl="revTx" presStyleIdx="0" presStyleCnt="3">
        <dgm:presLayoutVars>
          <dgm:chMax val="1"/>
          <dgm:chPref val="1"/>
        </dgm:presLayoutVars>
      </dgm:prSet>
      <dgm:spPr/>
    </dgm:pt>
    <dgm:pt modelId="{23571B49-A317-4434-BF7D-696C3CF14485}" type="pres">
      <dgm:prSet presAssocID="{F15A2C22-19ED-4D1E-A593-C34FAA462764}" presName="sibTrans" presStyleCnt="0"/>
      <dgm:spPr/>
    </dgm:pt>
    <dgm:pt modelId="{0F368692-A8E0-4E34-A7CA-CA1D506AB972}" type="pres">
      <dgm:prSet presAssocID="{FA66E9F9-55C8-4212-B716-AC17169AB0B9}" presName="compNode" presStyleCnt="0"/>
      <dgm:spPr/>
    </dgm:pt>
    <dgm:pt modelId="{916AD1A0-C5A8-43A9-9BD6-9631BF4853FA}" type="pres">
      <dgm:prSet presAssocID="{FA66E9F9-55C8-4212-B716-AC17169AB0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733777-26F1-4AFC-B666-A0AF121E9553}" type="pres">
      <dgm:prSet presAssocID="{FA66E9F9-55C8-4212-B716-AC17169AB0B9}" presName="spaceRect" presStyleCnt="0"/>
      <dgm:spPr/>
    </dgm:pt>
    <dgm:pt modelId="{5166743C-76E8-4DE6-97D6-5D8B4DC66233}" type="pres">
      <dgm:prSet presAssocID="{FA66E9F9-55C8-4212-B716-AC17169AB0B9}" presName="textRect" presStyleLbl="revTx" presStyleIdx="1" presStyleCnt="3">
        <dgm:presLayoutVars>
          <dgm:chMax val="1"/>
          <dgm:chPref val="1"/>
        </dgm:presLayoutVars>
      </dgm:prSet>
      <dgm:spPr/>
    </dgm:pt>
    <dgm:pt modelId="{66324F62-EE30-46C3-BF40-5A7561DCBAA7}" type="pres">
      <dgm:prSet presAssocID="{F28B7E5C-1E21-4A9F-BD92-78DB5DE8B04F}" presName="sibTrans" presStyleCnt="0"/>
      <dgm:spPr/>
    </dgm:pt>
    <dgm:pt modelId="{D1DAAAB5-CA7C-4772-96FF-832807269425}" type="pres">
      <dgm:prSet presAssocID="{51D032B6-1041-479A-A5DA-15776631EB22}" presName="compNode" presStyleCnt="0"/>
      <dgm:spPr/>
    </dgm:pt>
    <dgm:pt modelId="{C6229F9E-D593-44EE-96CF-9918573A9BD5}" type="pres">
      <dgm:prSet presAssocID="{51D032B6-1041-479A-A5DA-15776631E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0624522-928E-4C6F-91BE-DDAA6E235A2F}" type="pres">
      <dgm:prSet presAssocID="{51D032B6-1041-479A-A5DA-15776631EB22}" presName="spaceRect" presStyleCnt="0"/>
      <dgm:spPr/>
    </dgm:pt>
    <dgm:pt modelId="{B66D3D7C-78B2-4083-97D2-9CE2EAF578EE}" type="pres">
      <dgm:prSet presAssocID="{51D032B6-1041-479A-A5DA-15776631EB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9F833C-7BFB-45A5-897A-8671CD1A15E4}" type="presOf" srcId="{209F180C-A134-4D6A-88E1-F72085A828A8}" destId="{85885310-87C9-4347-9736-12F94F212482}" srcOrd="0" destOrd="0" presId="urn:microsoft.com/office/officeart/2018/2/layout/IconLabelList"/>
    <dgm:cxn modelId="{978DAC49-9C58-4E27-91BC-443EFEB1135A}" srcId="{6A071FC3-8EE5-4A49-9752-7EDA20BB7295}" destId="{209F180C-A134-4D6A-88E1-F72085A828A8}" srcOrd="0" destOrd="0" parTransId="{3E6D52E0-3A77-406C-ACC5-E34AB49F627A}" sibTransId="{F15A2C22-19ED-4D1E-A593-C34FAA462764}"/>
    <dgm:cxn modelId="{3A0E9E54-2221-4985-9CAE-1D4077CDA0CC}" type="presOf" srcId="{51D032B6-1041-479A-A5DA-15776631EB22}" destId="{B66D3D7C-78B2-4083-97D2-9CE2EAF578EE}" srcOrd="0" destOrd="0" presId="urn:microsoft.com/office/officeart/2018/2/layout/IconLabelList"/>
    <dgm:cxn modelId="{02419092-FC76-4679-87E1-1D8337BE54E9}" type="presOf" srcId="{FA66E9F9-55C8-4212-B716-AC17169AB0B9}" destId="{5166743C-76E8-4DE6-97D6-5D8B4DC66233}" srcOrd="0" destOrd="0" presId="urn:microsoft.com/office/officeart/2018/2/layout/IconLabelList"/>
    <dgm:cxn modelId="{D3EFE4AE-D81B-42AB-BEC5-2D1626C2B761}" srcId="{6A071FC3-8EE5-4A49-9752-7EDA20BB7295}" destId="{51D032B6-1041-479A-A5DA-15776631EB22}" srcOrd="2" destOrd="0" parTransId="{C81F7924-9B6F-489B-AC08-D27FB0D8FA0C}" sibTransId="{0B2D569B-11C0-4901-987F-5CE2AAB96FA9}"/>
    <dgm:cxn modelId="{CDECA2E1-30A4-4024-AEC9-59D80CC2A7F7}" srcId="{6A071FC3-8EE5-4A49-9752-7EDA20BB7295}" destId="{FA66E9F9-55C8-4212-B716-AC17169AB0B9}" srcOrd="1" destOrd="0" parTransId="{0D394FD2-E2FC-411B-AB05-F8D421503780}" sibTransId="{F28B7E5C-1E21-4A9F-BD92-78DB5DE8B04F}"/>
    <dgm:cxn modelId="{887D9AFB-0ECB-4ECE-8354-9007143940E5}" type="presOf" srcId="{6A071FC3-8EE5-4A49-9752-7EDA20BB7295}" destId="{862AB078-A9FA-45B7-8BD7-EEB7F48A9984}" srcOrd="0" destOrd="0" presId="urn:microsoft.com/office/officeart/2018/2/layout/IconLabelList"/>
    <dgm:cxn modelId="{902EB217-1868-415E-B90C-8655B50F41D7}" type="presParOf" srcId="{862AB078-A9FA-45B7-8BD7-EEB7F48A9984}" destId="{ED856AFE-5D04-421A-BE52-FD9C2D9400A4}" srcOrd="0" destOrd="0" presId="urn:microsoft.com/office/officeart/2018/2/layout/IconLabelList"/>
    <dgm:cxn modelId="{73E24129-53EF-4FBD-B5F2-FE23CC68120B}" type="presParOf" srcId="{ED856AFE-5D04-421A-BE52-FD9C2D9400A4}" destId="{5BB55861-6AD6-44D1-93C7-E48DCE504CE4}" srcOrd="0" destOrd="0" presId="urn:microsoft.com/office/officeart/2018/2/layout/IconLabelList"/>
    <dgm:cxn modelId="{06F2D66D-C40E-4434-B192-E281D7DA5267}" type="presParOf" srcId="{ED856AFE-5D04-421A-BE52-FD9C2D9400A4}" destId="{42F26195-7436-480D-AF22-513329520D3A}" srcOrd="1" destOrd="0" presId="urn:microsoft.com/office/officeart/2018/2/layout/IconLabelList"/>
    <dgm:cxn modelId="{A7CCAA12-45B2-4BB8-8D4F-369B22C46E8C}" type="presParOf" srcId="{ED856AFE-5D04-421A-BE52-FD9C2D9400A4}" destId="{85885310-87C9-4347-9736-12F94F212482}" srcOrd="2" destOrd="0" presId="urn:microsoft.com/office/officeart/2018/2/layout/IconLabelList"/>
    <dgm:cxn modelId="{788E61BA-3292-4D49-BD10-97CA258D3241}" type="presParOf" srcId="{862AB078-A9FA-45B7-8BD7-EEB7F48A9984}" destId="{23571B49-A317-4434-BF7D-696C3CF14485}" srcOrd="1" destOrd="0" presId="urn:microsoft.com/office/officeart/2018/2/layout/IconLabelList"/>
    <dgm:cxn modelId="{AEEFEBD2-301B-434C-95E6-D4911516D204}" type="presParOf" srcId="{862AB078-A9FA-45B7-8BD7-EEB7F48A9984}" destId="{0F368692-A8E0-4E34-A7CA-CA1D506AB972}" srcOrd="2" destOrd="0" presId="urn:microsoft.com/office/officeart/2018/2/layout/IconLabelList"/>
    <dgm:cxn modelId="{C25FB343-0831-47B1-99F1-EA2C4B76BD65}" type="presParOf" srcId="{0F368692-A8E0-4E34-A7CA-CA1D506AB972}" destId="{916AD1A0-C5A8-43A9-9BD6-9631BF4853FA}" srcOrd="0" destOrd="0" presId="urn:microsoft.com/office/officeart/2018/2/layout/IconLabelList"/>
    <dgm:cxn modelId="{AB60A566-7B4F-441D-9813-D615AFF3B119}" type="presParOf" srcId="{0F368692-A8E0-4E34-A7CA-CA1D506AB972}" destId="{17733777-26F1-4AFC-B666-A0AF121E9553}" srcOrd="1" destOrd="0" presId="urn:microsoft.com/office/officeart/2018/2/layout/IconLabelList"/>
    <dgm:cxn modelId="{F4858C7D-F7A9-411B-9E5D-5553BBAA95E5}" type="presParOf" srcId="{0F368692-A8E0-4E34-A7CA-CA1D506AB972}" destId="{5166743C-76E8-4DE6-97D6-5D8B4DC66233}" srcOrd="2" destOrd="0" presId="urn:microsoft.com/office/officeart/2018/2/layout/IconLabelList"/>
    <dgm:cxn modelId="{1CE83E8D-342B-478E-A5D4-6EA33E33494A}" type="presParOf" srcId="{862AB078-A9FA-45B7-8BD7-EEB7F48A9984}" destId="{66324F62-EE30-46C3-BF40-5A7561DCBAA7}" srcOrd="3" destOrd="0" presId="urn:microsoft.com/office/officeart/2018/2/layout/IconLabelList"/>
    <dgm:cxn modelId="{8903F95E-E5C2-4C4B-B473-F8D378F72ABF}" type="presParOf" srcId="{862AB078-A9FA-45B7-8BD7-EEB7F48A9984}" destId="{D1DAAAB5-CA7C-4772-96FF-832807269425}" srcOrd="4" destOrd="0" presId="urn:microsoft.com/office/officeart/2018/2/layout/IconLabelList"/>
    <dgm:cxn modelId="{B73D952C-20BB-44E0-97C4-A8B830F6C315}" type="presParOf" srcId="{D1DAAAB5-CA7C-4772-96FF-832807269425}" destId="{C6229F9E-D593-44EE-96CF-9918573A9BD5}" srcOrd="0" destOrd="0" presId="urn:microsoft.com/office/officeart/2018/2/layout/IconLabelList"/>
    <dgm:cxn modelId="{31DECE7E-87B8-401B-9E5E-3E05889ECAB3}" type="presParOf" srcId="{D1DAAAB5-CA7C-4772-96FF-832807269425}" destId="{90624522-928E-4C6F-91BE-DDAA6E235A2F}" srcOrd="1" destOrd="0" presId="urn:microsoft.com/office/officeart/2018/2/layout/IconLabelList"/>
    <dgm:cxn modelId="{62840666-2D9A-436F-AD06-E5B161D57C5B}" type="presParOf" srcId="{D1DAAAB5-CA7C-4772-96FF-832807269425}" destId="{B66D3D7C-78B2-4083-97D2-9CE2EAF578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2A465-7ED7-4342-B1D5-73EACDD9F03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078F4C-129E-4E7E-B93B-C01D0E62C731}">
      <dgm:prSet/>
      <dgm:spPr/>
      <dgm:t>
        <a:bodyPr/>
        <a:lstStyle/>
        <a:p>
          <a:r>
            <a:rPr lang="en-US" b="1">
              <a:latin typeface="Century Gothic" panose="020B0502020202020204"/>
            </a:rPr>
            <a:t>Users</a:t>
          </a:r>
          <a:r>
            <a:rPr lang="en-US" b="1"/>
            <a:t> Module</a:t>
          </a:r>
          <a:endParaRPr lang="en-US" b="0">
            <a:latin typeface="Century Gothic" panose="020B0502020202020204"/>
          </a:endParaRPr>
        </a:p>
      </dgm:t>
    </dgm:pt>
    <dgm:pt modelId="{B66D213A-1B76-4310-A7AA-ADA54621E47D}" type="parTrans" cxnId="{0B666EF9-8915-4316-BFE7-43B1EB69BE33}">
      <dgm:prSet/>
      <dgm:spPr/>
      <dgm:t>
        <a:bodyPr/>
        <a:lstStyle/>
        <a:p>
          <a:endParaRPr lang="en-US"/>
        </a:p>
      </dgm:t>
    </dgm:pt>
    <dgm:pt modelId="{DFCCA9E6-1794-46D2-B5D0-10E426EC2F7B}" type="sibTrans" cxnId="{0B666EF9-8915-4316-BFE7-43B1EB69BE33}">
      <dgm:prSet/>
      <dgm:spPr/>
      <dgm:t>
        <a:bodyPr/>
        <a:lstStyle/>
        <a:p>
          <a:endParaRPr lang="en-US"/>
        </a:p>
      </dgm:t>
    </dgm:pt>
    <dgm:pt modelId="{D83E59FF-0CD4-46CF-B55A-3C73FC6F9FC5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 The Users module manages user-related functionalities and data. It deals with user authentication, profiles, and permissions.</a:t>
          </a:r>
        </a:p>
      </dgm:t>
    </dgm:pt>
    <dgm:pt modelId="{CE36A4AA-0DA8-47CA-A8C1-9F23C1522A82}" type="parTrans" cxnId="{CF19023C-C51C-4DF8-A0F7-624DACB20697}">
      <dgm:prSet/>
      <dgm:spPr/>
      <dgm:t>
        <a:bodyPr/>
        <a:lstStyle/>
        <a:p>
          <a:endParaRPr lang="en-US"/>
        </a:p>
      </dgm:t>
    </dgm:pt>
    <dgm:pt modelId="{EC6C6EC5-53B4-418D-B444-0E044F4981D0}" type="sibTrans" cxnId="{CF19023C-C51C-4DF8-A0F7-624DACB20697}">
      <dgm:prSet/>
      <dgm:spPr/>
      <dgm:t>
        <a:bodyPr/>
        <a:lstStyle/>
        <a:p>
          <a:endParaRPr lang="en-US"/>
        </a:p>
      </dgm:t>
    </dgm:pt>
    <dgm:pt modelId="{F0246C53-DD01-4B36-A91B-4F0A880FFB66}">
      <dgm:prSet/>
      <dgm:spPr/>
      <dgm:t>
        <a:bodyPr/>
        <a:lstStyle/>
        <a:p>
          <a:r>
            <a:rPr lang="en-US" b="1"/>
            <a:t>Key Functionalities:</a:t>
          </a:r>
          <a:r>
            <a:rPr lang="en-US" b="1">
              <a:latin typeface="Century Gothic" panose="020B0502020202020204"/>
            </a:rPr>
            <a:t> </a:t>
          </a:r>
          <a:r>
            <a:rPr lang="en-US" b="1"/>
            <a:t>User Registration and Authentication</a:t>
          </a:r>
          <a:r>
            <a:rPr lang="en-US" b="0"/>
            <a:t>:</a:t>
          </a:r>
          <a:r>
            <a:rPr lang="en-US"/>
            <a:t> Allows users to create accounts and log in securely.</a:t>
          </a:r>
          <a:r>
            <a:rPr lang="en-US" b="0">
              <a:latin typeface="Century Gothic" panose="020B0502020202020204"/>
            </a:rPr>
            <a:t> </a:t>
          </a:r>
          <a:r>
            <a:rPr lang="en-US" b="1"/>
            <a:t>User Profiles</a:t>
          </a:r>
          <a:r>
            <a:rPr lang="en-US" b="0"/>
            <a:t>: Manages user profiles, including personal information, roles, and permissions. </a:t>
          </a:r>
        </a:p>
      </dgm:t>
    </dgm:pt>
    <dgm:pt modelId="{D28EE91E-47D0-4AB9-A605-B3A192626E7F}" type="parTrans" cxnId="{5DB10517-0C2E-4D83-85A3-616D3CD9391F}">
      <dgm:prSet/>
      <dgm:spPr/>
      <dgm:t>
        <a:bodyPr/>
        <a:lstStyle/>
        <a:p>
          <a:endParaRPr lang="en-US"/>
        </a:p>
      </dgm:t>
    </dgm:pt>
    <dgm:pt modelId="{09AF802E-5C21-44CD-8E07-FD7145876806}" type="sibTrans" cxnId="{5DB10517-0C2E-4D83-85A3-616D3CD9391F}">
      <dgm:prSet/>
      <dgm:spPr/>
      <dgm:t>
        <a:bodyPr/>
        <a:lstStyle/>
        <a:p>
          <a:endParaRPr lang="en-US"/>
        </a:p>
      </dgm:t>
    </dgm:pt>
    <dgm:pt modelId="{71117799-E59B-4982-BECF-503A0B0AD394}">
      <dgm:prSet/>
      <dgm:spPr/>
      <dgm:t>
        <a:bodyPr/>
        <a:lstStyle/>
        <a:p>
          <a:pPr rtl="0"/>
          <a:r>
            <a:rPr lang="en-US" b="1"/>
            <a:t>Use Case: </a:t>
          </a:r>
          <a:r>
            <a:rPr lang="en-US"/>
            <a:t>When a user logs in, the Users module ensures they have the appropriate permissions and displays content accordingly.</a:t>
          </a:r>
        </a:p>
      </dgm:t>
    </dgm:pt>
    <dgm:pt modelId="{3F76568D-D284-4F6A-8502-C0709CEF57AB}" type="parTrans" cxnId="{8AD7CFAA-76D8-4393-B916-3D628B3896FC}">
      <dgm:prSet/>
      <dgm:spPr/>
      <dgm:t>
        <a:bodyPr/>
        <a:lstStyle/>
        <a:p>
          <a:endParaRPr lang="en-US"/>
        </a:p>
      </dgm:t>
    </dgm:pt>
    <dgm:pt modelId="{8433CB71-AD2C-4994-BB54-D56EBC0F1B92}" type="sibTrans" cxnId="{8AD7CFAA-76D8-4393-B916-3D628B3896FC}">
      <dgm:prSet/>
      <dgm:spPr/>
      <dgm:t>
        <a:bodyPr/>
        <a:lstStyle/>
        <a:p>
          <a:endParaRPr lang="en-US"/>
        </a:p>
      </dgm:t>
    </dgm:pt>
    <dgm:pt modelId="{FD4E167C-0BA1-4EA0-8077-4B046309D2BD}" type="pres">
      <dgm:prSet presAssocID="{1692A465-7ED7-4342-B1D5-73EACDD9F03F}" presName="Name0" presStyleCnt="0">
        <dgm:presLayoutVars>
          <dgm:dir/>
          <dgm:resizeHandles val="exact"/>
        </dgm:presLayoutVars>
      </dgm:prSet>
      <dgm:spPr/>
    </dgm:pt>
    <dgm:pt modelId="{FB271CCB-20E0-4CEC-A00D-2F6BDBF67CCA}" type="pres">
      <dgm:prSet presAssocID="{74078F4C-129E-4E7E-B93B-C01D0E62C731}" presName="node" presStyleLbl="node1" presStyleIdx="0" presStyleCnt="4">
        <dgm:presLayoutVars>
          <dgm:bulletEnabled val="1"/>
        </dgm:presLayoutVars>
      </dgm:prSet>
      <dgm:spPr/>
    </dgm:pt>
    <dgm:pt modelId="{C34CF9E4-90E6-4C58-8AC6-F33570A52D18}" type="pres">
      <dgm:prSet presAssocID="{DFCCA9E6-1794-46D2-B5D0-10E426EC2F7B}" presName="sibTrans" presStyleLbl="sibTrans1D1" presStyleIdx="0" presStyleCnt="3"/>
      <dgm:spPr/>
    </dgm:pt>
    <dgm:pt modelId="{D9246442-2A89-434A-819D-18CECC2DCB1B}" type="pres">
      <dgm:prSet presAssocID="{DFCCA9E6-1794-46D2-B5D0-10E426EC2F7B}" presName="connectorText" presStyleLbl="sibTrans1D1" presStyleIdx="0" presStyleCnt="3"/>
      <dgm:spPr/>
    </dgm:pt>
    <dgm:pt modelId="{7727659D-6B4D-49B5-9E20-32C8D46A9E44}" type="pres">
      <dgm:prSet presAssocID="{D83E59FF-0CD4-46CF-B55A-3C73FC6F9FC5}" presName="node" presStyleLbl="node1" presStyleIdx="1" presStyleCnt="4">
        <dgm:presLayoutVars>
          <dgm:bulletEnabled val="1"/>
        </dgm:presLayoutVars>
      </dgm:prSet>
      <dgm:spPr/>
    </dgm:pt>
    <dgm:pt modelId="{8D9D7F5B-A17F-4EBC-BF51-3BD5FA3BD3B1}" type="pres">
      <dgm:prSet presAssocID="{EC6C6EC5-53B4-418D-B444-0E044F4981D0}" presName="sibTrans" presStyleLbl="sibTrans1D1" presStyleIdx="1" presStyleCnt="3"/>
      <dgm:spPr/>
    </dgm:pt>
    <dgm:pt modelId="{1C650D03-1449-4C3E-BBD5-1E899F5C82CF}" type="pres">
      <dgm:prSet presAssocID="{EC6C6EC5-53B4-418D-B444-0E044F4981D0}" presName="connectorText" presStyleLbl="sibTrans1D1" presStyleIdx="1" presStyleCnt="3"/>
      <dgm:spPr/>
    </dgm:pt>
    <dgm:pt modelId="{5153FE8C-B425-4B0A-87DC-1CB59481A1C5}" type="pres">
      <dgm:prSet presAssocID="{F0246C53-DD01-4B36-A91B-4F0A880FFB66}" presName="node" presStyleLbl="node1" presStyleIdx="2" presStyleCnt="4">
        <dgm:presLayoutVars>
          <dgm:bulletEnabled val="1"/>
        </dgm:presLayoutVars>
      </dgm:prSet>
      <dgm:spPr/>
    </dgm:pt>
    <dgm:pt modelId="{6F2BB710-1DD6-4A0A-9CD2-F8D67593D2C7}" type="pres">
      <dgm:prSet presAssocID="{09AF802E-5C21-44CD-8E07-FD7145876806}" presName="sibTrans" presStyleLbl="sibTrans1D1" presStyleIdx="2" presStyleCnt="3"/>
      <dgm:spPr/>
    </dgm:pt>
    <dgm:pt modelId="{082FDD5B-799E-41D2-8D6D-20F7463B6260}" type="pres">
      <dgm:prSet presAssocID="{09AF802E-5C21-44CD-8E07-FD7145876806}" presName="connectorText" presStyleLbl="sibTrans1D1" presStyleIdx="2" presStyleCnt="3"/>
      <dgm:spPr/>
    </dgm:pt>
    <dgm:pt modelId="{8C8DE3EB-7315-43C4-B18C-79DFB4CF4861}" type="pres">
      <dgm:prSet presAssocID="{71117799-E59B-4982-BECF-503A0B0AD394}" presName="node" presStyleLbl="node1" presStyleIdx="3" presStyleCnt="4">
        <dgm:presLayoutVars>
          <dgm:bulletEnabled val="1"/>
        </dgm:presLayoutVars>
      </dgm:prSet>
      <dgm:spPr/>
    </dgm:pt>
  </dgm:ptLst>
  <dgm:cxnLst>
    <dgm:cxn modelId="{8497B902-948F-40C4-8233-84DC3B514A64}" type="presOf" srcId="{DFCCA9E6-1794-46D2-B5D0-10E426EC2F7B}" destId="{D9246442-2A89-434A-819D-18CECC2DCB1B}" srcOrd="1" destOrd="0" presId="urn:microsoft.com/office/officeart/2016/7/layout/RepeatingBendingProcessNew"/>
    <dgm:cxn modelId="{5DB10517-0C2E-4D83-85A3-616D3CD9391F}" srcId="{1692A465-7ED7-4342-B1D5-73EACDD9F03F}" destId="{F0246C53-DD01-4B36-A91B-4F0A880FFB66}" srcOrd="2" destOrd="0" parTransId="{D28EE91E-47D0-4AB9-A605-B3A192626E7F}" sibTransId="{09AF802E-5C21-44CD-8E07-FD7145876806}"/>
    <dgm:cxn modelId="{09E7EC1E-7FD9-4E64-8A14-FEE34A3F5F34}" type="presOf" srcId="{DFCCA9E6-1794-46D2-B5D0-10E426EC2F7B}" destId="{C34CF9E4-90E6-4C58-8AC6-F33570A52D18}" srcOrd="0" destOrd="0" presId="urn:microsoft.com/office/officeart/2016/7/layout/RepeatingBendingProcessNew"/>
    <dgm:cxn modelId="{3478781F-D34D-430F-8347-F24C978396FE}" type="presOf" srcId="{74078F4C-129E-4E7E-B93B-C01D0E62C731}" destId="{FB271CCB-20E0-4CEC-A00D-2F6BDBF67CCA}" srcOrd="0" destOrd="0" presId="urn:microsoft.com/office/officeart/2016/7/layout/RepeatingBendingProcessNew"/>
    <dgm:cxn modelId="{CF19023C-C51C-4DF8-A0F7-624DACB20697}" srcId="{1692A465-7ED7-4342-B1D5-73EACDD9F03F}" destId="{D83E59FF-0CD4-46CF-B55A-3C73FC6F9FC5}" srcOrd="1" destOrd="0" parTransId="{CE36A4AA-0DA8-47CA-A8C1-9F23C1522A82}" sibTransId="{EC6C6EC5-53B4-418D-B444-0E044F4981D0}"/>
    <dgm:cxn modelId="{9D0D0841-98CC-4249-AC45-DD9D0C0E01CF}" type="presOf" srcId="{EC6C6EC5-53B4-418D-B444-0E044F4981D0}" destId="{1C650D03-1449-4C3E-BBD5-1E899F5C82CF}" srcOrd="1" destOrd="0" presId="urn:microsoft.com/office/officeart/2016/7/layout/RepeatingBendingProcessNew"/>
    <dgm:cxn modelId="{105E8661-E518-4821-8766-3964118F3114}" type="presOf" srcId="{09AF802E-5C21-44CD-8E07-FD7145876806}" destId="{6F2BB710-1DD6-4A0A-9CD2-F8D67593D2C7}" srcOrd="0" destOrd="0" presId="urn:microsoft.com/office/officeart/2016/7/layout/RepeatingBendingProcessNew"/>
    <dgm:cxn modelId="{E8353B65-AD06-4C22-B322-C65055AB1CEE}" type="presOf" srcId="{F0246C53-DD01-4B36-A91B-4F0A880FFB66}" destId="{5153FE8C-B425-4B0A-87DC-1CB59481A1C5}" srcOrd="0" destOrd="0" presId="urn:microsoft.com/office/officeart/2016/7/layout/RepeatingBendingProcessNew"/>
    <dgm:cxn modelId="{81FE346E-24D4-418D-8B4A-EF03B15041A0}" type="presOf" srcId="{09AF802E-5C21-44CD-8E07-FD7145876806}" destId="{082FDD5B-799E-41D2-8D6D-20F7463B6260}" srcOrd="1" destOrd="0" presId="urn:microsoft.com/office/officeart/2016/7/layout/RepeatingBendingProcessNew"/>
    <dgm:cxn modelId="{D291DD75-7F66-47B2-9E9A-27D24950E6EC}" type="presOf" srcId="{1692A465-7ED7-4342-B1D5-73EACDD9F03F}" destId="{FD4E167C-0BA1-4EA0-8077-4B046309D2BD}" srcOrd="0" destOrd="0" presId="urn:microsoft.com/office/officeart/2016/7/layout/RepeatingBendingProcessNew"/>
    <dgm:cxn modelId="{5F771E7D-C54D-4E12-9110-462DC7483DC9}" type="presOf" srcId="{71117799-E59B-4982-BECF-503A0B0AD394}" destId="{8C8DE3EB-7315-43C4-B18C-79DFB4CF4861}" srcOrd="0" destOrd="0" presId="urn:microsoft.com/office/officeart/2016/7/layout/RepeatingBendingProcessNew"/>
    <dgm:cxn modelId="{1E38DE80-3A45-4B7E-B6C8-12FCE30D0CCE}" type="presOf" srcId="{EC6C6EC5-53B4-418D-B444-0E044F4981D0}" destId="{8D9D7F5B-A17F-4EBC-BF51-3BD5FA3BD3B1}" srcOrd="0" destOrd="0" presId="urn:microsoft.com/office/officeart/2016/7/layout/RepeatingBendingProcessNew"/>
    <dgm:cxn modelId="{8AD7CFAA-76D8-4393-B916-3D628B3896FC}" srcId="{1692A465-7ED7-4342-B1D5-73EACDD9F03F}" destId="{71117799-E59B-4982-BECF-503A0B0AD394}" srcOrd="3" destOrd="0" parTransId="{3F76568D-D284-4F6A-8502-C0709CEF57AB}" sibTransId="{8433CB71-AD2C-4994-BB54-D56EBC0F1B92}"/>
    <dgm:cxn modelId="{E667E4EE-C8AB-454E-B3A9-3C689E637186}" type="presOf" srcId="{D83E59FF-0CD4-46CF-B55A-3C73FC6F9FC5}" destId="{7727659D-6B4D-49B5-9E20-32C8D46A9E44}" srcOrd="0" destOrd="0" presId="urn:microsoft.com/office/officeart/2016/7/layout/RepeatingBendingProcessNew"/>
    <dgm:cxn modelId="{0B666EF9-8915-4316-BFE7-43B1EB69BE33}" srcId="{1692A465-7ED7-4342-B1D5-73EACDD9F03F}" destId="{74078F4C-129E-4E7E-B93B-C01D0E62C731}" srcOrd="0" destOrd="0" parTransId="{B66D213A-1B76-4310-A7AA-ADA54621E47D}" sibTransId="{DFCCA9E6-1794-46D2-B5D0-10E426EC2F7B}"/>
    <dgm:cxn modelId="{14F57E91-1B20-4E62-B522-381B5E54811B}" type="presParOf" srcId="{FD4E167C-0BA1-4EA0-8077-4B046309D2BD}" destId="{FB271CCB-20E0-4CEC-A00D-2F6BDBF67CCA}" srcOrd="0" destOrd="0" presId="urn:microsoft.com/office/officeart/2016/7/layout/RepeatingBendingProcessNew"/>
    <dgm:cxn modelId="{C1838444-A0A1-4D7C-B0A3-4C0717A0CADD}" type="presParOf" srcId="{FD4E167C-0BA1-4EA0-8077-4B046309D2BD}" destId="{C34CF9E4-90E6-4C58-8AC6-F33570A52D18}" srcOrd="1" destOrd="0" presId="urn:microsoft.com/office/officeart/2016/7/layout/RepeatingBendingProcessNew"/>
    <dgm:cxn modelId="{FCBBE127-670A-4FF5-B5F7-D3A30C6DFB71}" type="presParOf" srcId="{C34CF9E4-90E6-4C58-8AC6-F33570A52D18}" destId="{D9246442-2A89-434A-819D-18CECC2DCB1B}" srcOrd="0" destOrd="0" presId="urn:microsoft.com/office/officeart/2016/7/layout/RepeatingBendingProcessNew"/>
    <dgm:cxn modelId="{EAB15BED-C4CB-4405-8E73-A207BB3587A5}" type="presParOf" srcId="{FD4E167C-0BA1-4EA0-8077-4B046309D2BD}" destId="{7727659D-6B4D-49B5-9E20-32C8D46A9E44}" srcOrd="2" destOrd="0" presId="urn:microsoft.com/office/officeart/2016/7/layout/RepeatingBendingProcessNew"/>
    <dgm:cxn modelId="{B8C08A55-4C2A-4866-BA1C-A2DFD27D8C61}" type="presParOf" srcId="{FD4E167C-0BA1-4EA0-8077-4B046309D2BD}" destId="{8D9D7F5B-A17F-4EBC-BF51-3BD5FA3BD3B1}" srcOrd="3" destOrd="0" presId="urn:microsoft.com/office/officeart/2016/7/layout/RepeatingBendingProcessNew"/>
    <dgm:cxn modelId="{B0034DA1-9FE5-43E0-8F07-E1596F1589EB}" type="presParOf" srcId="{8D9D7F5B-A17F-4EBC-BF51-3BD5FA3BD3B1}" destId="{1C650D03-1449-4C3E-BBD5-1E899F5C82CF}" srcOrd="0" destOrd="0" presId="urn:microsoft.com/office/officeart/2016/7/layout/RepeatingBendingProcessNew"/>
    <dgm:cxn modelId="{15C19D36-E33F-4D40-9893-66E60471A81B}" type="presParOf" srcId="{FD4E167C-0BA1-4EA0-8077-4B046309D2BD}" destId="{5153FE8C-B425-4B0A-87DC-1CB59481A1C5}" srcOrd="4" destOrd="0" presId="urn:microsoft.com/office/officeart/2016/7/layout/RepeatingBendingProcessNew"/>
    <dgm:cxn modelId="{346E5350-57E3-4AF4-9554-021B27C6AA9C}" type="presParOf" srcId="{FD4E167C-0BA1-4EA0-8077-4B046309D2BD}" destId="{6F2BB710-1DD6-4A0A-9CD2-F8D67593D2C7}" srcOrd="5" destOrd="0" presId="urn:microsoft.com/office/officeart/2016/7/layout/RepeatingBendingProcessNew"/>
    <dgm:cxn modelId="{5C58AC1B-DE9C-4A10-B09A-0014B3177D2C}" type="presParOf" srcId="{6F2BB710-1DD6-4A0A-9CD2-F8D67593D2C7}" destId="{082FDD5B-799E-41D2-8D6D-20F7463B6260}" srcOrd="0" destOrd="0" presId="urn:microsoft.com/office/officeart/2016/7/layout/RepeatingBendingProcessNew"/>
    <dgm:cxn modelId="{3EE57C96-FDEF-441B-BCFA-BF00318B8A79}" type="presParOf" srcId="{FD4E167C-0BA1-4EA0-8077-4B046309D2BD}" destId="{8C8DE3EB-7315-43C4-B18C-79DFB4CF4861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92A465-7ED7-4342-B1D5-73EACDD9F03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078F4C-129E-4E7E-B93B-C01D0E62C731}">
      <dgm:prSet/>
      <dgm:spPr/>
      <dgm:t>
        <a:bodyPr/>
        <a:lstStyle/>
        <a:p>
          <a:r>
            <a:rPr lang="en-US" b="1"/>
            <a:t>Projects Module</a:t>
          </a:r>
          <a:endParaRPr lang="en-US" b="0">
            <a:latin typeface="Century Gothic" panose="020B0502020202020204"/>
          </a:endParaRPr>
        </a:p>
      </dgm:t>
    </dgm:pt>
    <dgm:pt modelId="{B66D213A-1B76-4310-A7AA-ADA54621E47D}" type="parTrans" cxnId="{0B666EF9-8915-4316-BFE7-43B1EB69BE33}">
      <dgm:prSet/>
      <dgm:spPr/>
      <dgm:t>
        <a:bodyPr/>
        <a:lstStyle/>
        <a:p>
          <a:endParaRPr lang="en-US"/>
        </a:p>
      </dgm:t>
    </dgm:pt>
    <dgm:pt modelId="{DFCCA9E6-1794-46D2-B5D0-10E426EC2F7B}" type="sibTrans" cxnId="{0B666EF9-8915-4316-BFE7-43B1EB69BE33}">
      <dgm:prSet/>
      <dgm:spPr/>
      <dgm:t>
        <a:bodyPr/>
        <a:lstStyle/>
        <a:p>
          <a:endParaRPr lang="en-US"/>
        </a:p>
      </dgm:t>
    </dgm:pt>
    <dgm:pt modelId="{D83E59FF-0CD4-46CF-B55A-3C73FC6F9FC5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 The Projects module is responsible for organizing software development projects and their associated information.</a:t>
          </a:r>
        </a:p>
      </dgm:t>
    </dgm:pt>
    <dgm:pt modelId="{CE36A4AA-0DA8-47CA-A8C1-9F23C1522A82}" type="parTrans" cxnId="{CF19023C-C51C-4DF8-A0F7-624DACB20697}">
      <dgm:prSet/>
      <dgm:spPr/>
      <dgm:t>
        <a:bodyPr/>
        <a:lstStyle/>
        <a:p>
          <a:endParaRPr lang="en-US"/>
        </a:p>
      </dgm:t>
    </dgm:pt>
    <dgm:pt modelId="{EC6C6EC5-53B4-418D-B444-0E044F4981D0}" type="sibTrans" cxnId="{CF19023C-C51C-4DF8-A0F7-624DACB20697}">
      <dgm:prSet/>
      <dgm:spPr/>
      <dgm:t>
        <a:bodyPr/>
        <a:lstStyle/>
        <a:p>
          <a:endParaRPr lang="en-US"/>
        </a:p>
      </dgm:t>
    </dgm:pt>
    <dgm:pt modelId="{F0246C53-DD01-4B36-A91B-4F0A880FFB66}">
      <dgm:prSet/>
      <dgm:spPr/>
      <dgm:t>
        <a:bodyPr/>
        <a:lstStyle/>
        <a:p>
          <a:r>
            <a:rPr lang="en-US" b="1"/>
            <a:t>Key Functionalities:</a:t>
          </a:r>
          <a:r>
            <a:rPr lang="en-US" b="1">
              <a:latin typeface="Century Gothic" panose="020B0502020202020204"/>
            </a:rPr>
            <a:t> Project</a:t>
          </a:r>
          <a:r>
            <a:rPr lang="en-US" b="1"/>
            <a:t> Creation and Management</a:t>
          </a:r>
          <a:r>
            <a:rPr lang="en-US"/>
            <a:t>: Allows users to create, update, and delete projects.</a:t>
          </a:r>
          <a:r>
            <a:rPr lang="en-US" b="0">
              <a:latin typeface="Century Gothic" panose="020B0502020202020204"/>
            </a:rPr>
            <a:t>  </a:t>
          </a:r>
          <a:r>
            <a:rPr lang="en-US" b="1"/>
            <a:t>Project Details</a:t>
          </a:r>
          <a:r>
            <a:rPr lang="en-US"/>
            <a:t>: Stores information about each project, such as name, description, start date, and end date.</a:t>
          </a:r>
          <a:r>
            <a:rPr lang="en-US" b="0">
              <a:latin typeface="Century Gothic" panose="020B0502020202020204"/>
            </a:rPr>
            <a:t> </a:t>
          </a:r>
          <a:r>
            <a:rPr lang="en-US" b="1"/>
            <a:t>Project Members</a:t>
          </a:r>
          <a:r>
            <a:rPr lang="en-US"/>
            <a:t>: Manages the list of team members associated with a project.</a:t>
          </a:r>
          <a:endParaRPr lang="en-US" b="1">
            <a:latin typeface="Century Gothic" panose="020B0502020202020204"/>
          </a:endParaRPr>
        </a:p>
      </dgm:t>
    </dgm:pt>
    <dgm:pt modelId="{D28EE91E-47D0-4AB9-A605-B3A192626E7F}" type="parTrans" cxnId="{5DB10517-0C2E-4D83-85A3-616D3CD9391F}">
      <dgm:prSet/>
      <dgm:spPr/>
      <dgm:t>
        <a:bodyPr/>
        <a:lstStyle/>
        <a:p>
          <a:endParaRPr lang="en-US"/>
        </a:p>
      </dgm:t>
    </dgm:pt>
    <dgm:pt modelId="{09AF802E-5C21-44CD-8E07-FD7145876806}" type="sibTrans" cxnId="{5DB10517-0C2E-4D83-85A3-616D3CD9391F}">
      <dgm:prSet/>
      <dgm:spPr/>
      <dgm:t>
        <a:bodyPr/>
        <a:lstStyle/>
        <a:p>
          <a:endParaRPr lang="en-US"/>
        </a:p>
      </dgm:t>
    </dgm:pt>
    <dgm:pt modelId="{71117799-E59B-4982-BECF-503A0B0AD394}">
      <dgm:prSet/>
      <dgm:spPr/>
      <dgm:t>
        <a:bodyPr/>
        <a:lstStyle/>
        <a:p>
          <a:r>
            <a:rPr lang="en-US" b="1"/>
            <a:t>Use Case: </a:t>
          </a:r>
          <a:r>
            <a:rPr lang="en-US"/>
            <a:t>When a user logs in, they can view a list of projects they are involved in and access project-specific information.</a:t>
          </a:r>
        </a:p>
      </dgm:t>
    </dgm:pt>
    <dgm:pt modelId="{3F76568D-D284-4F6A-8502-C0709CEF57AB}" type="parTrans" cxnId="{8AD7CFAA-76D8-4393-B916-3D628B3896FC}">
      <dgm:prSet/>
      <dgm:spPr/>
      <dgm:t>
        <a:bodyPr/>
        <a:lstStyle/>
        <a:p>
          <a:endParaRPr lang="en-US"/>
        </a:p>
      </dgm:t>
    </dgm:pt>
    <dgm:pt modelId="{8433CB71-AD2C-4994-BB54-D56EBC0F1B92}" type="sibTrans" cxnId="{8AD7CFAA-76D8-4393-B916-3D628B3896FC}">
      <dgm:prSet/>
      <dgm:spPr/>
      <dgm:t>
        <a:bodyPr/>
        <a:lstStyle/>
        <a:p>
          <a:endParaRPr lang="en-US"/>
        </a:p>
      </dgm:t>
    </dgm:pt>
    <dgm:pt modelId="{52B62B3B-E7F7-47CE-B89A-AD6C435C9910}" type="pres">
      <dgm:prSet presAssocID="{1692A465-7ED7-4342-B1D5-73EACDD9F03F}" presName="outerComposite" presStyleCnt="0">
        <dgm:presLayoutVars>
          <dgm:chMax val="5"/>
          <dgm:dir/>
          <dgm:resizeHandles val="exact"/>
        </dgm:presLayoutVars>
      </dgm:prSet>
      <dgm:spPr/>
    </dgm:pt>
    <dgm:pt modelId="{2B599D99-0F82-4E8C-8471-12DD25FBBEE4}" type="pres">
      <dgm:prSet presAssocID="{1692A465-7ED7-4342-B1D5-73EACDD9F03F}" presName="dummyMaxCanvas" presStyleCnt="0">
        <dgm:presLayoutVars/>
      </dgm:prSet>
      <dgm:spPr/>
    </dgm:pt>
    <dgm:pt modelId="{3A6DC697-C8AA-4E1D-9811-9AE1EC102642}" type="pres">
      <dgm:prSet presAssocID="{1692A465-7ED7-4342-B1D5-73EACDD9F03F}" presName="FourNodes_1" presStyleLbl="node1" presStyleIdx="0" presStyleCnt="4">
        <dgm:presLayoutVars>
          <dgm:bulletEnabled val="1"/>
        </dgm:presLayoutVars>
      </dgm:prSet>
      <dgm:spPr/>
    </dgm:pt>
    <dgm:pt modelId="{273B0DAE-248E-45C7-B7A3-8EB4EE589C9B}" type="pres">
      <dgm:prSet presAssocID="{1692A465-7ED7-4342-B1D5-73EACDD9F03F}" presName="FourNodes_2" presStyleLbl="node1" presStyleIdx="1" presStyleCnt="4">
        <dgm:presLayoutVars>
          <dgm:bulletEnabled val="1"/>
        </dgm:presLayoutVars>
      </dgm:prSet>
      <dgm:spPr/>
    </dgm:pt>
    <dgm:pt modelId="{EC48C440-90A0-499A-9890-D1C737C2B0A0}" type="pres">
      <dgm:prSet presAssocID="{1692A465-7ED7-4342-B1D5-73EACDD9F03F}" presName="FourNodes_3" presStyleLbl="node1" presStyleIdx="2" presStyleCnt="4">
        <dgm:presLayoutVars>
          <dgm:bulletEnabled val="1"/>
        </dgm:presLayoutVars>
      </dgm:prSet>
      <dgm:spPr/>
    </dgm:pt>
    <dgm:pt modelId="{9B7C6F4E-31BE-4B22-B4AB-9000FAC8EBE7}" type="pres">
      <dgm:prSet presAssocID="{1692A465-7ED7-4342-B1D5-73EACDD9F03F}" presName="FourNodes_4" presStyleLbl="node1" presStyleIdx="3" presStyleCnt="4">
        <dgm:presLayoutVars>
          <dgm:bulletEnabled val="1"/>
        </dgm:presLayoutVars>
      </dgm:prSet>
      <dgm:spPr/>
    </dgm:pt>
    <dgm:pt modelId="{AB190A3A-2BB7-4702-8B0B-87242AC006B9}" type="pres">
      <dgm:prSet presAssocID="{1692A465-7ED7-4342-B1D5-73EACDD9F03F}" presName="FourConn_1-2" presStyleLbl="fgAccFollowNode1" presStyleIdx="0" presStyleCnt="3">
        <dgm:presLayoutVars>
          <dgm:bulletEnabled val="1"/>
        </dgm:presLayoutVars>
      </dgm:prSet>
      <dgm:spPr/>
    </dgm:pt>
    <dgm:pt modelId="{67556B7F-3939-4FA4-85D5-758B2A97542A}" type="pres">
      <dgm:prSet presAssocID="{1692A465-7ED7-4342-B1D5-73EACDD9F03F}" presName="FourConn_2-3" presStyleLbl="fgAccFollowNode1" presStyleIdx="1" presStyleCnt="3">
        <dgm:presLayoutVars>
          <dgm:bulletEnabled val="1"/>
        </dgm:presLayoutVars>
      </dgm:prSet>
      <dgm:spPr/>
    </dgm:pt>
    <dgm:pt modelId="{1D5BE625-5A7A-469A-8E9D-633FF1FC5032}" type="pres">
      <dgm:prSet presAssocID="{1692A465-7ED7-4342-B1D5-73EACDD9F03F}" presName="FourConn_3-4" presStyleLbl="fgAccFollowNode1" presStyleIdx="2" presStyleCnt="3">
        <dgm:presLayoutVars>
          <dgm:bulletEnabled val="1"/>
        </dgm:presLayoutVars>
      </dgm:prSet>
      <dgm:spPr/>
    </dgm:pt>
    <dgm:pt modelId="{A084ADEF-F050-4BEA-B261-FF3DF16D9FF0}" type="pres">
      <dgm:prSet presAssocID="{1692A465-7ED7-4342-B1D5-73EACDD9F03F}" presName="FourNodes_1_text" presStyleLbl="node1" presStyleIdx="3" presStyleCnt="4">
        <dgm:presLayoutVars>
          <dgm:bulletEnabled val="1"/>
        </dgm:presLayoutVars>
      </dgm:prSet>
      <dgm:spPr/>
    </dgm:pt>
    <dgm:pt modelId="{01174107-300A-4BCD-9C9A-D02CFD1D1F15}" type="pres">
      <dgm:prSet presAssocID="{1692A465-7ED7-4342-B1D5-73EACDD9F03F}" presName="FourNodes_2_text" presStyleLbl="node1" presStyleIdx="3" presStyleCnt="4">
        <dgm:presLayoutVars>
          <dgm:bulletEnabled val="1"/>
        </dgm:presLayoutVars>
      </dgm:prSet>
      <dgm:spPr/>
    </dgm:pt>
    <dgm:pt modelId="{1A7634A6-17DB-4D8F-8D20-2199A63D0460}" type="pres">
      <dgm:prSet presAssocID="{1692A465-7ED7-4342-B1D5-73EACDD9F03F}" presName="FourNodes_3_text" presStyleLbl="node1" presStyleIdx="3" presStyleCnt="4">
        <dgm:presLayoutVars>
          <dgm:bulletEnabled val="1"/>
        </dgm:presLayoutVars>
      </dgm:prSet>
      <dgm:spPr/>
    </dgm:pt>
    <dgm:pt modelId="{B4D94B82-D31E-47BB-811A-44AC6D65404A}" type="pres">
      <dgm:prSet presAssocID="{1692A465-7ED7-4342-B1D5-73EACDD9F03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DB10517-0C2E-4D83-85A3-616D3CD9391F}" srcId="{1692A465-7ED7-4342-B1D5-73EACDD9F03F}" destId="{F0246C53-DD01-4B36-A91B-4F0A880FFB66}" srcOrd="2" destOrd="0" parTransId="{D28EE91E-47D0-4AB9-A605-B3A192626E7F}" sibTransId="{09AF802E-5C21-44CD-8E07-FD7145876806}"/>
    <dgm:cxn modelId="{6661C22C-43D4-4144-98EF-B82B3B76306A}" type="presOf" srcId="{09AF802E-5C21-44CD-8E07-FD7145876806}" destId="{1D5BE625-5A7A-469A-8E9D-633FF1FC5032}" srcOrd="0" destOrd="0" presId="urn:microsoft.com/office/officeart/2005/8/layout/vProcess5"/>
    <dgm:cxn modelId="{5DFDD239-AB6C-4AAC-BA67-6F00AB08C32A}" type="presOf" srcId="{F0246C53-DD01-4B36-A91B-4F0A880FFB66}" destId="{EC48C440-90A0-499A-9890-D1C737C2B0A0}" srcOrd="0" destOrd="0" presId="urn:microsoft.com/office/officeart/2005/8/layout/vProcess5"/>
    <dgm:cxn modelId="{CF19023C-C51C-4DF8-A0F7-624DACB20697}" srcId="{1692A465-7ED7-4342-B1D5-73EACDD9F03F}" destId="{D83E59FF-0CD4-46CF-B55A-3C73FC6F9FC5}" srcOrd="1" destOrd="0" parTransId="{CE36A4AA-0DA8-47CA-A8C1-9F23C1522A82}" sibTransId="{EC6C6EC5-53B4-418D-B444-0E044F4981D0}"/>
    <dgm:cxn modelId="{589E9961-EC2E-4658-9D20-09270197182C}" type="presOf" srcId="{71117799-E59B-4982-BECF-503A0B0AD394}" destId="{B4D94B82-D31E-47BB-811A-44AC6D65404A}" srcOrd="1" destOrd="0" presId="urn:microsoft.com/office/officeart/2005/8/layout/vProcess5"/>
    <dgm:cxn modelId="{BC618547-85C6-49D3-A562-9AF225523EDA}" type="presOf" srcId="{74078F4C-129E-4E7E-B93B-C01D0E62C731}" destId="{A084ADEF-F050-4BEA-B261-FF3DF16D9FF0}" srcOrd="1" destOrd="0" presId="urn:microsoft.com/office/officeart/2005/8/layout/vProcess5"/>
    <dgm:cxn modelId="{3184B66F-C799-4457-87EB-CD169E5F32B3}" type="presOf" srcId="{EC6C6EC5-53B4-418D-B444-0E044F4981D0}" destId="{67556B7F-3939-4FA4-85D5-758B2A97542A}" srcOrd="0" destOrd="0" presId="urn:microsoft.com/office/officeart/2005/8/layout/vProcess5"/>
    <dgm:cxn modelId="{7ACF4A7F-1887-4506-972D-80F403BD8525}" type="presOf" srcId="{D83E59FF-0CD4-46CF-B55A-3C73FC6F9FC5}" destId="{273B0DAE-248E-45C7-B7A3-8EB4EE589C9B}" srcOrd="0" destOrd="0" presId="urn:microsoft.com/office/officeart/2005/8/layout/vProcess5"/>
    <dgm:cxn modelId="{8AD7CFAA-76D8-4393-B916-3D628B3896FC}" srcId="{1692A465-7ED7-4342-B1D5-73EACDD9F03F}" destId="{71117799-E59B-4982-BECF-503A0B0AD394}" srcOrd="3" destOrd="0" parTransId="{3F76568D-D284-4F6A-8502-C0709CEF57AB}" sibTransId="{8433CB71-AD2C-4994-BB54-D56EBC0F1B92}"/>
    <dgm:cxn modelId="{3B09EFBC-00F8-4589-98A1-6E1E920A8177}" type="presOf" srcId="{71117799-E59B-4982-BECF-503A0B0AD394}" destId="{9B7C6F4E-31BE-4B22-B4AB-9000FAC8EBE7}" srcOrd="0" destOrd="0" presId="urn:microsoft.com/office/officeart/2005/8/layout/vProcess5"/>
    <dgm:cxn modelId="{2A3971D6-F136-4094-BDFA-420A4535B894}" type="presOf" srcId="{DFCCA9E6-1794-46D2-B5D0-10E426EC2F7B}" destId="{AB190A3A-2BB7-4702-8B0B-87242AC006B9}" srcOrd="0" destOrd="0" presId="urn:microsoft.com/office/officeart/2005/8/layout/vProcess5"/>
    <dgm:cxn modelId="{783007E0-1E09-4D0F-B2F7-6342A057B377}" type="presOf" srcId="{F0246C53-DD01-4B36-A91B-4F0A880FFB66}" destId="{1A7634A6-17DB-4D8F-8D20-2199A63D0460}" srcOrd="1" destOrd="0" presId="urn:microsoft.com/office/officeart/2005/8/layout/vProcess5"/>
    <dgm:cxn modelId="{8E374DE4-FB3E-4852-AD8D-C13879103773}" type="presOf" srcId="{1692A465-7ED7-4342-B1D5-73EACDD9F03F}" destId="{52B62B3B-E7F7-47CE-B89A-AD6C435C9910}" srcOrd="0" destOrd="0" presId="urn:microsoft.com/office/officeart/2005/8/layout/vProcess5"/>
    <dgm:cxn modelId="{BDEFFCF8-11D8-44DC-B0CA-A847863346C3}" type="presOf" srcId="{D83E59FF-0CD4-46CF-B55A-3C73FC6F9FC5}" destId="{01174107-300A-4BCD-9C9A-D02CFD1D1F15}" srcOrd="1" destOrd="0" presId="urn:microsoft.com/office/officeart/2005/8/layout/vProcess5"/>
    <dgm:cxn modelId="{0B666EF9-8915-4316-BFE7-43B1EB69BE33}" srcId="{1692A465-7ED7-4342-B1D5-73EACDD9F03F}" destId="{74078F4C-129E-4E7E-B93B-C01D0E62C731}" srcOrd="0" destOrd="0" parTransId="{B66D213A-1B76-4310-A7AA-ADA54621E47D}" sibTransId="{DFCCA9E6-1794-46D2-B5D0-10E426EC2F7B}"/>
    <dgm:cxn modelId="{B80D7AFC-E4ED-42BF-8BED-C50D92BB3713}" type="presOf" srcId="{74078F4C-129E-4E7E-B93B-C01D0E62C731}" destId="{3A6DC697-C8AA-4E1D-9811-9AE1EC102642}" srcOrd="0" destOrd="0" presId="urn:microsoft.com/office/officeart/2005/8/layout/vProcess5"/>
    <dgm:cxn modelId="{BFC099E5-1DC6-42A7-9920-CBAE1E081D17}" type="presParOf" srcId="{52B62B3B-E7F7-47CE-B89A-AD6C435C9910}" destId="{2B599D99-0F82-4E8C-8471-12DD25FBBEE4}" srcOrd="0" destOrd="0" presId="urn:microsoft.com/office/officeart/2005/8/layout/vProcess5"/>
    <dgm:cxn modelId="{B0A40106-889A-408E-9E63-0F80287A05CB}" type="presParOf" srcId="{52B62B3B-E7F7-47CE-B89A-AD6C435C9910}" destId="{3A6DC697-C8AA-4E1D-9811-9AE1EC102642}" srcOrd="1" destOrd="0" presId="urn:microsoft.com/office/officeart/2005/8/layout/vProcess5"/>
    <dgm:cxn modelId="{BB7FFE78-9CB4-4164-8991-4F2DDBCEB8B2}" type="presParOf" srcId="{52B62B3B-E7F7-47CE-B89A-AD6C435C9910}" destId="{273B0DAE-248E-45C7-B7A3-8EB4EE589C9B}" srcOrd="2" destOrd="0" presId="urn:microsoft.com/office/officeart/2005/8/layout/vProcess5"/>
    <dgm:cxn modelId="{D1287451-7B5B-4472-B1C3-6C398A872A8A}" type="presParOf" srcId="{52B62B3B-E7F7-47CE-B89A-AD6C435C9910}" destId="{EC48C440-90A0-499A-9890-D1C737C2B0A0}" srcOrd="3" destOrd="0" presId="urn:microsoft.com/office/officeart/2005/8/layout/vProcess5"/>
    <dgm:cxn modelId="{5D61CC7B-6620-4EF1-9FD4-B6105056DAD7}" type="presParOf" srcId="{52B62B3B-E7F7-47CE-B89A-AD6C435C9910}" destId="{9B7C6F4E-31BE-4B22-B4AB-9000FAC8EBE7}" srcOrd="4" destOrd="0" presId="urn:microsoft.com/office/officeart/2005/8/layout/vProcess5"/>
    <dgm:cxn modelId="{9E2F3274-DAE1-4AAF-957A-6238F75695CC}" type="presParOf" srcId="{52B62B3B-E7F7-47CE-B89A-AD6C435C9910}" destId="{AB190A3A-2BB7-4702-8B0B-87242AC006B9}" srcOrd="5" destOrd="0" presId="urn:microsoft.com/office/officeart/2005/8/layout/vProcess5"/>
    <dgm:cxn modelId="{E43B5319-AA8D-4FE4-AD63-9F07CFA9499C}" type="presParOf" srcId="{52B62B3B-E7F7-47CE-B89A-AD6C435C9910}" destId="{67556B7F-3939-4FA4-85D5-758B2A97542A}" srcOrd="6" destOrd="0" presId="urn:microsoft.com/office/officeart/2005/8/layout/vProcess5"/>
    <dgm:cxn modelId="{61A6189B-74C2-4547-A2DF-35E326FA0671}" type="presParOf" srcId="{52B62B3B-E7F7-47CE-B89A-AD6C435C9910}" destId="{1D5BE625-5A7A-469A-8E9D-633FF1FC5032}" srcOrd="7" destOrd="0" presId="urn:microsoft.com/office/officeart/2005/8/layout/vProcess5"/>
    <dgm:cxn modelId="{666BB6E1-F9A0-4737-94B7-7B5EF4CE79B5}" type="presParOf" srcId="{52B62B3B-E7F7-47CE-B89A-AD6C435C9910}" destId="{A084ADEF-F050-4BEA-B261-FF3DF16D9FF0}" srcOrd="8" destOrd="0" presId="urn:microsoft.com/office/officeart/2005/8/layout/vProcess5"/>
    <dgm:cxn modelId="{FFC962F6-3951-4B58-8923-991157907127}" type="presParOf" srcId="{52B62B3B-E7F7-47CE-B89A-AD6C435C9910}" destId="{01174107-300A-4BCD-9C9A-D02CFD1D1F15}" srcOrd="9" destOrd="0" presId="urn:microsoft.com/office/officeart/2005/8/layout/vProcess5"/>
    <dgm:cxn modelId="{09B7C65D-3921-430A-AFD1-38A7A94BFA91}" type="presParOf" srcId="{52B62B3B-E7F7-47CE-B89A-AD6C435C9910}" destId="{1A7634A6-17DB-4D8F-8D20-2199A63D0460}" srcOrd="10" destOrd="0" presId="urn:microsoft.com/office/officeart/2005/8/layout/vProcess5"/>
    <dgm:cxn modelId="{0A174BAA-75FF-4627-B249-3236C0F95548}" type="presParOf" srcId="{52B62B3B-E7F7-47CE-B89A-AD6C435C9910}" destId="{B4D94B82-D31E-47BB-811A-44AC6D65404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92A465-7ED7-4342-B1D5-73EACDD9F03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117799-E59B-4982-BECF-503A0B0AD394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Use Case:  Developers, testers, and managers use this module to report, track, and resolve bugs during the software development process.</a:t>
          </a:r>
          <a:endParaRPr lang="en-US"/>
        </a:p>
      </dgm:t>
    </dgm:pt>
    <dgm:pt modelId="{3F76568D-D284-4F6A-8502-C0709CEF57AB}" type="parTrans" cxnId="{8AD7CFAA-76D8-4393-B916-3D628B3896FC}">
      <dgm:prSet/>
      <dgm:spPr/>
      <dgm:t>
        <a:bodyPr/>
        <a:lstStyle/>
        <a:p>
          <a:endParaRPr lang="en-US"/>
        </a:p>
      </dgm:t>
    </dgm:pt>
    <dgm:pt modelId="{8433CB71-AD2C-4994-BB54-D56EBC0F1B92}" type="sibTrans" cxnId="{8AD7CFAA-76D8-4393-B916-3D628B3896FC}">
      <dgm:prSet/>
      <dgm:spPr/>
      <dgm:t>
        <a:bodyPr/>
        <a:lstStyle/>
        <a:p>
          <a:endParaRPr lang="en-US"/>
        </a:p>
      </dgm:t>
    </dgm:pt>
    <dgm:pt modelId="{20877901-07E4-4D48-A9A3-2190836D31B4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Bugs Module</a:t>
          </a:r>
        </a:p>
      </dgm:t>
    </dgm:pt>
    <dgm:pt modelId="{7D822030-5015-4D33-B9FB-80ED5BFBA49A}" type="parTrans" cxnId="{220E72EA-CDDE-4A90-9A10-1DF71C9FB700}">
      <dgm:prSet/>
      <dgm:spPr/>
    </dgm:pt>
    <dgm:pt modelId="{B3D4AD65-B7AA-4250-A400-4B9DBBA764AD}" type="sibTrans" cxnId="{220E72EA-CDDE-4A90-9A10-1DF71C9FB700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2F2E6B29-A6B9-48DA-BDAB-A536049E2B02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Purpose: The Bugs module is at the core of the Bug Tracking System and deals with the identification, reporting, and resolution of software bugs.</a:t>
          </a:r>
        </a:p>
      </dgm:t>
    </dgm:pt>
    <dgm:pt modelId="{B9D23FC4-238D-430E-AB32-0FFC8627D4F3}" type="parTrans" cxnId="{10B58B78-909B-4329-BC58-8008A1DA7D2D}">
      <dgm:prSet/>
      <dgm:spPr/>
    </dgm:pt>
    <dgm:pt modelId="{E1463307-96B3-4E3E-B733-1DC847D67F19}" type="sibTrans" cxnId="{10B58B78-909B-4329-BC58-8008A1DA7D2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05779371-3F26-4218-AEE0-721EF22CA7E6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Key Functionalities: Bug Reporting: Allows users to report new bugs, specifying details like title, description, and steps to reproduce. Bug Assignment: Managers can assign bugs to development teams or individual developers. Bug Tracking: Tracks the status of each bug (e.g., open, in progress, resolved) and provides a history of changes. Bug Comments: Enables communication and collaboration among team members by allowing comments on each bug.</a:t>
          </a:r>
        </a:p>
      </dgm:t>
    </dgm:pt>
    <dgm:pt modelId="{51256F7D-79AC-493A-8AC8-E16C30E36E74}" type="parTrans" cxnId="{9DE34DF5-A71A-40B3-81F9-BC39E6D4064C}">
      <dgm:prSet/>
      <dgm:spPr/>
    </dgm:pt>
    <dgm:pt modelId="{1A186C5E-6091-496C-A5B4-49FE4783070B}" type="sibTrans" cxnId="{9DE34DF5-A71A-40B3-81F9-BC39E6D4064C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F31A8F69-C44B-490A-BBE0-D93C5DAD0868}" type="pres">
      <dgm:prSet presAssocID="{1692A465-7ED7-4342-B1D5-73EACDD9F03F}" presName="Name0" presStyleCnt="0">
        <dgm:presLayoutVars>
          <dgm:dir/>
          <dgm:resizeHandles val="exact"/>
        </dgm:presLayoutVars>
      </dgm:prSet>
      <dgm:spPr/>
    </dgm:pt>
    <dgm:pt modelId="{73306B23-1A31-40C7-B997-CD94E8E39428}" type="pres">
      <dgm:prSet presAssocID="{20877901-07E4-4D48-A9A3-2190836D31B4}" presName="node" presStyleLbl="node1" presStyleIdx="0" presStyleCnt="4">
        <dgm:presLayoutVars>
          <dgm:bulletEnabled val="1"/>
        </dgm:presLayoutVars>
      </dgm:prSet>
      <dgm:spPr/>
    </dgm:pt>
    <dgm:pt modelId="{07CAC463-C651-4889-B12A-816CAE9C3C55}" type="pres">
      <dgm:prSet presAssocID="{B3D4AD65-B7AA-4250-A400-4B9DBBA764AD}" presName="sibTrans" presStyleLbl="sibTrans2D1" presStyleIdx="0" presStyleCnt="3"/>
      <dgm:spPr/>
    </dgm:pt>
    <dgm:pt modelId="{26F384E9-B42F-47CA-A88A-8E88F91BD1BE}" type="pres">
      <dgm:prSet presAssocID="{B3D4AD65-B7AA-4250-A400-4B9DBBA764AD}" presName="connectorText" presStyleLbl="sibTrans2D1" presStyleIdx="0" presStyleCnt="3"/>
      <dgm:spPr/>
    </dgm:pt>
    <dgm:pt modelId="{C35AB9A2-EB5E-445F-9AF6-60AFAC00AE00}" type="pres">
      <dgm:prSet presAssocID="{2F2E6B29-A6B9-48DA-BDAB-A536049E2B02}" presName="node" presStyleLbl="node1" presStyleIdx="1" presStyleCnt="4">
        <dgm:presLayoutVars>
          <dgm:bulletEnabled val="1"/>
        </dgm:presLayoutVars>
      </dgm:prSet>
      <dgm:spPr/>
    </dgm:pt>
    <dgm:pt modelId="{6C154601-1D2C-4A7D-BE35-55090585162F}" type="pres">
      <dgm:prSet presAssocID="{E1463307-96B3-4E3E-B733-1DC847D67F19}" presName="sibTrans" presStyleLbl="sibTrans2D1" presStyleIdx="1" presStyleCnt="3"/>
      <dgm:spPr/>
    </dgm:pt>
    <dgm:pt modelId="{6C11ACD8-6694-4B1F-B19D-1A47642AF54D}" type="pres">
      <dgm:prSet presAssocID="{E1463307-96B3-4E3E-B733-1DC847D67F19}" presName="connectorText" presStyleLbl="sibTrans2D1" presStyleIdx="1" presStyleCnt="3"/>
      <dgm:spPr/>
    </dgm:pt>
    <dgm:pt modelId="{3B997925-A9B0-4CA5-937E-3DE36046BE2A}" type="pres">
      <dgm:prSet presAssocID="{05779371-3F26-4218-AEE0-721EF22CA7E6}" presName="node" presStyleLbl="node1" presStyleIdx="2" presStyleCnt="4">
        <dgm:presLayoutVars>
          <dgm:bulletEnabled val="1"/>
        </dgm:presLayoutVars>
      </dgm:prSet>
      <dgm:spPr/>
    </dgm:pt>
    <dgm:pt modelId="{854DB6B0-FB3F-45F4-A3A2-A5B38FB6DC49}" type="pres">
      <dgm:prSet presAssocID="{1A186C5E-6091-496C-A5B4-49FE4783070B}" presName="sibTrans" presStyleLbl="sibTrans2D1" presStyleIdx="2" presStyleCnt="3"/>
      <dgm:spPr/>
    </dgm:pt>
    <dgm:pt modelId="{0F84EDBC-301F-42A7-B96E-48F99DEAE5C4}" type="pres">
      <dgm:prSet presAssocID="{1A186C5E-6091-496C-A5B4-49FE4783070B}" presName="connectorText" presStyleLbl="sibTrans2D1" presStyleIdx="2" presStyleCnt="3"/>
      <dgm:spPr/>
    </dgm:pt>
    <dgm:pt modelId="{634919C6-D04E-4D7C-82D7-5FB47FBCA1A6}" type="pres">
      <dgm:prSet presAssocID="{71117799-E59B-4982-BECF-503A0B0AD394}" presName="node" presStyleLbl="node1" presStyleIdx="3" presStyleCnt="4">
        <dgm:presLayoutVars>
          <dgm:bulletEnabled val="1"/>
        </dgm:presLayoutVars>
      </dgm:prSet>
      <dgm:spPr/>
    </dgm:pt>
  </dgm:ptLst>
  <dgm:cxnLst>
    <dgm:cxn modelId="{6BB23B01-7AEF-40C0-B429-A605E2E4B32E}" type="presOf" srcId="{1A186C5E-6091-496C-A5B4-49FE4783070B}" destId="{0F84EDBC-301F-42A7-B96E-48F99DEAE5C4}" srcOrd="1" destOrd="0" presId="urn:microsoft.com/office/officeart/2005/8/layout/process1"/>
    <dgm:cxn modelId="{CDD82A11-9823-425D-850B-0629505D1495}" type="presOf" srcId="{B3D4AD65-B7AA-4250-A400-4B9DBBA764AD}" destId="{07CAC463-C651-4889-B12A-816CAE9C3C55}" srcOrd="0" destOrd="0" presId="urn:microsoft.com/office/officeart/2005/8/layout/process1"/>
    <dgm:cxn modelId="{F80A3F25-5BF6-4C49-8248-3D5346CC8E50}" type="presOf" srcId="{05779371-3F26-4218-AEE0-721EF22CA7E6}" destId="{3B997925-A9B0-4CA5-937E-3DE36046BE2A}" srcOrd="0" destOrd="0" presId="urn:microsoft.com/office/officeart/2005/8/layout/process1"/>
    <dgm:cxn modelId="{1C498C5E-9055-404A-8A1F-8C5B02A41C04}" type="presOf" srcId="{E1463307-96B3-4E3E-B733-1DC847D67F19}" destId="{6C154601-1D2C-4A7D-BE35-55090585162F}" srcOrd="0" destOrd="0" presId="urn:microsoft.com/office/officeart/2005/8/layout/process1"/>
    <dgm:cxn modelId="{02A88B62-F1F4-4548-A1FA-5F6A0FCEFBDE}" type="presOf" srcId="{2F2E6B29-A6B9-48DA-BDAB-A536049E2B02}" destId="{C35AB9A2-EB5E-445F-9AF6-60AFAC00AE00}" srcOrd="0" destOrd="0" presId="urn:microsoft.com/office/officeart/2005/8/layout/process1"/>
    <dgm:cxn modelId="{9833716A-00D5-40B4-A099-1C66F21F27AA}" type="presOf" srcId="{71117799-E59B-4982-BECF-503A0B0AD394}" destId="{634919C6-D04E-4D7C-82D7-5FB47FBCA1A6}" srcOrd="0" destOrd="0" presId="urn:microsoft.com/office/officeart/2005/8/layout/process1"/>
    <dgm:cxn modelId="{10B58B78-909B-4329-BC58-8008A1DA7D2D}" srcId="{1692A465-7ED7-4342-B1D5-73EACDD9F03F}" destId="{2F2E6B29-A6B9-48DA-BDAB-A536049E2B02}" srcOrd="1" destOrd="0" parTransId="{B9D23FC4-238D-430E-AB32-0FFC8627D4F3}" sibTransId="{E1463307-96B3-4E3E-B733-1DC847D67F19}"/>
    <dgm:cxn modelId="{F320D47A-5DD0-43AF-B50E-6DC2650B6FB2}" type="presOf" srcId="{20877901-07E4-4D48-A9A3-2190836D31B4}" destId="{73306B23-1A31-40C7-B997-CD94E8E39428}" srcOrd="0" destOrd="0" presId="urn:microsoft.com/office/officeart/2005/8/layout/process1"/>
    <dgm:cxn modelId="{8AD7CFAA-76D8-4393-B916-3D628B3896FC}" srcId="{1692A465-7ED7-4342-B1D5-73EACDD9F03F}" destId="{71117799-E59B-4982-BECF-503A0B0AD394}" srcOrd="3" destOrd="0" parTransId="{3F76568D-D284-4F6A-8502-C0709CEF57AB}" sibTransId="{8433CB71-AD2C-4994-BB54-D56EBC0F1B92}"/>
    <dgm:cxn modelId="{02481DAE-976B-4FF4-A676-510401A51E61}" type="presOf" srcId="{1692A465-7ED7-4342-B1D5-73EACDD9F03F}" destId="{F31A8F69-C44B-490A-BBE0-D93C5DAD0868}" srcOrd="0" destOrd="0" presId="urn:microsoft.com/office/officeart/2005/8/layout/process1"/>
    <dgm:cxn modelId="{52FC0FB5-8BEA-4FAD-85E7-DABD42713832}" type="presOf" srcId="{E1463307-96B3-4E3E-B733-1DC847D67F19}" destId="{6C11ACD8-6694-4B1F-B19D-1A47642AF54D}" srcOrd="1" destOrd="0" presId="urn:microsoft.com/office/officeart/2005/8/layout/process1"/>
    <dgm:cxn modelId="{E4586FC7-C085-4A4B-8D4B-C5FE5CA14FAC}" type="presOf" srcId="{B3D4AD65-B7AA-4250-A400-4B9DBBA764AD}" destId="{26F384E9-B42F-47CA-A88A-8E88F91BD1BE}" srcOrd="1" destOrd="0" presId="urn:microsoft.com/office/officeart/2005/8/layout/process1"/>
    <dgm:cxn modelId="{9C2201E0-8200-45F0-8D74-566AF6DE1E79}" type="presOf" srcId="{1A186C5E-6091-496C-A5B4-49FE4783070B}" destId="{854DB6B0-FB3F-45F4-A3A2-A5B38FB6DC49}" srcOrd="0" destOrd="0" presId="urn:microsoft.com/office/officeart/2005/8/layout/process1"/>
    <dgm:cxn modelId="{220E72EA-CDDE-4A90-9A10-1DF71C9FB700}" srcId="{1692A465-7ED7-4342-B1D5-73EACDD9F03F}" destId="{20877901-07E4-4D48-A9A3-2190836D31B4}" srcOrd="0" destOrd="0" parTransId="{7D822030-5015-4D33-B9FB-80ED5BFBA49A}" sibTransId="{B3D4AD65-B7AA-4250-A400-4B9DBBA764AD}"/>
    <dgm:cxn modelId="{9DE34DF5-A71A-40B3-81F9-BC39E6D4064C}" srcId="{1692A465-7ED7-4342-B1D5-73EACDD9F03F}" destId="{05779371-3F26-4218-AEE0-721EF22CA7E6}" srcOrd="2" destOrd="0" parTransId="{51256F7D-79AC-493A-8AC8-E16C30E36E74}" sibTransId="{1A186C5E-6091-496C-A5B4-49FE4783070B}"/>
    <dgm:cxn modelId="{2B92C7C5-51C5-4070-B0E6-7C0C3DB9DCEA}" type="presParOf" srcId="{F31A8F69-C44B-490A-BBE0-D93C5DAD0868}" destId="{73306B23-1A31-40C7-B997-CD94E8E39428}" srcOrd="0" destOrd="0" presId="urn:microsoft.com/office/officeart/2005/8/layout/process1"/>
    <dgm:cxn modelId="{F8D7AC7A-F230-4C06-BA91-7587AB4D2D0B}" type="presParOf" srcId="{F31A8F69-C44B-490A-BBE0-D93C5DAD0868}" destId="{07CAC463-C651-4889-B12A-816CAE9C3C55}" srcOrd="1" destOrd="0" presId="urn:microsoft.com/office/officeart/2005/8/layout/process1"/>
    <dgm:cxn modelId="{F865379C-4E7C-4F20-A895-0DFAE746E3B6}" type="presParOf" srcId="{07CAC463-C651-4889-B12A-816CAE9C3C55}" destId="{26F384E9-B42F-47CA-A88A-8E88F91BD1BE}" srcOrd="0" destOrd="0" presId="urn:microsoft.com/office/officeart/2005/8/layout/process1"/>
    <dgm:cxn modelId="{F1DE4BA7-52A1-4976-970E-E3A11EFED536}" type="presParOf" srcId="{F31A8F69-C44B-490A-BBE0-D93C5DAD0868}" destId="{C35AB9A2-EB5E-445F-9AF6-60AFAC00AE00}" srcOrd="2" destOrd="0" presId="urn:microsoft.com/office/officeart/2005/8/layout/process1"/>
    <dgm:cxn modelId="{D3002CF4-C2D7-40A4-85D3-C1828A404495}" type="presParOf" srcId="{F31A8F69-C44B-490A-BBE0-D93C5DAD0868}" destId="{6C154601-1D2C-4A7D-BE35-55090585162F}" srcOrd="3" destOrd="0" presId="urn:microsoft.com/office/officeart/2005/8/layout/process1"/>
    <dgm:cxn modelId="{52D54C8F-6746-4CFB-BE2A-A85A3E028CE7}" type="presParOf" srcId="{6C154601-1D2C-4A7D-BE35-55090585162F}" destId="{6C11ACD8-6694-4B1F-B19D-1A47642AF54D}" srcOrd="0" destOrd="0" presId="urn:microsoft.com/office/officeart/2005/8/layout/process1"/>
    <dgm:cxn modelId="{1004669B-C5E9-43B3-B4B6-31CA776BF423}" type="presParOf" srcId="{F31A8F69-C44B-490A-BBE0-D93C5DAD0868}" destId="{3B997925-A9B0-4CA5-937E-3DE36046BE2A}" srcOrd="4" destOrd="0" presId="urn:microsoft.com/office/officeart/2005/8/layout/process1"/>
    <dgm:cxn modelId="{934D2B0E-6271-4941-A2B9-EBE80878838B}" type="presParOf" srcId="{F31A8F69-C44B-490A-BBE0-D93C5DAD0868}" destId="{854DB6B0-FB3F-45F4-A3A2-A5B38FB6DC49}" srcOrd="5" destOrd="0" presId="urn:microsoft.com/office/officeart/2005/8/layout/process1"/>
    <dgm:cxn modelId="{B7E08261-8D1C-4ABC-94CA-1868D880EFA4}" type="presParOf" srcId="{854DB6B0-FB3F-45F4-A3A2-A5B38FB6DC49}" destId="{0F84EDBC-301F-42A7-B96E-48F99DEAE5C4}" srcOrd="0" destOrd="0" presId="urn:microsoft.com/office/officeart/2005/8/layout/process1"/>
    <dgm:cxn modelId="{2510F8D5-673D-4FEB-AA79-89D20F51C554}" type="presParOf" srcId="{F31A8F69-C44B-490A-BBE0-D93C5DAD0868}" destId="{634919C6-D04E-4D7C-82D7-5FB47FBCA1A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92A465-7ED7-4342-B1D5-73EACDD9F03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117799-E59B-4982-BECF-503A0B0AD394}">
      <dgm:prSet phldr="0"/>
      <dgm:spPr/>
      <dgm:t>
        <a:bodyPr/>
        <a:lstStyle/>
        <a:p>
          <a:pPr>
            <a:defRPr cap="all"/>
          </a:pPr>
          <a:r>
            <a:rPr lang="en-US" b="0">
              <a:latin typeface="Calibri"/>
              <a:cs typeface="Calibri"/>
            </a:rPr>
            <a:t>Use Case: Managers use this module to assign development teams to specific projects and allocate bug-fixing responsibilities.</a:t>
          </a:r>
          <a:endParaRPr lang="en-US"/>
        </a:p>
      </dgm:t>
    </dgm:pt>
    <dgm:pt modelId="{3F76568D-D284-4F6A-8502-C0709CEF57AB}" type="parTrans" cxnId="{8AD7CFAA-76D8-4393-B916-3D628B3896FC}">
      <dgm:prSet/>
      <dgm:spPr/>
      <dgm:t>
        <a:bodyPr/>
        <a:lstStyle/>
        <a:p>
          <a:endParaRPr lang="en-US"/>
        </a:p>
      </dgm:t>
    </dgm:pt>
    <dgm:pt modelId="{8433CB71-AD2C-4994-BB54-D56EBC0F1B92}" type="sibTrans" cxnId="{8AD7CFAA-76D8-4393-B916-3D628B3896FC}">
      <dgm:prSet/>
      <dgm:spPr/>
      <dgm:t>
        <a:bodyPr/>
        <a:lstStyle/>
        <a:p>
          <a:endParaRPr lang="en-US"/>
        </a:p>
      </dgm:t>
    </dgm:pt>
    <dgm:pt modelId="{6DB2BD41-581F-4CC3-8960-D302887BDDEE}">
      <dgm:prSet phldr="0"/>
      <dgm:spPr/>
      <dgm:t>
        <a:bodyPr/>
        <a:lstStyle/>
        <a:p>
          <a:pPr>
            <a:defRPr cap="all"/>
          </a:pPr>
          <a:r>
            <a:rPr lang="en-US" b="0">
              <a:latin typeface="Calibri"/>
              <a:cs typeface="Calibri"/>
            </a:rPr>
            <a:t>Teams Module</a:t>
          </a:r>
        </a:p>
      </dgm:t>
    </dgm:pt>
    <dgm:pt modelId="{C134C2C3-CEC7-425E-8AC7-1FC15BC689AB}" type="parTrans" cxnId="{BD705AE8-731A-4BB3-BF16-8D2EA598F66D}">
      <dgm:prSet/>
      <dgm:spPr/>
    </dgm:pt>
    <dgm:pt modelId="{8360CCF7-884B-4EAB-9887-B38A1A7B17F4}" type="sibTrans" cxnId="{BD705AE8-731A-4BB3-BF16-8D2EA598F66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0F10E915-484E-4D9D-A69C-FA216B6DB4AF}">
      <dgm:prSet phldr="0"/>
      <dgm:spPr/>
      <dgm:t>
        <a:bodyPr/>
        <a:lstStyle/>
        <a:p>
          <a:pPr>
            <a:defRPr cap="all"/>
          </a:pPr>
          <a:r>
            <a:rPr lang="en-US" b="0">
              <a:latin typeface="Calibri"/>
              <a:cs typeface="Calibri"/>
            </a:rPr>
            <a:t>Purpose: The Teams module focuses on organizing development teams and their roles within different projects.</a:t>
          </a:r>
        </a:p>
      </dgm:t>
    </dgm:pt>
    <dgm:pt modelId="{4F251D2D-BC3A-43A8-A583-C3B45D8E2305}" type="parTrans" cxnId="{47C17641-E81A-4510-AD9F-778D3B79EF2F}">
      <dgm:prSet/>
      <dgm:spPr/>
    </dgm:pt>
    <dgm:pt modelId="{8284DD02-68A8-4174-9C32-087DE6143C3B}" type="sibTrans" cxnId="{47C17641-E81A-4510-AD9F-778D3B79EF2F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16A5DA75-0E32-4E7D-941C-C8D5A8CB2902}">
      <dgm:prSet phldr="0"/>
      <dgm:spPr/>
      <dgm:t>
        <a:bodyPr/>
        <a:lstStyle/>
        <a:p>
          <a:pPr>
            <a:defRPr cap="all"/>
          </a:pPr>
          <a:r>
            <a:rPr lang="en-US" b="0">
              <a:latin typeface="Calibri"/>
              <a:cs typeface="Calibri"/>
            </a:rPr>
            <a:t>Key Functionalities: Team Creation and Management: Allows the creation and administration of development teams. Team Members: Manages team members, assigns roles, and tracks team activity.</a:t>
          </a:r>
        </a:p>
      </dgm:t>
    </dgm:pt>
    <dgm:pt modelId="{312345A5-85DB-4F68-BC93-C8D139F685BE}" type="parTrans" cxnId="{0DF23C45-A528-41CC-A583-F4D5E0373C38}">
      <dgm:prSet/>
      <dgm:spPr/>
    </dgm:pt>
    <dgm:pt modelId="{5312C633-DD01-47F1-B982-821D27CB2677}" type="sibTrans" cxnId="{0DF23C45-A528-41CC-A583-F4D5E0373C38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119A9C90-4DD4-4B45-A3BD-780B635108C2}" type="pres">
      <dgm:prSet presAssocID="{1692A465-7ED7-4342-B1D5-73EACDD9F03F}" presName="outerComposite" presStyleCnt="0">
        <dgm:presLayoutVars>
          <dgm:chMax val="5"/>
          <dgm:dir/>
          <dgm:resizeHandles val="exact"/>
        </dgm:presLayoutVars>
      </dgm:prSet>
      <dgm:spPr/>
    </dgm:pt>
    <dgm:pt modelId="{AD6FD94B-6954-4E55-83B0-DA67F17B5F9F}" type="pres">
      <dgm:prSet presAssocID="{1692A465-7ED7-4342-B1D5-73EACDD9F03F}" presName="dummyMaxCanvas" presStyleCnt="0">
        <dgm:presLayoutVars/>
      </dgm:prSet>
      <dgm:spPr/>
    </dgm:pt>
    <dgm:pt modelId="{1CDA196C-7931-48A7-AF67-10BE6E811997}" type="pres">
      <dgm:prSet presAssocID="{1692A465-7ED7-4342-B1D5-73EACDD9F03F}" presName="FourNodes_1" presStyleLbl="node1" presStyleIdx="0" presStyleCnt="4">
        <dgm:presLayoutVars>
          <dgm:bulletEnabled val="1"/>
        </dgm:presLayoutVars>
      </dgm:prSet>
      <dgm:spPr/>
    </dgm:pt>
    <dgm:pt modelId="{0D71A9AF-54C2-489F-A2AB-20022E865141}" type="pres">
      <dgm:prSet presAssocID="{1692A465-7ED7-4342-B1D5-73EACDD9F03F}" presName="FourNodes_2" presStyleLbl="node1" presStyleIdx="1" presStyleCnt="4">
        <dgm:presLayoutVars>
          <dgm:bulletEnabled val="1"/>
        </dgm:presLayoutVars>
      </dgm:prSet>
      <dgm:spPr/>
    </dgm:pt>
    <dgm:pt modelId="{B3345868-CB94-4919-9662-3C38ADA5B0A2}" type="pres">
      <dgm:prSet presAssocID="{1692A465-7ED7-4342-B1D5-73EACDD9F03F}" presName="FourNodes_3" presStyleLbl="node1" presStyleIdx="2" presStyleCnt="4">
        <dgm:presLayoutVars>
          <dgm:bulletEnabled val="1"/>
        </dgm:presLayoutVars>
      </dgm:prSet>
      <dgm:spPr/>
    </dgm:pt>
    <dgm:pt modelId="{2C2B3354-0196-4A70-992E-B6514E9399FC}" type="pres">
      <dgm:prSet presAssocID="{1692A465-7ED7-4342-B1D5-73EACDD9F03F}" presName="FourNodes_4" presStyleLbl="node1" presStyleIdx="3" presStyleCnt="4">
        <dgm:presLayoutVars>
          <dgm:bulletEnabled val="1"/>
        </dgm:presLayoutVars>
      </dgm:prSet>
      <dgm:spPr/>
    </dgm:pt>
    <dgm:pt modelId="{D200AB5B-CCE8-4376-ABF0-0ED3F8B26071}" type="pres">
      <dgm:prSet presAssocID="{1692A465-7ED7-4342-B1D5-73EACDD9F03F}" presName="FourConn_1-2" presStyleLbl="fgAccFollowNode1" presStyleIdx="0" presStyleCnt="3">
        <dgm:presLayoutVars>
          <dgm:bulletEnabled val="1"/>
        </dgm:presLayoutVars>
      </dgm:prSet>
      <dgm:spPr/>
    </dgm:pt>
    <dgm:pt modelId="{B09D5D3E-CB70-4720-A440-A970C1F847E1}" type="pres">
      <dgm:prSet presAssocID="{1692A465-7ED7-4342-B1D5-73EACDD9F03F}" presName="FourConn_2-3" presStyleLbl="fgAccFollowNode1" presStyleIdx="1" presStyleCnt="3">
        <dgm:presLayoutVars>
          <dgm:bulletEnabled val="1"/>
        </dgm:presLayoutVars>
      </dgm:prSet>
      <dgm:spPr/>
    </dgm:pt>
    <dgm:pt modelId="{32701597-3217-4283-BBCD-D9629A77CBCC}" type="pres">
      <dgm:prSet presAssocID="{1692A465-7ED7-4342-B1D5-73EACDD9F03F}" presName="FourConn_3-4" presStyleLbl="fgAccFollowNode1" presStyleIdx="2" presStyleCnt="3">
        <dgm:presLayoutVars>
          <dgm:bulletEnabled val="1"/>
        </dgm:presLayoutVars>
      </dgm:prSet>
      <dgm:spPr/>
    </dgm:pt>
    <dgm:pt modelId="{46560D02-B48F-40B2-8B46-EA1B986B8D84}" type="pres">
      <dgm:prSet presAssocID="{1692A465-7ED7-4342-B1D5-73EACDD9F03F}" presName="FourNodes_1_text" presStyleLbl="node1" presStyleIdx="3" presStyleCnt="4">
        <dgm:presLayoutVars>
          <dgm:bulletEnabled val="1"/>
        </dgm:presLayoutVars>
      </dgm:prSet>
      <dgm:spPr/>
    </dgm:pt>
    <dgm:pt modelId="{25A5FF32-C030-4A6F-80AB-745958D84571}" type="pres">
      <dgm:prSet presAssocID="{1692A465-7ED7-4342-B1D5-73EACDD9F03F}" presName="FourNodes_2_text" presStyleLbl="node1" presStyleIdx="3" presStyleCnt="4">
        <dgm:presLayoutVars>
          <dgm:bulletEnabled val="1"/>
        </dgm:presLayoutVars>
      </dgm:prSet>
      <dgm:spPr/>
    </dgm:pt>
    <dgm:pt modelId="{81E307AC-C261-4681-9D17-5E8023BA1027}" type="pres">
      <dgm:prSet presAssocID="{1692A465-7ED7-4342-B1D5-73EACDD9F03F}" presName="FourNodes_3_text" presStyleLbl="node1" presStyleIdx="3" presStyleCnt="4">
        <dgm:presLayoutVars>
          <dgm:bulletEnabled val="1"/>
        </dgm:presLayoutVars>
      </dgm:prSet>
      <dgm:spPr/>
    </dgm:pt>
    <dgm:pt modelId="{B425DB19-C8B6-41AB-BFD3-8192C916C7C0}" type="pres">
      <dgm:prSet presAssocID="{1692A465-7ED7-4342-B1D5-73EACDD9F03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788420F-1BF5-4D31-B376-9863BD38CC51}" type="presOf" srcId="{8360CCF7-884B-4EAB-9887-B38A1A7B17F4}" destId="{D200AB5B-CCE8-4376-ABF0-0ED3F8B26071}" srcOrd="0" destOrd="0" presId="urn:microsoft.com/office/officeart/2005/8/layout/vProcess5"/>
    <dgm:cxn modelId="{13EEE937-736D-46A1-9410-6A646526CEE1}" type="presOf" srcId="{1692A465-7ED7-4342-B1D5-73EACDD9F03F}" destId="{119A9C90-4DD4-4B45-A3BD-780B635108C2}" srcOrd="0" destOrd="0" presId="urn:microsoft.com/office/officeart/2005/8/layout/vProcess5"/>
    <dgm:cxn modelId="{D211073C-F0BA-4299-974B-5870E0E003A7}" type="presOf" srcId="{6DB2BD41-581F-4CC3-8960-D302887BDDEE}" destId="{1CDA196C-7931-48A7-AF67-10BE6E811997}" srcOrd="0" destOrd="0" presId="urn:microsoft.com/office/officeart/2005/8/layout/vProcess5"/>
    <dgm:cxn modelId="{47C17641-E81A-4510-AD9F-778D3B79EF2F}" srcId="{1692A465-7ED7-4342-B1D5-73EACDD9F03F}" destId="{0F10E915-484E-4D9D-A69C-FA216B6DB4AF}" srcOrd="1" destOrd="0" parTransId="{4F251D2D-BC3A-43A8-A583-C3B45D8E2305}" sibTransId="{8284DD02-68A8-4174-9C32-087DE6143C3B}"/>
    <dgm:cxn modelId="{0DF23C45-A528-41CC-A583-F4D5E0373C38}" srcId="{1692A465-7ED7-4342-B1D5-73EACDD9F03F}" destId="{16A5DA75-0E32-4E7D-941C-C8D5A8CB2902}" srcOrd="2" destOrd="0" parTransId="{312345A5-85DB-4F68-BC93-C8D139F685BE}" sibTransId="{5312C633-DD01-47F1-B982-821D27CB2677}"/>
    <dgm:cxn modelId="{96607381-CDE2-4F8E-AF42-E7E073EF07E3}" type="presOf" srcId="{16A5DA75-0E32-4E7D-941C-C8D5A8CB2902}" destId="{81E307AC-C261-4681-9D17-5E8023BA1027}" srcOrd="1" destOrd="0" presId="urn:microsoft.com/office/officeart/2005/8/layout/vProcess5"/>
    <dgm:cxn modelId="{322C4B82-C252-4270-B7C0-444253359D88}" type="presOf" srcId="{71117799-E59B-4982-BECF-503A0B0AD394}" destId="{B425DB19-C8B6-41AB-BFD3-8192C916C7C0}" srcOrd="1" destOrd="0" presId="urn:microsoft.com/office/officeart/2005/8/layout/vProcess5"/>
    <dgm:cxn modelId="{A079FF91-CBF0-4956-8B9A-1B477BE3C2EF}" type="presOf" srcId="{16A5DA75-0E32-4E7D-941C-C8D5A8CB2902}" destId="{B3345868-CB94-4919-9662-3C38ADA5B0A2}" srcOrd="0" destOrd="0" presId="urn:microsoft.com/office/officeart/2005/8/layout/vProcess5"/>
    <dgm:cxn modelId="{F2024098-3101-4BD9-A800-8CAA4BB0B090}" type="presOf" srcId="{6DB2BD41-581F-4CC3-8960-D302887BDDEE}" destId="{46560D02-B48F-40B2-8B46-EA1B986B8D84}" srcOrd="1" destOrd="0" presId="urn:microsoft.com/office/officeart/2005/8/layout/vProcess5"/>
    <dgm:cxn modelId="{8B1353A6-8C2B-491A-8837-DDE3D63633AC}" type="presOf" srcId="{71117799-E59B-4982-BECF-503A0B0AD394}" destId="{2C2B3354-0196-4A70-992E-B6514E9399FC}" srcOrd="0" destOrd="0" presId="urn:microsoft.com/office/officeart/2005/8/layout/vProcess5"/>
    <dgm:cxn modelId="{8AD7CFAA-76D8-4393-B916-3D628B3896FC}" srcId="{1692A465-7ED7-4342-B1D5-73EACDD9F03F}" destId="{71117799-E59B-4982-BECF-503A0B0AD394}" srcOrd="3" destOrd="0" parTransId="{3F76568D-D284-4F6A-8502-C0709CEF57AB}" sibTransId="{8433CB71-AD2C-4994-BB54-D56EBC0F1B92}"/>
    <dgm:cxn modelId="{9D1943D5-2222-4ABD-ACE8-94C081BEA326}" type="presOf" srcId="{8284DD02-68A8-4174-9C32-087DE6143C3B}" destId="{B09D5D3E-CB70-4720-A440-A970C1F847E1}" srcOrd="0" destOrd="0" presId="urn:microsoft.com/office/officeart/2005/8/layout/vProcess5"/>
    <dgm:cxn modelId="{C00566DD-CD02-4963-BA40-80879B3F1CB5}" type="presOf" srcId="{0F10E915-484E-4D9D-A69C-FA216B6DB4AF}" destId="{0D71A9AF-54C2-489F-A2AB-20022E865141}" srcOrd="0" destOrd="0" presId="urn:microsoft.com/office/officeart/2005/8/layout/vProcess5"/>
    <dgm:cxn modelId="{971DE3DF-4011-4799-8012-8ABA9B7791ED}" type="presOf" srcId="{0F10E915-484E-4D9D-A69C-FA216B6DB4AF}" destId="{25A5FF32-C030-4A6F-80AB-745958D84571}" srcOrd="1" destOrd="0" presId="urn:microsoft.com/office/officeart/2005/8/layout/vProcess5"/>
    <dgm:cxn modelId="{BD705AE8-731A-4BB3-BF16-8D2EA598F66D}" srcId="{1692A465-7ED7-4342-B1D5-73EACDD9F03F}" destId="{6DB2BD41-581F-4CC3-8960-D302887BDDEE}" srcOrd="0" destOrd="0" parTransId="{C134C2C3-CEC7-425E-8AC7-1FC15BC689AB}" sibTransId="{8360CCF7-884B-4EAB-9887-B38A1A7B17F4}"/>
    <dgm:cxn modelId="{BA4A12FD-E311-4097-BE3D-FD3CEF0D16BA}" type="presOf" srcId="{5312C633-DD01-47F1-B982-821D27CB2677}" destId="{32701597-3217-4283-BBCD-D9629A77CBCC}" srcOrd="0" destOrd="0" presId="urn:microsoft.com/office/officeart/2005/8/layout/vProcess5"/>
    <dgm:cxn modelId="{17D830C0-1705-4226-8D4D-EC10E913EFF6}" type="presParOf" srcId="{119A9C90-4DD4-4B45-A3BD-780B635108C2}" destId="{AD6FD94B-6954-4E55-83B0-DA67F17B5F9F}" srcOrd="0" destOrd="0" presId="urn:microsoft.com/office/officeart/2005/8/layout/vProcess5"/>
    <dgm:cxn modelId="{E6D5C018-7E4C-4D2C-8DA1-1DC09E50B017}" type="presParOf" srcId="{119A9C90-4DD4-4B45-A3BD-780B635108C2}" destId="{1CDA196C-7931-48A7-AF67-10BE6E811997}" srcOrd="1" destOrd="0" presId="urn:microsoft.com/office/officeart/2005/8/layout/vProcess5"/>
    <dgm:cxn modelId="{9320A0F2-4973-4450-A140-A7415BDBD0D4}" type="presParOf" srcId="{119A9C90-4DD4-4B45-A3BD-780B635108C2}" destId="{0D71A9AF-54C2-489F-A2AB-20022E865141}" srcOrd="2" destOrd="0" presId="urn:microsoft.com/office/officeart/2005/8/layout/vProcess5"/>
    <dgm:cxn modelId="{721CBEE9-C810-4820-9948-288F4E587077}" type="presParOf" srcId="{119A9C90-4DD4-4B45-A3BD-780B635108C2}" destId="{B3345868-CB94-4919-9662-3C38ADA5B0A2}" srcOrd="3" destOrd="0" presId="urn:microsoft.com/office/officeart/2005/8/layout/vProcess5"/>
    <dgm:cxn modelId="{4BED9229-7F14-423E-B299-22AA18E383A7}" type="presParOf" srcId="{119A9C90-4DD4-4B45-A3BD-780B635108C2}" destId="{2C2B3354-0196-4A70-992E-B6514E9399FC}" srcOrd="4" destOrd="0" presId="urn:microsoft.com/office/officeart/2005/8/layout/vProcess5"/>
    <dgm:cxn modelId="{D3A13711-1231-40E8-80F0-78ADA956BDEA}" type="presParOf" srcId="{119A9C90-4DD4-4B45-A3BD-780B635108C2}" destId="{D200AB5B-CCE8-4376-ABF0-0ED3F8B26071}" srcOrd="5" destOrd="0" presId="urn:microsoft.com/office/officeart/2005/8/layout/vProcess5"/>
    <dgm:cxn modelId="{242BD9E2-6A23-492B-9D40-19A955D78BCC}" type="presParOf" srcId="{119A9C90-4DD4-4B45-A3BD-780B635108C2}" destId="{B09D5D3E-CB70-4720-A440-A970C1F847E1}" srcOrd="6" destOrd="0" presId="urn:microsoft.com/office/officeart/2005/8/layout/vProcess5"/>
    <dgm:cxn modelId="{FDF0D206-C1D5-48AE-ABE6-B310767B811F}" type="presParOf" srcId="{119A9C90-4DD4-4B45-A3BD-780B635108C2}" destId="{32701597-3217-4283-BBCD-D9629A77CBCC}" srcOrd="7" destOrd="0" presId="urn:microsoft.com/office/officeart/2005/8/layout/vProcess5"/>
    <dgm:cxn modelId="{429503F3-3A79-4DFA-B264-E553D7AF6538}" type="presParOf" srcId="{119A9C90-4DD4-4B45-A3BD-780B635108C2}" destId="{46560D02-B48F-40B2-8B46-EA1B986B8D84}" srcOrd="8" destOrd="0" presId="urn:microsoft.com/office/officeart/2005/8/layout/vProcess5"/>
    <dgm:cxn modelId="{DC3C47FA-094A-4228-8BDC-304C78042ABA}" type="presParOf" srcId="{119A9C90-4DD4-4B45-A3BD-780B635108C2}" destId="{25A5FF32-C030-4A6F-80AB-745958D84571}" srcOrd="9" destOrd="0" presId="urn:microsoft.com/office/officeart/2005/8/layout/vProcess5"/>
    <dgm:cxn modelId="{C2C761CE-29CF-46C2-AF6B-7B13EF46A9A2}" type="presParOf" srcId="{119A9C90-4DD4-4B45-A3BD-780B635108C2}" destId="{81E307AC-C261-4681-9D17-5E8023BA1027}" srcOrd="10" destOrd="0" presId="urn:microsoft.com/office/officeart/2005/8/layout/vProcess5"/>
    <dgm:cxn modelId="{78F7C9D9-5551-4814-BE16-09C5259E2A44}" type="presParOf" srcId="{119A9C90-4DD4-4B45-A3BD-780B635108C2}" destId="{B425DB19-C8B6-41AB-BFD3-8192C916C7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227D22-6588-49A4-A060-23EA34AE4A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5EC6AD-2543-4A16-AD1B-729C279CB7EE}">
      <dgm:prSet/>
      <dgm:spPr/>
      <dgm:t>
        <a:bodyPr/>
        <a:lstStyle/>
        <a:p>
          <a:r>
            <a:rPr lang="en-US"/>
            <a:t>In conclusion, our Bug Tracking System represents a significant leap forward in how we manage software issues and deliver high-quality products.</a:t>
          </a:r>
        </a:p>
      </dgm:t>
    </dgm:pt>
    <dgm:pt modelId="{F7BBF11A-9763-4921-966A-EAD43E9CAB08}" type="parTrans" cxnId="{ABB1466A-FEC6-49CA-9099-BF5B7E056F90}">
      <dgm:prSet/>
      <dgm:spPr/>
      <dgm:t>
        <a:bodyPr/>
        <a:lstStyle/>
        <a:p>
          <a:endParaRPr lang="en-US"/>
        </a:p>
      </dgm:t>
    </dgm:pt>
    <dgm:pt modelId="{185C97BF-27A7-45D1-8B90-976E9CF60D78}" type="sibTrans" cxnId="{ABB1466A-FEC6-49CA-9099-BF5B7E056F90}">
      <dgm:prSet/>
      <dgm:spPr/>
      <dgm:t>
        <a:bodyPr/>
        <a:lstStyle/>
        <a:p>
          <a:endParaRPr lang="en-US"/>
        </a:p>
      </dgm:t>
    </dgm:pt>
    <dgm:pt modelId="{CB767209-6487-461D-A105-D31F9595BECB}">
      <dgm:prSet/>
      <dgm:spPr/>
      <dgm:t>
        <a:bodyPr/>
        <a:lstStyle/>
        <a:p>
          <a:r>
            <a:rPr lang="en-US"/>
            <a:t>We've designed a user-friendly interface that empowers our teams to work efficiently and effectively.</a:t>
          </a:r>
        </a:p>
      </dgm:t>
    </dgm:pt>
    <dgm:pt modelId="{0BA6D40A-F447-443E-8AED-D04A719C8222}" type="parTrans" cxnId="{6294FBF4-6381-4721-97CD-E8BD646CD15E}">
      <dgm:prSet/>
      <dgm:spPr/>
      <dgm:t>
        <a:bodyPr/>
        <a:lstStyle/>
        <a:p>
          <a:endParaRPr lang="en-US"/>
        </a:p>
      </dgm:t>
    </dgm:pt>
    <dgm:pt modelId="{D63C92F9-13AA-41BD-BF1D-E237008E2E7D}" type="sibTrans" cxnId="{6294FBF4-6381-4721-97CD-E8BD646CD15E}">
      <dgm:prSet/>
      <dgm:spPr/>
      <dgm:t>
        <a:bodyPr/>
        <a:lstStyle/>
        <a:p>
          <a:endParaRPr lang="en-US"/>
        </a:p>
      </dgm:t>
    </dgm:pt>
    <dgm:pt modelId="{17C12D04-B38F-452F-84A3-20AB0B04BBAD}">
      <dgm:prSet/>
      <dgm:spPr/>
      <dgm:t>
        <a:bodyPr/>
        <a:lstStyle/>
        <a:p>
          <a:r>
            <a:rPr lang="en-US"/>
            <a:t>The system's robust database architecture ensures that we have a solid foundation for issue tracking.</a:t>
          </a:r>
        </a:p>
      </dgm:t>
    </dgm:pt>
    <dgm:pt modelId="{69EE6C12-C968-4E97-8793-E900799ECE62}" type="parTrans" cxnId="{3855F287-9479-45E8-9017-72B34A4F4255}">
      <dgm:prSet/>
      <dgm:spPr/>
      <dgm:t>
        <a:bodyPr/>
        <a:lstStyle/>
        <a:p>
          <a:endParaRPr lang="en-US"/>
        </a:p>
      </dgm:t>
    </dgm:pt>
    <dgm:pt modelId="{67BAF678-3F4B-42D3-8323-5E59FA1FFD85}" type="sibTrans" cxnId="{3855F287-9479-45E8-9017-72B34A4F4255}">
      <dgm:prSet/>
      <dgm:spPr/>
      <dgm:t>
        <a:bodyPr/>
        <a:lstStyle/>
        <a:p>
          <a:endParaRPr lang="en-US"/>
        </a:p>
      </dgm:t>
    </dgm:pt>
    <dgm:pt modelId="{69781FA5-746C-4FEB-8A07-D40FC264240D}">
      <dgm:prSet/>
      <dgm:spPr/>
      <dgm:t>
        <a:bodyPr/>
        <a:lstStyle/>
        <a:p>
          <a:r>
            <a:rPr lang="en-US"/>
            <a:t>Security measures and role-based access control safeguard our data and operations.</a:t>
          </a:r>
        </a:p>
      </dgm:t>
    </dgm:pt>
    <dgm:pt modelId="{DFF2D642-9D36-47D9-8907-AE43B04F4621}" type="parTrans" cxnId="{FAFD2543-3112-401E-9873-B2880400E6A7}">
      <dgm:prSet/>
      <dgm:spPr/>
      <dgm:t>
        <a:bodyPr/>
        <a:lstStyle/>
        <a:p>
          <a:endParaRPr lang="en-US"/>
        </a:p>
      </dgm:t>
    </dgm:pt>
    <dgm:pt modelId="{0E502379-3E3C-42C0-8B12-FE25EC773352}" type="sibTrans" cxnId="{FAFD2543-3112-401E-9873-B2880400E6A7}">
      <dgm:prSet/>
      <dgm:spPr/>
      <dgm:t>
        <a:bodyPr/>
        <a:lstStyle/>
        <a:p>
          <a:endParaRPr lang="en-US"/>
        </a:p>
      </dgm:t>
    </dgm:pt>
    <dgm:pt modelId="{C5B6798F-90C2-4D43-9D24-5BD23C464E68}">
      <dgm:prSet/>
      <dgm:spPr/>
      <dgm:t>
        <a:bodyPr/>
        <a:lstStyle/>
        <a:p>
          <a:r>
            <a:rPr lang="en-US"/>
            <a:t>Our bug tracking functionality simplifies the entire process from reporting to resolution.</a:t>
          </a:r>
        </a:p>
      </dgm:t>
    </dgm:pt>
    <dgm:pt modelId="{91B5C35A-DA86-4469-BFB4-D9C005B4B84F}" type="parTrans" cxnId="{61E614FE-7885-45C3-9C7C-A8A70AE3DC76}">
      <dgm:prSet/>
      <dgm:spPr/>
      <dgm:t>
        <a:bodyPr/>
        <a:lstStyle/>
        <a:p>
          <a:endParaRPr lang="en-US"/>
        </a:p>
      </dgm:t>
    </dgm:pt>
    <dgm:pt modelId="{DE80FF8A-460E-44BE-88FB-4E348D3A1C69}" type="sibTrans" cxnId="{61E614FE-7885-45C3-9C7C-A8A70AE3DC76}">
      <dgm:prSet/>
      <dgm:spPr/>
      <dgm:t>
        <a:bodyPr/>
        <a:lstStyle/>
        <a:p>
          <a:endParaRPr lang="en-US"/>
        </a:p>
      </dgm:t>
    </dgm:pt>
    <dgm:pt modelId="{894C8A6E-0E10-4A65-AACF-E22B4E128EF7}">
      <dgm:prSet/>
      <dgm:spPr/>
      <dgm:t>
        <a:bodyPr/>
        <a:lstStyle/>
        <a:p>
          <a:r>
            <a:rPr lang="en-US"/>
            <a:t>We've adhered to strict business rules, validations, and testing to ensure reliability and data integrity.</a:t>
          </a:r>
        </a:p>
      </dgm:t>
    </dgm:pt>
    <dgm:pt modelId="{6EE18DC3-55A3-44DA-9051-300DD2C9A7C9}" type="parTrans" cxnId="{FC6FEC36-A5FA-4370-8BB6-D14C1291C1A4}">
      <dgm:prSet/>
      <dgm:spPr/>
      <dgm:t>
        <a:bodyPr/>
        <a:lstStyle/>
        <a:p>
          <a:endParaRPr lang="en-US"/>
        </a:p>
      </dgm:t>
    </dgm:pt>
    <dgm:pt modelId="{DF8D9805-33A9-44AB-95A9-0905CC3248CA}" type="sibTrans" cxnId="{FC6FEC36-A5FA-4370-8BB6-D14C1291C1A4}">
      <dgm:prSet/>
      <dgm:spPr/>
      <dgm:t>
        <a:bodyPr/>
        <a:lstStyle/>
        <a:p>
          <a:endParaRPr lang="en-US"/>
        </a:p>
      </dgm:t>
    </dgm:pt>
    <dgm:pt modelId="{478BC276-EB99-4E89-ADBC-4EB7625EBB13}" type="pres">
      <dgm:prSet presAssocID="{15227D22-6588-49A4-A060-23EA34AE4A0D}" presName="root" presStyleCnt="0">
        <dgm:presLayoutVars>
          <dgm:dir/>
          <dgm:resizeHandles val="exact"/>
        </dgm:presLayoutVars>
      </dgm:prSet>
      <dgm:spPr/>
    </dgm:pt>
    <dgm:pt modelId="{42C635C5-D2F5-490D-80CA-C2E3D2EDFDE9}" type="pres">
      <dgm:prSet presAssocID="{4D5EC6AD-2543-4A16-AD1B-729C279CB7EE}" presName="compNode" presStyleCnt="0"/>
      <dgm:spPr/>
    </dgm:pt>
    <dgm:pt modelId="{54092B24-1E6B-4E6D-A870-1C1B71B8979D}" type="pres">
      <dgm:prSet presAssocID="{4D5EC6AD-2543-4A16-AD1B-729C279CB7EE}" presName="bgRect" presStyleLbl="bgShp" presStyleIdx="0" presStyleCnt="6"/>
      <dgm:spPr/>
    </dgm:pt>
    <dgm:pt modelId="{771CC475-C811-41BE-9998-57DF0E513EEB}" type="pres">
      <dgm:prSet presAssocID="{4D5EC6AD-2543-4A16-AD1B-729C279CB7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E4130F3-DBCB-4150-A939-56B15E0ADDF9}" type="pres">
      <dgm:prSet presAssocID="{4D5EC6AD-2543-4A16-AD1B-729C279CB7EE}" presName="spaceRect" presStyleCnt="0"/>
      <dgm:spPr/>
    </dgm:pt>
    <dgm:pt modelId="{207A1FC6-F95C-429B-A64D-374B84C3DE22}" type="pres">
      <dgm:prSet presAssocID="{4D5EC6AD-2543-4A16-AD1B-729C279CB7EE}" presName="parTx" presStyleLbl="revTx" presStyleIdx="0" presStyleCnt="6">
        <dgm:presLayoutVars>
          <dgm:chMax val="0"/>
          <dgm:chPref val="0"/>
        </dgm:presLayoutVars>
      </dgm:prSet>
      <dgm:spPr/>
    </dgm:pt>
    <dgm:pt modelId="{4B532367-1944-48A4-9624-C175435CAA48}" type="pres">
      <dgm:prSet presAssocID="{185C97BF-27A7-45D1-8B90-976E9CF60D78}" presName="sibTrans" presStyleCnt="0"/>
      <dgm:spPr/>
    </dgm:pt>
    <dgm:pt modelId="{9340684D-A9E3-4EBA-89A7-A630DA60A5CA}" type="pres">
      <dgm:prSet presAssocID="{CB767209-6487-461D-A105-D31F9595BECB}" presName="compNode" presStyleCnt="0"/>
      <dgm:spPr/>
    </dgm:pt>
    <dgm:pt modelId="{50DA04A3-7D3A-4208-9C0B-F0483302C1D5}" type="pres">
      <dgm:prSet presAssocID="{CB767209-6487-461D-A105-D31F9595BECB}" presName="bgRect" presStyleLbl="bgShp" presStyleIdx="1" presStyleCnt="6"/>
      <dgm:spPr/>
    </dgm:pt>
    <dgm:pt modelId="{95388141-507C-4F01-BDA0-987FEADE56D5}" type="pres">
      <dgm:prSet presAssocID="{CB767209-6487-461D-A105-D31F9595BEC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6F5EEED-7992-4EB8-88C1-A4397A87BB4C}" type="pres">
      <dgm:prSet presAssocID="{CB767209-6487-461D-A105-D31F9595BECB}" presName="spaceRect" presStyleCnt="0"/>
      <dgm:spPr/>
    </dgm:pt>
    <dgm:pt modelId="{BD808ADD-6CEF-4650-BF7C-AE5EF1E833D8}" type="pres">
      <dgm:prSet presAssocID="{CB767209-6487-461D-A105-D31F9595BECB}" presName="parTx" presStyleLbl="revTx" presStyleIdx="1" presStyleCnt="6">
        <dgm:presLayoutVars>
          <dgm:chMax val="0"/>
          <dgm:chPref val="0"/>
        </dgm:presLayoutVars>
      </dgm:prSet>
      <dgm:spPr/>
    </dgm:pt>
    <dgm:pt modelId="{4C4E82B5-6983-4CD6-AFBB-2844ACDB2189}" type="pres">
      <dgm:prSet presAssocID="{D63C92F9-13AA-41BD-BF1D-E237008E2E7D}" presName="sibTrans" presStyleCnt="0"/>
      <dgm:spPr/>
    </dgm:pt>
    <dgm:pt modelId="{02B2A317-CB4C-4501-98A8-DB86EDB681AC}" type="pres">
      <dgm:prSet presAssocID="{17C12D04-B38F-452F-84A3-20AB0B04BBAD}" presName="compNode" presStyleCnt="0"/>
      <dgm:spPr/>
    </dgm:pt>
    <dgm:pt modelId="{650AAF70-E5E2-45FB-B445-6B3C31B04537}" type="pres">
      <dgm:prSet presAssocID="{17C12D04-B38F-452F-84A3-20AB0B04BBAD}" presName="bgRect" presStyleLbl="bgShp" presStyleIdx="2" presStyleCnt="6"/>
      <dgm:spPr/>
    </dgm:pt>
    <dgm:pt modelId="{138441B6-C719-4A53-A49E-B97A8F4E7B7E}" type="pres">
      <dgm:prSet presAssocID="{17C12D04-B38F-452F-84A3-20AB0B04BBA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DECD20-49A5-49CD-A367-1E24CBCB6F9F}" type="pres">
      <dgm:prSet presAssocID="{17C12D04-B38F-452F-84A3-20AB0B04BBAD}" presName="spaceRect" presStyleCnt="0"/>
      <dgm:spPr/>
    </dgm:pt>
    <dgm:pt modelId="{DC1F3F30-DF80-46BF-9189-4A3BFA92F902}" type="pres">
      <dgm:prSet presAssocID="{17C12D04-B38F-452F-84A3-20AB0B04BBAD}" presName="parTx" presStyleLbl="revTx" presStyleIdx="2" presStyleCnt="6">
        <dgm:presLayoutVars>
          <dgm:chMax val="0"/>
          <dgm:chPref val="0"/>
        </dgm:presLayoutVars>
      </dgm:prSet>
      <dgm:spPr/>
    </dgm:pt>
    <dgm:pt modelId="{B978C05C-0729-4AAB-A1DF-926443EDC9BB}" type="pres">
      <dgm:prSet presAssocID="{67BAF678-3F4B-42D3-8323-5E59FA1FFD85}" presName="sibTrans" presStyleCnt="0"/>
      <dgm:spPr/>
    </dgm:pt>
    <dgm:pt modelId="{3CA0F81A-1E92-4E63-8574-247823A0DABB}" type="pres">
      <dgm:prSet presAssocID="{69781FA5-746C-4FEB-8A07-D40FC264240D}" presName="compNode" presStyleCnt="0"/>
      <dgm:spPr/>
    </dgm:pt>
    <dgm:pt modelId="{D4A0A1FB-333C-4744-B495-C5A9A47EC1E5}" type="pres">
      <dgm:prSet presAssocID="{69781FA5-746C-4FEB-8A07-D40FC264240D}" presName="bgRect" presStyleLbl="bgShp" presStyleIdx="3" presStyleCnt="6"/>
      <dgm:spPr/>
    </dgm:pt>
    <dgm:pt modelId="{03AB64BB-A4E0-4F47-8CFD-D090FCF8D95E}" type="pres">
      <dgm:prSet presAssocID="{69781FA5-746C-4FEB-8A07-D40FC26424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1F442B1-52B3-4E78-B67A-984CE9DCFB0B}" type="pres">
      <dgm:prSet presAssocID="{69781FA5-746C-4FEB-8A07-D40FC264240D}" presName="spaceRect" presStyleCnt="0"/>
      <dgm:spPr/>
    </dgm:pt>
    <dgm:pt modelId="{BE8B0A87-6C39-49DE-AEAA-0AEF1310DCDC}" type="pres">
      <dgm:prSet presAssocID="{69781FA5-746C-4FEB-8A07-D40FC264240D}" presName="parTx" presStyleLbl="revTx" presStyleIdx="3" presStyleCnt="6">
        <dgm:presLayoutVars>
          <dgm:chMax val="0"/>
          <dgm:chPref val="0"/>
        </dgm:presLayoutVars>
      </dgm:prSet>
      <dgm:spPr/>
    </dgm:pt>
    <dgm:pt modelId="{DC095A89-A0E1-48C6-9A4E-84F3054E2DFD}" type="pres">
      <dgm:prSet presAssocID="{0E502379-3E3C-42C0-8B12-FE25EC773352}" presName="sibTrans" presStyleCnt="0"/>
      <dgm:spPr/>
    </dgm:pt>
    <dgm:pt modelId="{6D66A32B-D69E-4C0D-B253-A8CC1C89AAF4}" type="pres">
      <dgm:prSet presAssocID="{C5B6798F-90C2-4D43-9D24-5BD23C464E68}" presName="compNode" presStyleCnt="0"/>
      <dgm:spPr/>
    </dgm:pt>
    <dgm:pt modelId="{419A5156-CA88-4FD0-8E39-6026BE8FA5F6}" type="pres">
      <dgm:prSet presAssocID="{C5B6798F-90C2-4D43-9D24-5BD23C464E68}" presName="bgRect" presStyleLbl="bgShp" presStyleIdx="4" presStyleCnt="6"/>
      <dgm:spPr/>
    </dgm:pt>
    <dgm:pt modelId="{12F8E6A6-61E7-420D-9451-D01AA8CAB673}" type="pres">
      <dgm:prSet presAssocID="{C5B6798F-90C2-4D43-9D24-5BD23C464E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9A33D29-5EFC-4537-8004-66EAF6C1A96C}" type="pres">
      <dgm:prSet presAssocID="{C5B6798F-90C2-4D43-9D24-5BD23C464E68}" presName="spaceRect" presStyleCnt="0"/>
      <dgm:spPr/>
    </dgm:pt>
    <dgm:pt modelId="{1F51066E-B8FA-468F-9EA3-7F3D7B6033BF}" type="pres">
      <dgm:prSet presAssocID="{C5B6798F-90C2-4D43-9D24-5BD23C464E68}" presName="parTx" presStyleLbl="revTx" presStyleIdx="4" presStyleCnt="6">
        <dgm:presLayoutVars>
          <dgm:chMax val="0"/>
          <dgm:chPref val="0"/>
        </dgm:presLayoutVars>
      </dgm:prSet>
      <dgm:spPr/>
    </dgm:pt>
    <dgm:pt modelId="{28928661-8183-409A-945A-C184E00C46C8}" type="pres">
      <dgm:prSet presAssocID="{DE80FF8A-460E-44BE-88FB-4E348D3A1C69}" presName="sibTrans" presStyleCnt="0"/>
      <dgm:spPr/>
    </dgm:pt>
    <dgm:pt modelId="{8BD9593D-91A7-42AC-8364-8EBD7CAD6DB4}" type="pres">
      <dgm:prSet presAssocID="{894C8A6E-0E10-4A65-AACF-E22B4E128EF7}" presName="compNode" presStyleCnt="0"/>
      <dgm:spPr/>
    </dgm:pt>
    <dgm:pt modelId="{F10431B7-9D18-40C8-924D-215687322041}" type="pres">
      <dgm:prSet presAssocID="{894C8A6E-0E10-4A65-AACF-E22B4E128EF7}" presName="bgRect" presStyleLbl="bgShp" presStyleIdx="5" presStyleCnt="6"/>
      <dgm:spPr/>
    </dgm:pt>
    <dgm:pt modelId="{472E6EAE-7450-4006-B42D-1C9E514EF788}" type="pres">
      <dgm:prSet presAssocID="{894C8A6E-0E10-4A65-AACF-E22B4E128EF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AAE58C3-FA2B-493C-9C5E-E3691AFE6F2E}" type="pres">
      <dgm:prSet presAssocID="{894C8A6E-0E10-4A65-AACF-E22B4E128EF7}" presName="spaceRect" presStyleCnt="0"/>
      <dgm:spPr/>
    </dgm:pt>
    <dgm:pt modelId="{DF20DA99-FF89-4581-83BE-B0F789A87FF5}" type="pres">
      <dgm:prSet presAssocID="{894C8A6E-0E10-4A65-AACF-E22B4E128EF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A77FC0C-D2FB-428F-99EF-6E2DFD9D253A}" type="presOf" srcId="{894C8A6E-0E10-4A65-AACF-E22B4E128EF7}" destId="{DF20DA99-FF89-4581-83BE-B0F789A87FF5}" srcOrd="0" destOrd="0" presId="urn:microsoft.com/office/officeart/2018/2/layout/IconVerticalSolidList"/>
    <dgm:cxn modelId="{FC6FEC36-A5FA-4370-8BB6-D14C1291C1A4}" srcId="{15227D22-6588-49A4-A060-23EA34AE4A0D}" destId="{894C8A6E-0E10-4A65-AACF-E22B4E128EF7}" srcOrd="5" destOrd="0" parTransId="{6EE18DC3-55A3-44DA-9051-300DD2C9A7C9}" sibTransId="{DF8D9805-33A9-44AB-95A9-0905CC3248CA}"/>
    <dgm:cxn modelId="{FAFD2543-3112-401E-9873-B2880400E6A7}" srcId="{15227D22-6588-49A4-A060-23EA34AE4A0D}" destId="{69781FA5-746C-4FEB-8A07-D40FC264240D}" srcOrd="3" destOrd="0" parTransId="{DFF2D642-9D36-47D9-8907-AE43B04F4621}" sibTransId="{0E502379-3E3C-42C0-8B12-FE25EC773352}"/>
    <dgm:cxn modelId="{F4BF3D64-CB63-4A97-916E-616035FE7630}" type="presOf" srcId="{17C12D04-B38F-452F-84A3-20AB0B04BBAD}" destId="{DC1F3F30-DF80-46BF-9189-4A3BFA92F902}" srcOrd="0" destOrd="0" presId="urn:microsoft.com/office/officeart/2018/2/layout/IconVerticalSolidList"/>
    <dgm:cxn modelId="{79B6F969-86E4-4923-B4A5-4B4EF589116F}" type="presOf" srcId="{69781FA5-746C-4FEB-8A07-D40FC264240D}" destId="{BE8B0A87-6C39-49DE-AEAA-0AEF1310DCDC}" srcOrd="0" destOrd="0" presId="urn:microsoft.com/office/officeart/2018/2/layout/IconVerticalSolidList"/>
    <dgm:cxn modelId="{ABB1466A-FEC6-49CA-9099-BF5B7E056F90}" srcId="{15227D22-6588-49A4-A060-23EA34AE4A0D}" destId="{4D5EC6AD-2543-4A16-AD1B-729C279CB7EE}" srcOrd="0" destOrd="0" parTransId="{F7BBF11A-9763-4921-966A-EAD43E9CAB08}" sibTransId="{185C97BF-27A7-45D1-8B90-976E9CF60D78}"/>
    <dgm:cxn modelId="{37AD8A70-3CA1-4C85-9991-5FA80B5844C5}" type="presOf" srcId="{15227D22-6588-49A4-A060-23EA34AE4A0D}" destId="{478BC276-EB99-4E89-ADBC-4EB7625EBB13}" srcOrd="0" destOrd="0" presId="urn:microsoft.com/office/officeart/2018/2/layout/IconVerticalSolidList"/>
    <dgm:cxn modelId="{59C03E51-558E-4D14-9F41-461A509CF03F}" type="presOf" srcId="{CB767209-6487-461D-A105-D31F9595BECB}" destId="{BD808ADD-6CEF-4650-BF7C-AE5EF1E833D8}" srcOrd="0" destOrd="0" presId="urn:microsoft.com/office/officeart/2018/2/layout/IconVerticalSolidList"/>
    <dgm:cxn modelId="{3855F287-9479-45E8-9017-72B34A4F4255}" srcId="{15227D22-6588-49A4-A060-23EA34AE4A0D}" destId="{17C12D04-B38F-452F-84A3-20AB0B04BBAD}" srcOrd="2" destOrd="0" parTransId="{69EE6C12-C968-4E97-8793-E900799ECE62}" sibTransId="{67BAF678-3F4B-42D3-8323-5E59FA1FFD85}"/>
    <dgm:cxn modelId="{68DFEEBC-24C9-4932-A0E1-52B4555512BF}" type="presOf" srcId="{4D5EC6AD-2543-4A16-AD1B-729C279CB7EE}" destId="{207A1FC6-F95C-429B-A64D-374B84C3DE22}" srcOrd="0" destOrd="0" presId="urn:microsoft.com/office/officeart/2018/2/layout/IconVerticalSolidList"/>
    <dgm:cxn modelId="{8D6A0AD7-8D07-4089-9224-A513C3F990F1}" type="presOf" srcId="{C5B6798F-90C2-4D43-9D24-5BD23C464E68}" destId="{1F51066E-B8FA-468F-9EA3-7F3D7B6033BF}" srcOrd="0" destOrd="0" presId="urn:microsoft.com/office/officeart/2018/2/layout/IconVerticalSolidList"/>
    <dgm:cxn modelId="{6294FBF4-6381-4721-97CD-E8BD646CD15E}" srcId="{15227D22-6588-49A4-A060-23EA34AE4A0D}" destId="{CB767209-6487-461D-A105-D31F9595BECB}" srcOrd="1" destOrd="0" parTransId="{0BA6D40A-F447-443E-8AED-D04A719C8222}" sibTransId="{D63C92F9-13AA-41BD-BF1D-E237008E2E7D}"/>
    <dgm:cxn modelId="{61E614FE-7885-45C3-9C7C-A8A70AE3DC76}" srcId="{15227D22-6588-49A4-A060-23EA34AE4A0D}" destId="{C5B6798F-90C2-4D43-9D24-5BD23C464E68}" srcOrd="4" destOrd="0" parTransId="{91B5C35A-DA86-4469-BFB4-D9C005B4B84F}" sibTransId="{DE80FF8A-460E-44BE-88FB-4E348D3A1C69}"/>
    <dgm:cxn modelId="{081C6F2B-9FF1-42DC-A6CD-627F10627B3E}" type="presParOf" srcId="{478BC276-EB99-4E89-ADBC-4EB7625EBB13}" destId="{42C635C5-D2F5-490D-80CA-C2E3D2EDFDE9}" srcOrd="0" destOrd="0" presId="urn:microsoft.com/office/officeart/2018/2/layout/IconVerticalSolidList"/>
    <dgm:cxn modelId="{C3634F3C-2C3D-4DF5-A3FB-009D16BC8E8C}" type="presParOf" srcId="{42C635C5-D2F5-490D-80CA-C2E3D2EDFDE9}" destId="{54092B24-1E6B-4E6D-A870-1C1B71B8979D}" srcOrd="0" destOrd="0" presId="urn:microsoft.com/office/officeart/2018/2/layout/IconVerticalSolidList"/>
    <dgm:cxn modelId="{188DEC2B-3DB8-4CB8-A89B-669D87084380}" type="presParOf" srcId="{42C635C5-D2F5-490D-80CA-C2E3D2EDFDE9}" destId="{771CC475-C811-41BE-9998-57DF0E513EEB}" srcOrd="1" destOrd="0" presId="urn:microsoft.com/office/officeart/2018/2/layout/IconVerticalSolidList"/>
    <dgm:cxn modelId="{7F3D4373-0757-4777-94F4-4CBDEA602D52}" type="presParOf" srcId="{42C635C5-D2F5-490D-80CA-C2E3D2EDFDE9}" destId="{CE4130F3-DBCB-4150-A939-56B15E0ADDF9}" srcOrd="2" destOrd="0" presId="urn:microsoft.com/office/officeart/2018/2/layout/IconVerticalSolidList"/>
    <dgm:cxn modelId="{B71C01CE-DFF1-4B2D-B1BB-F3CE2B641FD2}" type="presParOf" srcId="{42C635C5-D2F5-490D-80CA-C2E3D2EDFDE9}" destId="{207A1FC6-F95C-429B-A64D-374B84C3DE22}" srcOrd="3" destOrd="0" presId="urn:microsoft.com/office/officeart/2018/2/layout/IconVerticalSolidList"/>
    <dgm:cxn modelId="{7BE614D0-DD8F-446A-8B7B-A4F11DC47239}" type="presParOf" srcId="{478BC276-EB99-4E89-ADBC-4EB7625EBB13}" destId="{4B532367-1944-48A4-9624-C175435CAA48}" srcOrd="1" destOrd="0" presId="urn:microsoft.com/office/officeart/2018/2/layout/IconVerticalSolidList"/>
    <dgm:cxn modelId="{55370CF9-CBC3-423C-9FAE-6404B3028D24}" type="presParOf" srcId="{478BC276-EB99-4E89-ADBC-4EB7625EBB13}" destId="{9340684D-A9E3-4EBA-89A7-A630DA60A5CA}" srcOrd="2" destOrd="0" presId="urn:microsoft.com/office/officeart/2018/2/layout/IconVerticalSolidList"/>
    <dgm:cxn modelId="{42E25A0A-9517-4E40-84FA-866745C8B036}" type="presParOf" srcId="{9340684D-A9E3-4EBA-89A7-A630DA60A5CA}" destId="{50DA04A3-7D3A-4208-9C0B-F0483302C1D5}" srcOrd="0" destOrd="0" presId="urn:microsoft.com/office/officeart/2018/2/layout/IconVerticalSolidList"/>
    <dgm:cxn modelId="{E44A86CD-8D8A-44C1-9DA9-0B5D322BD32C}" type="presParOf" srcId="{9340684D-A9E3-4EBA-89A7-A630DA60A5CA}" destId="{95388141-507C-4F01-BDA0-987FEADE56D5}" srcOrd="1" destOrd="0" presId="urn:microsoft.com/office/officeart/2018/2/layout/IconVerticalSolidList"/>
    <dgm:cxn modelId="{F50EC01C-8973-41E1-8AC5-DD8A330213ED}" type="presParOf" srcId="{9340684D-A9E3-4EBA-89A7-A630DA60A5CA}" destId="{A6F5EEED-7992-4EB8-88C1-A4397A87BB4C}" srcOrd="2" destOrd="0" presId="urn:microsoft.com/office/officeart/2018/2/layout/IconVerticalSolidList"/>
    <dgm:cxn modelId="{48C4A53A-DA52-4D11-AF6D-B2CA4062C7C5}" type="presParOf" srcId="{9340684D-A9E3-4EBA-89A7-A630DA60A5CA}" destId="{BD808ADD-6CEF-4650-BF7C-AE5EF1E833D8}" srcOrd="3" destOrd="0" presId="urn:microsoft.com/office/officeart/2018/2/layout/IconVerticalSolidList"/>
    <dgm:cxn modelId="{E95DCE3A-62BA-4AF7-AE76-FD620B0CAB36}" type="presParOf" srcId="{478BC276-EB99-4E89-ADBC-4EB7625EBB13}" destId="{4C4E82B5-6983-4CD6-AFBB-2844ACDB2189}" srcOrd="3" destOrd="0" presId="urn:microsoft.com/office/officeart/2018/2/layout/IconVerticalSolidList"/>
    <dgm:cxn modelId="{00CEFF6B-8C67-4E39-8EAC-D3B9EC9F13CB}" type="presParOf" srcId="{478BC276-EB99-4E89-ADBC-4EB7625EBB13}" destId="{02B2A317-CB4C-4501-98A8-DB86EDB681AC}" srcOrd="4" destOrd="0" presId="urn:microsoft.com/office/officeart/2018/2/layout/IconVerticalSolidList"/>
    <dgm:cxn modelId="{C01DE7FB-B912-4608-AE7C-5465C55CD33B}" type="presParOf" srcId="{02B2A317-CB4C-4501-98A8-DB86EDB681AC}" destId="{650AAF70-E5E2-45FB-B445-6B3C31B04537}" srcOrd="0" destOrd="0" presId="urn:microsoft.com/office/officeart/2018/2/layout/IconVerticalSolidList"/>
    <dgm:cxn modelId="{8B5862DF-B5EE-4EBB-B4A1-B5462D00BBAD}" type="presParOf" srcId="{02B2A317-CB4C-4501-98A8-DB86EDB681AC}" destId="{138441B6-C719-4A53-A49E-B97A8F4E7B7E}" srcOrd="1" destOrd="0" presId="urn:microsoft.com/office/officeart/2018/2/layout/IconVerticalSolidList"/>
    <dgm:cxn modelId="{E4AE63D8-F94E-400B-AE50-10F0727B2708}" type="presParOf" srcId="{02B2A317-CB4C-4501-98A8-DB86EDB681AC}" destId="{47DECD20-49A5-49CD-A367-1E24CBCB6F9F}" srcOrd="2" destOrd="0" presId="urn:microsoft.com/office/officeart/2018/2/layout/IconVerticalSolidList"/>
    <dgm:cxn modelId="{C53D61E4-2C26-4516-BFD2-F7CD81F5ECDE}" type="presParOf" srcId="{02B2A317-CB4C-4501-98A8-DB86EDB681AC}" destId="{DC1F3F30-DF80-46BF-9189-4A3BFA92F902}" srcOrd="3" destOrd="0" presId="urn:microsoft.com/office/officeart/2018/2/layout/IconVerticalSolidList"/>
    <dgm:cxn modelId="{FCA68E76-BECE-4720-A8A0-FC1B93EEF125}" type="presParOf" srcId="{478BC276-EB99-4E89-ADBC-4EB7625EBB13}" destId="{B978C05C-0729-4AAB-A1DF-926443EDC9BB}" srcOrd="5" destOrd="0" presId="urn:microsoft.com/office/officeart/2018/2/layout/IconVerticalSolidList"/>
    <dgm:cxn modelId="{A1077B30-7C82-480D-9CC3-4A431F2182B6}" type="presParOf" srcId="{478BC276-EB99-4E89-ADBC-4EB7625EBB13}" destId="{3CA0F81A-1E92-4E63-8574-247823A0DABB}" srcOrd="6" destOrd="0" presId="urn:microsoft.com/office/officeart/2018/2/layout/IconVerticalSolidList"/>
    <dgm:cxn modelId="{99A643F5-C09E-4D53-BF0E-FD16F79972F5}" type="presParOf" srcId="{3CA0F81A-1E92-4E63-8574-247823A0DABB}" destId="{D4A0A1FB-333C-4744-B495-C5A9A47EC1E5}" srcOrd="0" destOrd="0" presId="urn:microsoft.com/office/officeart/2018/2/layout/IconVerticalSolidList"/>
    <dgm:cxn modelId="{2C84C495-4D41-49AA-A2EF-F2F9C86503A2}" type="presParOf" srcId="{3CA0F81A-1E92-4E63-8574-247823A0DABB}" destId="{03AB64BB-A4E0-4F47-8CFD-D090FCF8D95E}" srcOrd="1" destOrd="0" presId="urn:microsoft.com/office/officeart/2018/2/layout/IconVerticalSolidList"/>
    <dgm:cxn modelId="{05A4CD84-042A-43CC-86E0-17FBDA9D9370}" type="presParOf" srcId="{3CA0F81A-1E92-4E63-8574-247823A0DABB}" destId="{71F442B1-52B3-4E78-B67A-984CE9DCFB0B}" srcOrd="2" destOrd="0" presId="urn:microsoft.com/office/officeart/2018/2/layout/IconVerticalSolidList"/>
    <dgm:cxn modelId="{37CA056E-E682-4DAF-85FD-3BAEB77A9535}" type="presParOf" srcId="{3CA0F81A-1E92-4E63-8574-247823A0DABB}" destId="{BE8B0A87-6C39-49DE-AEAA-0AEF1310DCDC}" srcOrd="3" destOrd="0" presId="urn:microsoft.com/office/officeart/2018/2/layout/IconVerticalSolidList"/>
    <dgm:cxn modelId="{7AECB447-48D2-4B58-BAB4-903B58A85860}" type="presParOf" srcId="{478BC276-EB99-4E89-ADBC-4EB7625EBB13}" destId="{DC095A89-A0E1-48C6-9A4E-84F3054E2DFD}" srcOrd="7" destOrd="0" presId="urn:microsoft.com/office/officeart/2018/2/layout/IconVerticalSolidList"/>
    <dgm:cxn modelId="{ACC34AEA-6342-4CD4-9F09-41D953C2B06D}" type="presParOf" srcId="{478BC276-EB99-4E89-ADBC-4EB7625EBB13}" destId="{6D66A32B-D69E-4C0D-B253-A8CC1C89AAF4}" srcOrd="8" destOrd="0" presId="urn:microsoft.com/office/officeart/2018/2/layout/IconVerticalSolidList"/>
    <dgm:cxn modelId="{B0FE1050-D5CC-4279-9B61-A4BF346C49F5}" type="presParOf" srcId="{6D66A32B-D69E-4C0D-B253-A8CC1C89AAF4}" destId="{419A5156-CA88-4FD0-8E39-6026BE8FA5F6}" srcOrd="0" destOrd="0" presId="urn:microsoft.com/office/officeart/2018/2/layout/IconVerticalSolidList"/>
    <dgm:cxn modelId="{9EE51062-6B79-4E90-9DE0-6E7C48EF483D}" type="presParOf" srcId="{6D66A32B-D69E-4C0D-B253-A8CC1C89AAF4}" destId="{12F8E6A6-61E7-420D-9451-D01AA8CAB673}" srcOrd="1" destOrd="0" presId="urn:microsoft.com/office/officeart/2018/2/layout/IconVerticalSolidList"/>
    <dgm:cxn modelId="{BDB92C05-03A2-44F3-A3F0-11AF82ABE126}" type="presParOf" srcId="{6D66A32B-D69E-4C0D-B253-A8CC1C89AAF4}" destId="{E9A33D29-5EFC-4537-8004-66EAF6C1A96C}" srcOrd="2" destOrd="0" presId="urn:microsoft.com/office/officeart/2018/2/layout/IconVerticalSolidList"/>
    <dgm:cxn modelId="{9E0A931E-B8BC-415B-892F-C4860097CA85}" type="presParOf" srcId="{6D66A32B-D69E-4C0D-B253-A8CC1C89AAF4}" destId="{1F51066E-B8FA-468F-9EA3-7F3D7B6033BF}" srcOrd="3" destOrd="0" presId="urn:microsoft.com/office/officeart/2018/2/layout/IconVerticalSolidList"/>
    <dgm:cxn modelId="{9CEEB116-D980-48FB-AD55-5EAEA99F4C10}" type="presParOf" srcId="{478BC276-EB99-4E89-ADBC-4EB7625EBB13}" destId="{28928661-8183-409A-945A-C184E00C46C8}" srcOrd="9" destOrd="0" presId="urn:microsoft.com/office/officeart/2018/2/layout/IconVerticalSolidList"/>
    <dgm:cxn modelId="{8370377A-CE9D-4EE7-B207-68F632750017}" type="presParOf" srcId="{478BC276-EB99-4E89-ADBC-4EB7625EBB13}" destId="{8BD9593D-91A7-42AC-8364-8EBD7CAD6DB4}" srcOrd="10" destOrd="0" presId="urn:microsoft.com/office/officeart/2018/2/layout/IconVerticalSolidList"/>
    <dgm:cxn modelId="{8A92E4A9-C588-4D83-A0B2-E0CC6776A996}" type="presParOf" srcId="{8BD9593D-91A7-42AC-8364-8EBD7CAD6DB4}" destId="{F10431B7-9D18-40C8-924D-215687322041}" srcOrd="0" destOrd="0" presId="urn:microsoft.com/office/officeart/2018/2/layout/IconVerticalSolidList"/>
    <dgm:cxn modelId="{1ACC7F63-51EF-430A-867B-7DA3FFF577BD}" type="presParOf" srcId="{8BD9593D-91A7-42AC-8364-8EBD7CAD6DB4}" destId="{472E6EAE-7450-4006-B42D-1C9E514EF788}" srcOrd="1" destOrd="0" presId="urn:microsoft.com/office/officeart/2018/2/layout/IconVerticalSolidList"/>
    <dgm:cxn modelId="{32A631BC-A3A5-4731-87AC-B38702DFEA72}" type="presParOf" srcId="{8BD9593D-91A7-42AC-8364-8EBD7CAD6DB4}" destId="{CAAE58C3-FA2B-493C-9C5E-E3691AFE6F2E}" srcOrd="2" destOrd="0" presId="urn:microsoft.com/office/officeart/2018/2/layout/IconVerticalSolidList"/>
    <dgm:cxn modelId="{8B12BE57-2229-47A8-878C-9D0A9AC04581}" type="presParOf" srcId="{8BD9593D-91A7-42AC-8364-8EBD7CAD6DB4}" destId="{DF20DA99-FF89-4581-83BE-B0F789A87F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00A886-7BCA-4548-AE1C-97BF48E7DB5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2CB459-BB1C-4397-A53F-1097733C2E3A}">
      <dgm:prSet/>
      <dgm:spPr/>
      <dgm:t>
        <a:bodyPr/>
        <a:lstStyle/>
        <a:p>
          <a:r>
            <a:rPr lang="en-US"/>
            <a:t>Implement more advanced reporting and visualization tools to provide deeper insights into bug trends and project performance.</a:t>
          </a:r>
        </a:p>
      </dgm:t>
    </dgm:pt>
    <dgm:pt modelId="{F84DD694-25BA-47D4-90C9-E345650459E4}" type="parTrans" cxnId="{C505E639-4BAF-470D-94D3-16EAC4732067}">
      <dgm:prSet/>
      <dgm:spPr/>
      <dgm:t>
        <a:bodyPr/>
        <a:lstStyle/>
        <a:p>
          <a:endParaRPr lang="en-US"/>
        </a:p>
      </dgm:t>
    </dgm:pt>
    <dgm:pt modelId="{DC8DA128-222D-4FE1-9F90-607A7881A6DF}" type="sibTrans" cxnId="{C505E639-4BAF-470D-94D3-16EAC4732067}">
      <dgm:prSet/>
      <dgm:spPr/>
      <dgm:t>
        <a:bodyPr/>
        <a:lstStyle/>
        <a:p>
          <a:endParaRPr lang="en-US"/>
        </a:p>
      </dgm:t>
    </dgm:pt>
    <dgm:pt modelId="{BD434EB1-3F51-4108-810A-1BC457E8B8E6}">
      <dgm:prSet/>
      <dgm:spPr/>
      <dgm:t>
        <a:bodyPr/>
        <a:lstStyle/>
        <a:p>
          <a:r>
            <a:rPr lang="en-US"/>
            <a:t>Establish a feedback mechanism within the system to collect suggestions and feedback from users, driving continuous improvement.</a:t>
          </a:r>
        </a:p>
      </dgm:t>
    </dgm:pt>
    <dgm:pt modelId="{57A19D72-0A66-4CD3-90C9-C3C2D8DDBBED}" type="parTrans" cxnId="{4824244F-41E3-4CFF-BAF6-75D8F379B3BF}">
      <dgm:prSet/>
      <dgm:spPr/>
      <dgm:t>
        <a:bodyPr/>
        <a:lstStyle/>
        <a:p>
          <a:endParaRPr lang="en-US"/>
        </a:p>
      </dgm:t>
    </dgm:pt>
    <dgm:pt modelId="{C7D122DC-0331-486B-9C69-F0EB1EE1E28A}" type="sibTrans" cxnId="{4824244F-41E3-4CFF-BAF6-75D8F379B3BF}">
      <dgm:prSet/>
      <dgm:spPr/>
      <dgm:t>
        <a:bodyPr/>
        <a:lstStyle/>
        <a:p>
          <a:endParaRPr lang="en-US"/>
        </a:p>
      </dgm:t>
    </dgm:pt>
    <dgm:pt modelId="{27355887-DF84-4118-8F96-B8A7C8D2FE9F}">
      <dgm:prSet/>
      <dgm:spPr/>
      <dgm:t>
        <a:bodyPr/>
        <a:lstStyle/>
        <a:p>
          <a:r>
            <a:rPr lang="en-US"/>
            <a:t>Keep the system up-to-date with the latest security standards and best practices to safeguard sensitive data.</a:t>
          </a:r>
        </a:p>
      </dgm:t>
    </dgm:pt>
    <dgm:pt modelId="{96C1C3CA-AE95-48F7-9251-F763B0DE602A}" type="parTrans" cxnId="{743961ED-05E2-441D-BA4B-B0D83C231DDC}">
      <dgm:prSet/>
      <dgm:spPr/>
      <dgm:t>
        <a:bodyPr/>
        <a:lstStyle/>
        <a:p>
          <a:endParaRPr lang="en-US"/>
        </a:p>
      </dgm:t>
    </dgm:pt>
    <dgm:pt modelId="{3875357C-7555-49FB-AFA7-CBB517CE72B1}" type="sibTrans" cxnId="{743961ED-05E2-441D-BA4B-B0D83C231DDC}">
      <dgm:prSet/>
      <dgm:spPr/>
      <dgm:t>
        <a:bodyPr/>
        <a:lstStyle/>
        <a:p>
          <a:endParaRPr lang="en-US"/>
        </a:p>
      </dgm:t>
    </dgm:pt>
    <dgm:pt modelId="{04FC8322-70E9-4A16-8D20-14AB8EA9AF03}">
      <dgm:prSet/>
      <dgm:spPr/>
      <dgm:t>
        <a:bodyPr/>
        <a:lstStyle/>
        <a:p>
          <a:r>
            <a:rPr lang="en-US"/>
            <a:t>Explore the use of machine learning algorithms to automatically detect and categorize bugs based on historical data and patterns.</a:t>
          </a:r>
          <a:endParaRPr lang="en-US">
            <a:latin typeface="Century Gothic" panose="020B0502020202020204"/>
          </a:endParaRPr>
        </a:p>
      </dgm:t>
    </dgm:pt>
    <dgm:pt modelId="{D65CDDCA-161F-45BB-8D80-801D5C1398F9}" type="parTrans" cxnId="{7161C2AC-CA10-495A-840B-A4730FAAE654}">
      <dgm:prSet/>
      <dgm:spPr/>
      <dgm:t>
        <a:bodyPr/>
        <a:lstStyle/>
        <a:p>
          <a:endParaRPr lang="en-US"/>
        </a:p>
      </dgm:t>
    </dgm:pt>
    <dgm:pt modelId="{AB7EBAC0-438F-4895-B356-65DF0B711418}" type="sibTrans" cxnId="{7161C2AC-CA10-495A-840B-A4730FAAE654}">
      <dgm:prSet/>
      <dgm:spPr/>
      <dgm:t>
        <a:bodyPr/>
        <a:lstStyle/>
        <a:p>
          <a:endParaRPr lang="en-US"/>
        </a:p>
      </dgm:t>
    </dgm:pt>
    <dgm:pt modelId="{3793CB5A-B595-4B24-BACF-59A57100E12A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Implementing User</a:t>
          </a:r>
          <a:r>
            <a:rPr lang="en-US"/>
            <a:t> Session Management feature</a:t>
          </a:r>
          <a:br>
            <a:rPr lang="en-US"/>
          </a:br>
          <a:endParaRPr lang="en-US"/>
        </a:p>
      </dgm:t>
    </dgm:pt>
    <dgm:pt modelId="{FBA47E1B-5B7C-4AD3-B6D9-0D0C461089FB}" type="parTrans" cxnId="{FBD7B5F0-A5B9-4F76-9C98-8F939B8E1B61}">
      <dgm:prSet/>
      <dgm:spPr/>
    </dgm:pt>
    <dgm:pt modelId="{F4A7926B-74DD-419D-8857-B6C712567227}" type="sibTrans" cxnId="{FBD7B5F0-A5B9-4F76-9C98-8F939B8E1B61}">
      <dgm:prSet/>
      <dgm:spPr/>
    </dgm:pt>
    <dgm:pt modelId="{43908F6B-750A-47BC-A447-EA58231AB188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Adding SQL</a:t>
          </a:r>
          <a:r>
            <a:rPr lang="en-US"/>
            <a:t> Injection </a:t>
          </a:r>
          <a:r>
            <a:rPr lang="en-US">
              <a:latin typeface="Century Gothic" panose="020B0502020202020204"/>
            </a:rPr>
            <a:t>Validator and Notification</a:t>
          </a:r>
          <a:r>
            <a:rPr lang="en-US"/>
            <a:t> and Alert Feature</a:t>
          </a:r>
        </a:p>
      </dgm:t>
    </dgm:pt>
    <dgm:pt modelId="{6B17A90D-119E-43C5-BAC9-BAD586F0D1B3}" type="parTrans" cxnId="{6CD47554-96F0-40EF-BAAF-BB7B650A0033}">
      <dgm:prSet/>
      <dgm:spPr/>
    </dgm:pt>
    <dgm:pt modelId="{C8078BAC-2061-432F-AA4D-F254C6EC73C7}" type="sibTrans" cxnId="{6CD47554-96F0-40EF-BAAF-BB7B650A0033}">
      <dgm:prSet/>
      <dgm:spPr/>
      <dgm:t>
        <a:bodyPr/>
        <a:lstStyle/>
        <a:p>
          <a:endParaRPr lang="en-US"/>
        </a:p>
      </dgm:t>
    </dgm:pt>
    <dgm:pt modelId="{6715FB50-80F4-40EC-95EC-37129CF39727}" type="pres">
      <dgm:prSet presAssocID="{6100A886-7BCA-4548-AE1C-97BF48E7DB53}" presName="Name0" presStyleCnt="0">
        <dgm:presLayoutVars>
          <dgm:dir/>
          <dgm:resizeHandles val="exact"/>
        </dgm:presLayoutVars>
      </dgm:prSet>
      <dgm:spPr/>
    </dgm:pt>
    <dgm:pt modelId="{49AACEF4-6526-47D9-8845-9A86E0A6FF4B}" type="pres">
      <dgm:prSet presAssocID="{9A2CB459-BB1C-4397-A53F-1097733C2E3A}" presName="node" presStyleLbl="node1" presStyleIdx="0" presStyleCnt="6">
        <dgm:presLayoutVars>
          <dgm:bulletEnabled val="1"/>
        </dgm:presLayoutVars>
      </dgm:prSet>
      <dgm:spPr/>
    </dgm:pt>
    <dgm:pt modelId="{94E7EBA2-38FD-4AE3-B86D-A8A4365D76C9}" type="pres">
      <dgm:prSet presAssocID="{DC8DA128-222D-4FE1-9F90-607A7881A6DF}" presName="sibTrans" presStyleLbl="sibTrans1D1" presStyleIdx="0" presStyleCnt="5"/>
      <dgm:spPr/>
    </dgm:pt>
    <dgm:pt modelId="{CDB2103E-0B53-42A9-8085-156E99B86054}" type="pres">
      <dgm:prSet presAssocID="{DC8DA128-222D-4FE1-9F90-607A7881A6DF}" presName="connectorText" presStyleLbl="sibTrans1D1" presStyleIdx="0" presStyleCnt="5"/>
      <dgm:spPr/>
    </dgm:pt>
    <dgm:pt modelId="{7FD46EDB-FA5A-4452-81A4-F6E503944BAC}" type="pres">
      <dgm:prSet presAssocID="{BD434EB1-3F51-4108-810A-1BC457E8B8E6}" presName="node" presStyleLbl="node1" presStyleIdx="1" presStyleCnt="6">
        <dgm:presLayoutVars>
          <dgm:bulletEnabled val="1"/>
        </dgm:presLayoutVars>
      </dgm:prSet>
      <dgm:spPr/>
    </dgm:pt>
    <dgm:pt modelId="{4F110D78-552E-4D26-B2E3-C3C2303D1A56}" type="pres">
      <dgm:prSet presAssocID="{C7D122DC-0331-486B-9C69-F0EB1EE1E28A}" presName="sibTrans" presStyleLbl="sibTrans1D1" presStyleIdx="1" presStyleCnt="5"/>
      <dgm:spPr/>
    </dgm:pt>
    <dgm:pt modelId="{D13270DE-BCD7-4C6A-AE3E-37108BE42F68}" type="pres">
      <dgm:prSet presAssocID="{C7D122DC-0331-486B-9C69-F0EB1EE1E28A}" presName="connectorText" presStyleLbl="sibTrans1D1" presStyleIdx="1" presStyleCnt="5"/>
      <dgm:spPr/>
    </dgm:pt>
    <dgm:pt modelId="{6DB8D556-E2CD-4F46-881F-349D532F4B58}" type="pres">
      <dgm:prSet presAssocID="{43908F6B-750A-47BC-A447-EA58231AB188}" presName="node" presStyleLbl="node1" presStyleIdx="2" presStyleCnt="6">
        <dgm:presLayoutVars>
          <dgm:bulletEnabled val="1"/>
        </dgm:presLayoutVars>
      </dgm:prSet>
      <dgm:spPr/>
    </dgm:pt>
    <dgm:pt modelId="{CF378643-26ED-429F-953D-0C644FD110C5}" type="pres">
      <dgm:prSet presAssocID="{C8078BAC-2061-432F-AA4D-F254C6EC73C7}" presName="sibTrans" presStyleLbl="sibTrans1D1" presStyleIdx="2" presStyleCnt="5"/>
      <dgm:spPr/>
    </dgm:pt>
    <dgm:pt modelId="{E819E462-1DCD-462F-932F-EF180AC37084}" type="pres">
      <dgm:prSet presAssocID="{C8078BAC-2061-432F-AA4D-F254C6EC73C7}" presName="connectorText" presStyleLbl="sibTrans1D1" presStyleIdx="2" presStyleCnt="5"/>
      <dgm:spPr/>
    </dgm:pt>
    <dgm:pt modelId="{9BEB2F91-8363-479A-A049-F74F9E38D7D5}" type="pres">
      <dgm:prSet presAssocID="{27355887-DF84-4118-8F96-B8A7C8D2FE9F}" presName="node" presStyleLbl="node1" presStyleIdx="3" presStyleCnt="6">
        <dgm:presLayoutVars>
          <dgm:bulletEnabled val="1"/>
        </dgm:presLayoutVars>
      </dgm:prSet>
      <dgm:spPr/>
    </dgm:pt>
    <dgm:pt modelId="{AFE8ACC7-EF7C-40E9-AFB8-70615667F629}" type="pres">
      <dgm:prSet presAssocID="{3875357C-7555-49FB-AFA7-CBB517CE72B1}" presName="sibTrans" presStyleLbl="sibTrans1D1" presStyleIdx="3" presStyleCnt="5"/>
      <dgm:spPr/>
    </dgm:pt>
    <dgm:pt modelId="{1BC88864-B6DC-435F-A4F2-3DFD9EE00869}" type="pres">
      <dgm:prSet presAssocID="{3875357C-7555-49FB-AFA7-CBB517CE72B1}" presName="connectorText" presStyleLbl="sibTrans1D1" presStyleIdx="3" presStyleCnt="5"/>
      <dgm:spPr/>
    </dgm:pt>
    <dgm:pt modelId="{9829E0F8-521E-4BAE-BA55-BB35DF6092F4}" type="pres">
      <dgm:prSet presAssocID="{04FC8322-70E9-4A16-8D20-14AB8EA9AF03}" presName="node" presStyleLbl="node1" presStyleIdx="4" presStyleCnt="6">
        <dgm:presLayoutVars>
          <dgm:bulletEnabled val="1"/>
        </dgm:presLayoutVars>
      </dgm:prSet>
      <dgm:spPr/>
    </dgm:pt>
    <dgm:pt modelId="{85270885-9206-49C6-BB30-5B59F61EDB69}" type="pres">
      <dgm:prSet presAssocID="{AB7EBAC0-438F-4895-B356-65DF0B711418}" presName="sibTrans" presStyleLbl="sibTrans1D1" presStyleIdx="4" presStyleCnt="5"/>
      <dgm:spPr/>
    </dgm:pt>
    <dgm:pt modelId="{9B93FC4E-DF9B-42C7-B0B2-17B3B118E207}" type="pres">
      <dgm:prSet presAssocID="{AB7EBAC0-438F-4895-B356-65DF0B711418}" presName="connectorText" presStyleLbl="sibTrans1D1" presStyleIdx="4" presStyleCnt="5"/>
      <dgm:spPr/>
    </dgm:pt>
    <dgm:pt modelId="{2B862B35-9EE1-48BA-8A39-196A326FBDB1}" type="pres">
      <dgm:prSet presAssocID="{3793CB5A-B595-4B24-BACF-59A57100E12A}" presName="node" presStyleLbl="node1" presStyleIdx="5" presStyleCnt="6">
        <dgm:presLayoutVars>
          <dgm:bulletEnabled val="1"/>
        </dgm:presLayoutVars>
      </dgm:prSet>
      <dgm:spPr/>
    </dgm:pt>
  </dgm:ptLst>
  <dgm:cxnLst>
    <dgm:cxn modelId="{25D1360B-7182-4110-BDBC-BE4F4042878E}" type="presOf" srcId="{04FC8322-70E9-4A16-8D20-14AB8EA9AF03}" destId="{9829E0F8-521E-4BAE-BA55-BB35DF6092F4}" srcOrd="0" destOrd="0" presId="urn:microsoft.com/office/officeart/2016/7/layout/RepeatingBendingProcessNew"/>
    <dgm:cxn modelId="{A5AD8F0D-00A2-420E-9D20-ABD9FF090B99}" type="presOf" srcId="{43908F6B-750A-47BC-A447-EA58231AB188}" destId="{6DB8D556-E2CD-4F46-881F-349D532F4B58}" srcOrd="0" destOrd="0" presId="urn:microsoft.com/office/officeart/2016/7/layout/RepeatingBendingProcessNew"/>
    <dgm:cxn modelId="{C505E639-4BAF-470D-94D3-16EAC4732067}" srcId="{6100A886-7BCA-4548-AE1C-97BF48E7DB53}" destId="{9A2CB459-BB1C-4397-A53F-1097733C2E3A}" srcOrd="0" destOrd="0" parTransId="{F84DD694-25BA-47D4-90C9-E345650459E4}" sibTransId="{DC8DA128-222D-4FE1-9F90-607A7881A6DF}"/>
    <dgm:cxn modelId="{C902EB3E-6744-4C3B-B9BA-11BEE0393BEF}" type="presOf" srcId="{9A2CB459-BB1C-4397-A53F-1097733C2E3A}" destId="{49AACEF4-6526-47D9-8845-9A86E0A6FF4B}" srcOrd="0" destOrd="0" presId="urn:microsoft.com/office/officeart/2016/7/layout/RepeatingBendingProcessNew"/>
    <dgm:cxn modelId="{AF5CEC5C-D946-491F-9683-8EA375D781E3}" type="presOf" srcId="{C8078BAC-2061-432F-AA4D-F254C6EC73C7}" destId="{CF378643-26ED-429F-953D-0C644FD110C5}" srcOrd="0" destOrd="0" presId="urn:microsoft.com/office/officeart/2016/7/layout/RepeatingBendingProcessNew"/>
    <dgm:cxn modelId="{664FB965-CA21-4CFD-823E-4AF594C5F055}" type="presOf" srcId="{BD434EB1-3F51-4108-810A-1BC457E8B8E6}" destId="{7FD46EDB-FA5A-4452-81A4-F6E503944BAC}" srcOrd="0" destOrd="0" presId="urn:microsoft.com/office/officeart/2016/7/layout/RepeatingBendingProcessNew"/>
    <dgm:cxn modelId="{1667F86C-D6CF-40B1-A3CD-CF2DDA9852C9}" type="presOf" srcId="{DC8DA128-222D-4FE1-9F90-607A7881A6DF}" destId="{CDB2103E-0B53-42A9-8085-156E99B86054}" srcOrd="1" destOrd="0" presId="urn:microsoft.com/office/officeart/2016/7/layout/RepeatingBendingProcessNew"/>
    <dgm:cxn modelId="{4824244F-41E3-4CFF-BAF6-75D8F379B3BF}" srcId="{6100A886-7BCA-4548-AE1C-97BF48E7DB53}" destId="{BD434EB1-3F51-4108-810A-1BC457E8B8E6}" srcOrd="1" destOrd="0" parTransId="{57A19D72-0A66-4CD3-90C9-C3C2D8DDBBED}" sibTransId="{C7D122DC-0331-486B-9C69-F0EB1EE1E28A}"/>
    <dgm:cxn modelId="{6CD47554-96F0-40EF-BAAF-BB7B650A0033}" srcId="{6100A886-7BCA-4548-AE1C-97BF48E7DB53}" destId="{43908F6B-750A-47BC-A447-EA58231AB188}" srcOrd="2" destOrd="0" parTransId="{6B17A90D-119E-43C5-BAC9-BAD586F0D1B3}" sibTransId="{C8078BAC-2061-432F-AA4D-F254C6EC73C7}"/>
    <dgm:cxn modelId="{E4D7288B-AB42-4115-9376-9FB51D5383E3}" type="presOf" srcId="{AB7EBAC0-438F-4895-B356-65DF0B711418}" destId="{9B93FC4E-DF9B-42C7-B0B2-17B3B118E207}" srcOrd="1" destOrd="0" presId="urn:microsoft.com/office/officeart/2016/7/layout/RepeatingBendingProcessNew"/>
    <dgm:cxn modelId="{84D61798-D29B-4598-B273-CA3D07A0F011}" type="presOf" srcId="{C8078BAC-2061-432F-AA4D-F254C6EC73C7}" destId="{E819E462-1DCD-462F-932F-EF180AC37084}" srcOrd="1" destOrd="0" presId="urn:microsoft.com/office/officeart/2016/7/layout/RepeatingBendingProcessNew"/>
    <dgm:cxn modelId="{A3FB2C9A-E962-4AA2-AADB-5B2010887891}" type="presOf" srcId="{3875357C-7555-49FB-AFA7-CBB517CE72B1}" destId="{1BC88864-B6DC-435F-A4F2-3DFD9EE00869}" srcOrd="1" destOrd="0" presId="urn:microsoft.com/office/officeart/2016/7/layout/RepeatingBendingProcessNew"/>
    <dgm:cxn modelId="{7161C2AC-CA10-495A-840B-A4730FAAE654}" srcId="{6100A886-7BCA-4548-AE1C-97BF48E7DB53}" destId="{04FC8322-70E9-4A16-8D20-14AB8EA9AF03}" srcOrd="4" destOrd="0" parTransId="{D65CDDCA-161F-45BB-8D80-801D5C1398F9}" sibTransId="{AB7EBAC0-438F-4895-B356-65DF0B711418}"/>
    <dgm:cxn modelId="{4A9CAEB5-06AC-472B-B32A-6FD8C6C8E108}" type="presOf" srcId="{AB7EBAC0-438F-4895-B356-65DF0B711418}" destId="{85270885-9206-49C6-BB30-5B59F61EDB69}" srcOrd="0" destOrd="0" presId="urn:microsoft.com/office/officeart/2016/7/layout/RepeatingBendingProcessNew"/>
    <dgm:cxn modelId="{CAD973BE-7D63-4F04-A797-E924D3C7EC33}" type="presOf" srcId="{C7D122DC-0331-486B-9C69-F0EB1EE1E28A}" destId="{4F110D78-552E-4D26-B2E3-C3C2303D1A56}" srcOrd="0" destOrd="0" presId="urn:microsoft.com/office/officeart/2016/7/layout/RepeatingBendingProcessNew"/>
    <dgm:cxn modelId="{969FA7CA-83AD-4EB5-8110-0C333B1D4B90}" type="presOf" srcId="{C7D122DC-0331-486B-9C69-F0EB1EE1E28A}" destId="{D13270DE-BCD7-4C6A-AE3E-37108BE42F68}" srcOrd="1" destOrd="0" presId="urn:microsoft.com/office/officeart/2016/7/layout/RepeatingBendingProcessNew"/>
    <dgm:cxn modelId="{A76DABDA-3A03-40A3-B30D-B7D5615A3046}" type="presOf" srcId="{3875357C-7555-49FB-AFA7-CBB517CE72B1}" destId="{AFE8ACC7-EF7C-40E9-AFB8-70615667F629}" srcOrd="0" destOrd="0" presId="urn:microsoft.com/office/officeart/2016/7/layout/RepeatingBendingProcessNew"/>
    <dgm:cxn modelId="{CD6CF2E4-4550-4C73-8491-B8E1B1591408}" type="presOf" srcId="{3793CB5A-B595-4B24-BACF-59A57100E12A}" destId="{2B862B35-9EE1-48BA-8A39-196A326FBDB1}" srcOrd="0" destOrd="0" presId="urn:microsoft.com/office/officeart/2016/7/layout/RepeatingBendingProcessNew"/>
    <dgm:cxn modelId="{743961ED-05E2-441D-BA4B-B0D83C231DDC}" srcId="{6100A886-7BCA-4548-AE1C-97BF48E7DB53}" destId="{27355887-DF84-4118-8F96-B8A7C8D2FE9F}" srcOrd="3" destOrd="0" parTransId="{96C1C3CA-AE95-48F7-9251-F763B0DE602A}" sibTransId="{3875357C-7555-49FB-AFA7-CBB517CE72B1}"/>
    <dgm:cxn modelId="{FBD7B5F0-A5B9-4F76-9C98-8F939B8E1B61}" srcId="{6100A886-7BCA-4548-AE1C-97BF48E7DB53}" destId="{3793CB5A-B595-4B24-BACF-59A57100E12A}" srcOrd="5" destOrd="0" parTransId="{FBA47E1B-5B7C-4AD3-B6D9-0D0C461089FB}" sibTransId="{F4A7926B-74DD-419D-8857-B6C712567227}"/>
    <dgm:cxn modelId="{9E8F19FA-4F62-4AB5-8180-8BF5E4FAA0C9}" type="presOf" srcId="{27355887-DF84-4118-8F96-B8A7C8D2FE9F}" destId="{9BEB2F91-8363-479A-A049-F74F9E38D7D5}" srcOrd="0" destOrd="0" presId="urn:microsoft.com/office/officeart/2016/7/layout/RepeatingBendingProcessNew"/>
    <dgm:cxn modelId="{2B991CFB-85D6-4E7B-AB6E-2A05314BADD6}" type="presOf" srcId="{6100A886-7BCA-4548-AE1C-97BF48E7DB53}" destId="{6715FB50-80F4-40EC-95EC-37129CF39727}" srcOrd="0" destOrd="0" presId="urn:microsoft.com/office/officeart/2016/7/layout/RepeatingBendingProcessNew"/>
    <dgm:cxn modelId="{9BD7BEFD-2628-412D-A24A-02D481C72FD4}" type="presOf" srcId="{DC8DA128-222D-4FE1-9F90-607A7881A6DF}" destId="{94E7EBA2-38FD-4AE3-B86D-A8A4365D76C9}" srcOrd="0" destOrd="0" presId="urn:microsoft.com/office/officeart/2016/7/layout/RepeatingBendingProcessNew"/>
    <dgm:cxn modelId="{F809466A-7D4A-4D63-8CBE-FE4B568D57CC}" type="presParOf" srcId="{6715FB50-80F4-40EC-95EC-37129CF39727}" destId="{49AACEF4-6526-47D9-8845-9A86E0A6FF4B}" srcOrd="0" destOrd="0" presId="urn:microsoft.com/office/officeart/2016/7/layout/RepeatingBendingProcessNew"/>
    <dgm:cxn modelId="{FE39D4AF-3B1C-4234-A545-50EE36A4CEEF}" type="presParOf" srcId="{6715FB50-80F4-40EC-95EC-37129CF39727}" destId="{94E7EBA2-38FD-4AE3-B86D-A8A4365D76C9}" srcOrd="1" destOrd="0" presId="urn:microsoft.com/office/officeart/2016/7/layout/RepeatingBendingProcessNew"/>
    <dgm:cxn modelId="{631F637E-0106-42E9-A8ED-20EAF893EE55}" type="presParOf" srcId="{94E7EBA2-38FD-4AE3-B86D-A8A4365D76C9}" destId="{CDB2103E-0B53-42A9-8085-156E99B86054}" srcOrd="0" destOrd="0" presId="urn:microsoft.com/office/officeart/2016/7/layout/RepeatingBendingProcessNew"/>
    <dgm:cxn modelId="{51F94CF9-7C50-46A1-856D-11D2D6CBAC99}" type="presParOf" srcId="{6715FB50-80F4-40EC-95EC-37129CF39727}" destId="{7FD46EDB-FA5A-4452-81A4-F6E503944BAC}" srcOrd="2" destOrd="0" presId="urn:microsoft.com/office/officeart/2016/7/layout/RepeatingBendingProcessNew"/>
    <dgm:cxn modelId="{A5B8FBAA-3EF2-49E6-AF0C-6F6B91CA2AEA}" type="presParOf" srcId="{6715FB50-80F4-40EC-95EC-37129CF39727}" destId="{4F110D78-552E-4D26-B2E3-C3C2303D1A56}" srcOrd="3" destOrd="0" presId="urn:microsoft.com/office/officeart/2016/7/layout/RepeatingBendingProcessNew"/>
    <dgm:cxn modelId="{24BB4C23-4F45-41C0-A318-E1AEA9ADC282}" type="presParOf" srcId="{4F110D78-552E-4D26-B2E3-C3C2303D1A56}" destId="{D13270DE-BCD7-4C6A-AE3E-37108BE42F68}" srcOrd="0" destOrd="0" presId="urn:microsoft.com/office/officeart/2016/7/layout/RepeatingBendingProcessNew"/>
    <dgm:cxn modelId="{3D7186F5-61B1-4F61-A88F-22F73F02EE45}" type="presParOf" srcId="{6715FB50-80F4-40EC-95EC-37129CF39727}" destId="{6DB8D556-E2CD-4F46-881F-349D532F4B58}" srcOrd="4" destOrd="0" presId="urn:microsoft.com/office/officeart/2016/7/layout/RepeatingBendingProcessNew"/>
    <dgm:cxn modelId="{9B51CBA8-75DA-438B-A16C-D0200C47F902}" type="presParOf" srcId="{6715FB50-80F4-40EC-95EC-37129CF39727}" destId="{CF378643-26ED-429F-953D-0C644FD110C5}" srcOrd="5" destOrd="0" presId="urn:microsoft.com/office/officeart/2016/7/layout/RepeatingBendingProcessNew"/>
    <dgm:cxn modelId="{2CBD36EE-DCA5-4570-B7B7-5BBC85E8E687}" type="presParOf" srcId="{CF378643-26ED-429F-953D-0C644FD110C5}" destId="{E819E462-1DCD-462F-932F-EF180AC37084}" srcOrd="0" destOrd="0" presId="urn:microsoft.com/office/officeart/2016/7/layout/RepeatingBendingProcessNew"/>
    <dgm:cxn modelId="{7BB6F539-6A30-402C-9CF8-E55ABAD38B6D}" type="presParOf" srcId="{6715FB50-80F4-40EC-95EC-37129CF39727}" destId="{9BEB2F91-8363-479A-A049-F74F9E38D7D5}" srcOrd="6" destOrd="0" presId="urn:microsoft.com/office/officeart/2016/7/layout/RepeatingBendingProcessNew"/>
    <dgm:cxn modelId="{31905F9A-D470-4F22-B572-B2ADCD4C8861}" type="presParOf" srcId="{6715FB50-80F4-40EC-95EC-37129CF39727}" destId="{AFE8ACC7-EF7C-40E9-AFB8-70615667F629}" srcOrd="7" destOrd="0" presId="urn:microsoft.com/office/officeart/2016/7/layout/RepeatingBendingProcessNew"/>
    <dgm:cxn modelId="{3825986A-2445-4044-B78F-432677A17ACD}" type="presParOf" srcId="{AFE8ACC7-EF7C-40E9-AFB8-70615667F629}" destId="{1BC88864-B6DC-435F-A4F2-3DFD9EE00869}" srcOrd="0" destOrd="0" presId="urn:microsoft.com/office/officeart/2016/7/layout/RepeatingBendingProcessNew"/>
    <dgm:cxn modelId="{BDBBD30A-8C24-42E3-9F13-EF726A4EE1FC}" type="presParOf" srcId="{6715FB50-80F4-40EC-95EC-37129CF39727}" destId="{9829E0F8-521E-4BAE-BA55-BB35DF6092F4}" srcOrd="8" destOrd="0" presId="urn:microsoft.com/office/officeart/2016/7/layout/RepeatingBendingProcessNew"/>
    <dgm:cxn modelId="{082892B4-1965-4854-9176-537BF327E437}" type="presParOf" srcId="{6715FB50-80F4-40EC-95EC-37129CF39727}" destId="{85270885-9206-49C6-BB30-5B59F61EDB69}" srcOrd="9" destOrd="0" presId="urn:microsoft.com/office/officeart/2016/7/layout/RepeatingBendingProcessNew"/>
    <dgm:cxn modelId="{1C728607-2253-456E-A869-5CDD0B784B5A}" type="presParOf" srcId="{85270885-9206-49C6-BB30-5B59F61EDB69}" destId="{9B93FC4E-DF9B-42C7-B0B2-17B3B118E207}" srcOrd="0" destOrd="0" presId="urn:microsoft.com/office/officeart/2016/7/layout/RepeatingBendingProcessNew"/>
    <dgm:cxn modelId="{8C1CD85D-BFED-4BB5-A64D-BCB54A757331}" type="presParOf" srcId="{6715FB50-80F4-40EC-95EC-37129CF39727}" destId="{2B862B35-9EE1-48BA-8A39-196A326FBDB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62728-3087-454D-A24B-4CD67272F163}">
      <dsp:nvSpPr>
        <dsp:cNvPr id="0" name=""/>
        <dsp:cNvSpPr/>
      </dsp:nvSpPr>
      <dsp:spPr>
        <a:xfrm rot="5400000">
          <a:off x="4405455" y="-765152"/>
          <a:ext cx="3356384" cy="572578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DIKSHA TRIVEDI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ANKITA</a:t>
          </a:r>
          <a:r>
            <a:rPr lang="en-US" sz="2300" kern="1200">
              <a:latin typeface="Century Gothic" panose="020B0502020202020204"/>
            </a:rPr>
            <a:t> JAISWAL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SAYAN</a:t>
          </a:r>
          <a:r>
            <a:rPr lang="en-US" sz="2300" kern="1200">
              <a:latin typeface="Century Gothic" panose="020B0502020202020204"/>
            </a:rPr>
            <a:t> BAKSHI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SHATAKSHI</a:t>
          </a:r>
          <a:r>
            <a:rPr lang="en-US" sz="2300" kern="1200">
              <a:latin typeface="Century Gothic" panose="020B0502020202020204"/>
            </a:rPr>
            <a:t> SINGH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PRATHIJANA</a:t>
          </a:r>
          <a:r>
            <a:rPr lang="en-US" sz="2300" kern="1200">
              <a:latin typeface="Century Gothic" panose="020B0502020202020204"/>
            </a:rPr>
            <a:t> SHETTY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TUSHAR</a:t>
          </a:r>
          <a:r>
            <a:rPr lang="en-US" sz="2300" kern="1200">
              <a:latin typeface="Century Gothic" panose="020B0502020202020204"/>
            </a:rPr>
            <a:t> SACHDEVA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RISHI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KARAN</a:t>
          </a:r>
          <a:endParaRPr lang="en-US" sz="2300" kern="1200"/>
        </a:p>
      </dsp:txBody>
      <dsp:txXfrm rot="-5400000">
        <a:off x="3220755" y="583393"/>
        <a:ext cx="5561941" cy="3028694"/>
      </dsp:txXfrm>
    </dsp:sp>
    <dsp:sp modelId="{CA65ADE7-5C53-4DF7-BD50-2A3435CDDD48}">
      <dsp:nvSpPr>
        <dsp:cNvPr id="0" name=""/>
        <dsp:cNvSpPr/>
      </dsp:nvSpPr>
      <dsp:spPr>
        <a:xfrm>
          <a:off x="0" y="0"/>
          <a:ext cx="3220754" cy="41954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Submitted by:</a:t>
          </a:r>
          <a:endParaRPr lang="en-US" sz="4100" kern="1200"/>
        </a:p>
      </dsp:txBody>
      <dsp:txXfrm>
        <a:off x="157224" y="157224"/>
        <a:ext cx="2906306" cy="3881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55861-6AD6-44D1-93C7-E48DCE504CE4}">
      <dsp:nvSpPr>
        <dsp:cNvPr id="0" name=""/>
        <dsp:cNvSpPr/>
      </dsp:nvSpPr>
      <dsp:spPr>
        <a:xfrm>
          <a:off x="550801" y="1457827"/>
          <a:ext cx="876908" cy="876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85310-87C9-4347-9736-12F94F212482}">
      <dsp:nvSpPr>
        <dsp:cNvPr id="0" name=""/>
        <dsp:cNvSpPr/>
      </dsp:nvSpPr>
      <dsp:spPr>
        <a:xfrm>
          <a:off x="14913" y="2622771"/>
          <a:ext cx="1948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Frontend : HTML, CSS, JAVASCRIPT</a:t>
          </a:r>
          <a:r>
            <a:rPr lang="en-US" sz="1500" b="1" kern="1200">
              <a:latin typeface="Century Gothic" panose="020B0502020202020204"/>
            </a:rPr>
            <a:t>, and Bootstrap</a:t>
          </a:r>
          <a:endParaRPr lang="en-US" sz="1500" kern="1200"/>
        </a:p>
      </dsp:txBody>
      <dsp:txXfrm>
        <a:off x="14913" y="2622771"/>
        <a:ext cx="1948685" cy="720000"/>
      </dsp:txXfrm>
    </dsp:sp>
    <dsp:sp modelId="{916AD1A0-C5A8-43A9-9BD6-9631BF4853FA}">
      <dsp:nvSpPr>
        <dsp:cNvPr id="0" name=""/>
        <dsp:cNvSpPr/>
      </dsp:nvSpPr>
      <dsp:spPr>
        <a:xfrm>
          <a:off x="2840506" y="1457827"/>
          <a:ext cx="876908" cy="876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6743C-76E8-4DE6-97D6-5D8B4DC66233}">
      <dsp:nvSpPr>
        <dsp:cNvPr id="0" name=""/>
        <dsp:cNvSpPr/>
      </dsp:nvSpPr>
      <dsp:spPr>
        <a:xfrm>
          <a:off x="2304617" y="2622771"/>
          <a:ext cx="1948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DATABASE : JDBC, SQL</a:t>
          </a:r>
          <a:endParaRPr lang="en-US" sz="1500" kern="1200"/>
        </a:p>
      </dsp:txBody>
      <dsp:txXfrm>
        <a:off x="2304617" y="2622771"/>
        <a:ext cx="1948685" cy="720000"/>
      </dsp:txXfrm>
    </dsp:sp>
    <dsp:sp modelId="{C6229F9E-D593-44EE-96CF-9918573A9BD5}">
      <dsp:nvSpPr>
        <dsp:cNvPr id="0" name=""/>
        <dsp:cNvSpPr/>
      </dsp:nvSpPr>
      <dsp:spPr>
        <a:xfrm>
          <a:off x="5130211" y="1457827"/>
          <a:ext cx="876908" cy="876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D3D7C-78B2-4083-97D2-9CE2EAF578EE}">
      <dsp:nvSpPr>
        <dsp:cNvPr id="0" name=""/>
        <dsp:cNvSpPr/>
      </dsp:nvSpPr>
      <dsp:spPr>
        <a:xfrm>
          <a:off x="4594322" y="2622771"/>
          <a:ext cx="19486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PROGRAMMING LANGUAGE : JAVA</a:t>
          </a:r>
          <a:endParaRPr lang="en-US" sz="1500" kern="1200"/>
        </a:p>
      </dsp:txBody>
      <dsp:txXfrm>
        <a:off x="4594322" y="2622771"/>
        <a:ext cx="194868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CF9E4-90E6-4C58-8AC6-F33570A52D18}">
      <dsp:nvSpPr>
        <dsp:cNvPr id="0" name=""/>
        <dsp:cNvSpPr/>
      </dsp:nvSpPr>
      <dsp:spPr>
        <a:xfrm>
          <a:off x="4374552" y="806700"/>
          <a:ext cx="621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04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784" y="849162"/>
        <a:ext cx="32582" cy="6516"/>
      </dsp:txXfrm>
    </dsp:sp>
    <dsp:sp modelId="{FB271CCB-20E0-4CEC-A00D-2F6BDBF67CCA}">
      <dsp:nvSpPr>
        <dsp:cNvPr id="0" name=""/>
        <dsp:cNvSpPr/>
      </dsp:nvSpPr>
      <dsp:spPr>
        <a:xfrm>
          <a:off x="1543108" y="2447"/>
          <a:ext cx="2833244" cy="1699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entury Gothic" panose="020B0502020202020204"/>
            </a:rPr>
            <a:t>Users</a:t>
          </a:r>
          <a:r>
            <a:rPr lang="en-US" sz="1300" b="1" kern="1200"/>
            <a:t> Module</a:t>
          </a:r>
          <a:endParaRPr lang="en-US" sz="1300" b="0" kern="1200">
            <a:latin typeface="Century Gothic" panose="020B0502020202020204"/>
          </a:endParaRPr>
        </a:p>
      </dsp:txBody>
      <dsp:txXfrm>
        <a:off x="1543108" y="2447"/>
        <a:ext cx="2833244" cy="1699946"/>
      </dsp:txXfrm>
    </dsp:sp>
    <dsp:sp modelId="{8D9D7F5B-A17F-4EBC-BF51-3BD5FA3BD3B1}">
      <dsp:nvSpPr>
        <dsp:cNvPr id="0" name=""/>
        <dsp:cNvSpPr/>
      </dsp:nvSpPr>
      <dsp:spPr>
        <a:xfrm>
          <a:off x="2959730" y="1700593"/>
          <a:ext cx="3484891" cy="621046"/>
        </a:xfrm>
        <a:custGeom>
          <a:avLst/>
          <a:gdLst/>
          <a:ahLst/>
          <a:cxnLst/>
          <a:rect l="0" t="0" r="0" b="0"/>
          <a:pathLst>
            <a:path>
              <a:moveTo>
                <a:pt x="3484891" y="0"/>
              </a:moveTo>
              <a:lnTo>
                <a:pt x="3484891" y="327623"/>
              </a:lnTo>
              <a:lnTo>
                <a:pt x="0" y="327623"/>
              </a:lnTo>
              <a:lnTo>
                <a:pt x="0" y="6210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3543" y="2007858"/>
        <a:ext cx="177264" cy="6516"/>
      </dsp:txXfrm>
    </dsp:sp>
    <dsp:sp modelId="{7727659D-6B4D-49B5-9E20-32C8D46A9E44}">
      <dsp:nvSpPr>
        <dsp:cNvPr id="0" name=""/>
        <dsp:cNvSpPr/>
      </dsp:nvSpPr>
      <dsp:spPr>
        <a:xfrm>
          <a:off x="5027999" y="2447"/>
          <a:ext cx="2833244" cy="16999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Purpose:</a:t>
          </a:r>
          <a:r>
            <a:rPr lang="en-US" sz="1300" kern="1200"/>
            <a:t> The Users module manages user-related functionalities and data. It deals with user authentication, profiles, and permissions.</a:t>
          </a:r>
        </a:p>
      </dsp:txBody>
      <dsp:txXfrm>
        <a:off x="5027999" y="2447"/>
        <a:ext cx="2833244" cy="1699946"/>
      </dsp:txXfrm>
    </dsp:sp>
    <dsp:sp modelId="{6F2BB710-1DD6-4A0A-9CD2-F8D67593D2C7}">
      <dsp:nvSpPr>
        <dsp:cNvPr id="0" name=""/>
        <dsp:cNvSpPr/>
      </dsp:nvSpPr>
      <dsp:spPr>
        <a:xfrm>
          <a:off x="4374552" y="3158293"/>
          <a:ext cx="621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046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784" y="3200755"/>
        <a:ext cx="32582" cy="6516"/>
      </dsp:txXfrm>
    </dsp:sp>
    <dsp:sp modelId="{5153FE8C-B425-4B0A-87DC-1CB59481A1C5}">
      <dsp:nvSpPr>
        <dsp:cNvPr id="0" name=""/>
        <dsp:cNvSpPr/>
      </dsp:nvSpPr>
      <dsp:spPr>
        <a:xfrm>
          <a:off x="1543108" y="2354040"/>
          <a:ext cx="2833244" cy="16999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Key Functionalities:</a:t>
          </a:r>
          <a:r>
            <a:rPr lang="en-US" sz="1300" b="1" kern="1200">
              <a:latin typeface="Century Gothic" panose="020B0502020202020204"/>
            </a:rPr>
            <a:t> </a:t>
          </a:r>
          <a:r>
            <a:rPr lang="en-US" sz="1300" b="1" kern="1200"/>
            <a:t>User Registration and Authentication</a:t>
          </a:r>
          <a:r>
            <a:rPr lang="en-US" sz="1300" b="0" kern="1200"/>
            <a:t>:</a:t>
          </a:r>
          <a:r>
            <a:rPr lang="en-US" sz="1300" kern="1200"/>
            <a:t> Allows users to create accounts and log in securely.</a:t>
          </a:r>
          <a:r>
            <a:rPr lang="en-US" sz="1300" b="0" kern="1200">
              <a:latin typeface="Century Gothic" panose="020B0502020202020204"/>
            </a:rPr>
            <a:t> </a:t>
          </a:r>
          <a:r>
            <a:rPr lang="en-US" sz="1300" b="1" kern="1200"/>
            <a:t>User Profiles</a:t>
          </a:r>
          <a:r>
            <a:rPr lang="en-US" sz="1300" b="0" kern="1200"/>
            <a:t>: Manages user profiles, including personal information, roles, and permissions. </a:t>
          </a:r>
        </a:p>
      </dsp:txBody>
      <dsp:txXfrm>
        <a:off x="1543108" y="2354040"/>
        <a:ext cx="2833244" cy="1699946"/>
      </dsp:txXfrm>
    </dsp:sp>
    <dsp:sp modelId="{8C8DE3EB-7315-43C4-B18C-79DFB4CF4861}">
      <dsp:nvSpPr>
        <dsp:cNvPr id="0" name=""/>
        <dsp:cNvSpPr/>
      </dsp:nvSpPr>
      <dsp:spPr>
        <a:xfrm>
          <a:off x="5027999" y="2354040"/>
          <a:ext cx="2833244" cy="1699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Use Case: </a:t>
          </a:r>
          <a:r>
            <a:rPr lang="en-US" sz="1300" kern="1200"/>
            <a:t>When a user logs in, the Users module ensures they have the appropriate permissions and displays content accordingly.</a:t>
          </a:r>
        </a:p>
      </dsp:txBody>
      <dsp:txXfrm>
        <a:off x="5027999" y="2354040"/>
        <a:ext cx="2833244" cy="1699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DC697-C8AA-4E1D-9811-9AE1EC102642}">
      <dsp:nvSpPr>
        <dsp:cNvPr id="0" name=""/>
        <dsp:cNvSpPr/>
      </dsp:nvSpPr>
      <dsp:spPr>
        <a:xfrm>
          <a:off x="0" y="0"/>
          <a:ext cx="7523481" cy="8902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Projects Module</a:t>
          </a:r>
          <a:endParaRPr lang="en-US" sz="1200" b="0" kern="1200">
            <a:latin typeface="Century Gothic" panose="020B0502020202020204"/>
          </a:endParaRPr>
        </a:p>
      </dsp:txBody>
      <dsp:txXfrm>
        <a:off x="26075" y="26075"/>
        <a:ext cx="6487577" cy="838125"/>
      </dsp:txXfrm>
    </dsp:sp>
    <dsp:sp modelId="{273B0DAE-248E-45C7-B7A3-8EB4EE589C9B}">
      <dsp:nvSpPr>
        <dsp:cNvPr id="0" name=""/>
        <dsp:cNvSpPr/>
      </dsp:nvSpPr>
      <dsp:spPr>
        <a:xfrm>
          <a:off x="630091" y="1052143"/>
          <a:ext cx="7523481" cy="890275"/>
        </a:xfrm>
        <a:prstGeom prst="roundRect">
          <a:avLst>
            <a:gd name="adj" fmla="val 10000"/>
          </a:avLst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Purpose:</a:t>
          </a:r>
          <a:r>
            <a:rPr lang="en-US" sz="1200" kern="1200"/>
            <a:t> The Projects module is responsible for organizing software development projects and their associated information.</a:t>
          </a:r>
        </a:p>
      </dsp:txBody>
      <dsp:txXfrm>
        <a:off x="656166" y="1078218"/>
        <a:ext cx="6262561" cy="838125"/>
      </dsp:txXfrm>
    </dsp:sp>
    <dsp:sp modelId="{EC48C440-90A0-499A-9890-D1C737C2B0A0}">
      <dsp:nvSpPr>
        <dsp:cNvPr id="0" name=""/>
        <dsp:cNvSpPr/>
      </dsp:nvSpPr>
      <dsp:spPr>
        <a:xfrm>
          <a:off x="1250778" y="2104287"/>
          <a:ext cx="7523481" cy="890275"/>
        </a:xfrm>
        <a:prstGeom prst="roundRect">
          <a:avLst>
            <a:gd name="adj" fmla="val 10000"/>
          </a:avLst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Functionalities:</a:t>
          </a:r>
          <a:r>
            <a:rPr lang="en-US" sz="1200" b="1" kern="1200">
              <a:latin typeface="Century Gothic" panose="020B0502020202020204"/>
            </a:rPr>
            <a:t> Project</a:t>
          </a:r>
          <a:r>
            <a:rPr lang="en-US" sz="1200" b="1" kern="1200"/>
            <a:t> Creation and Management</a:t>
          </a:r>
          <a:r>
            <a:rPr lang="en-US" sz="1200" kern="1200"/>
            <a:t>: Allows users to create, update, and delete projects.</a:t>
          </a:r>
          <a:r>
            <a:rPr lang="en-US" sz="1200" b="0" kern="1200">
              <a:latin typeface="Century Gothic" panose="020B0502020202020204"/>
            </a:rPr>
            <a:t>  </a:t>
          </a:r>
          <a:r>
            <a:rPr lang="en-US" sz="1200" b="1" kern="1200"/>
            <a:t>Project Details</a:t>
          </a:r>
          <a:r>
            <a:rPr lang="en-US" sz="1200" kern="1200"/>
            <a:t>: Stores information about each project, such as name, description, start date, and end date.</a:t>
          </a:r>
          <a:r>
            <a:rPr lang="en-US" sz="1200" b="0" kern="1200">
              <a:latin typeface="Century Gothic" panose="020B0502020202020204"/>
            </a:rPr>
            <a:t> </a:t>
          </a:r>
          <a:r>
            <a:rPr lang="en-US" sz="1200" b="1" kern="1200"/>
            <a:t>Project Members</a:t>
          </a:r>
          <a:r>
            <a:rPr lang="en-US" sz="1200" kern="1200"/>
            <a:t>: Manages the list of team members associated with a project.</a:t>
          </a:r>
          <a:endParaRPr lang="en-US" sz="1200" b="1" kern="1200">
            <a:latin typeface="Century Gothic" panose="020B0502020202020204"/>
          </a:endParaRPr>
        </a:p>
      </dsp:txBody>
      <dsp:txXfrm>
        <a:off x="1276853" y="2130362"/>
        <a:ext cx="6271965" cy="838125"/>
      </dsp:txXfrm>
    </dsp:sp>
    <dsp:sp modelId="{9B7C6F4E-31BE-4B22-B4AB-9000FAC8EBE7}">
      <dsp:nvSpPr>
        <dsp:cNvPr id="0" name=""/>
        <dsp:cNvSpPr/>
      </dsp:nvSpPr>
      <dsp:spPr>
        <a:xfrm>
          <a:off x="1880870" y="3156430"/>
          <a:ext cx="7523481" cy="890275"/>
        </a:xfrm>
        <a:prstGeom prst="roundRect">
          <a:avLst>
            <a:gd name="adj" fmla="val 10000"/>
          </a:avLst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Use Case: </a:t>
          </a:r>
          <a:r>
            <a:rPr lang="en-US" sz="1200" kern="1200"/>
            <a:t>When a user logs in, they can view a list of projects they are involved in and access project-specific information.</a:t>
          </a:r>
        </a:p>
      </dsp:txBody>
      <dsp:txXfrm>
        <a:off x="1906945" y="3182505"/>
        <a:ext cx="6262561" cy="838125"/>
      </dsp:txXfrm>
    </dsp:sp>
    <dsp:sp modelId="{AB190A3A-2BB7-4702-8B0B-87242AC006B9}">
      <dsp:nvSpPr>
        <dsp:cNvPr id="0" name=""/>
        <dsp:cNvSpPr/>
      </dsp:nvSpPr>
      <dsp:spPr>
        <a:xfrm>
          <a:off x="6944802" y="681869"/>
          <a:ext cx="578678" cy="578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75005" y="681869"/>
        <a:ext cx="318272" cy="435455"/>
      </dsp:txXfrm>
    </dsp:sp>
    <dsp:sp modelId="{67556B7F-3939-4FA4-85D5-758B2A97542A}">
      <dsp:nvSpPr>
        <dsp:cNvPr id="0" name=""/>
        <dsp:cNvSpPr/>
      </dsp:nvSpPr>
      <dsp:spPr>
        <a:xfrm>
          <a:off x="7574894" y="1734013"/>
          <a:ext cx="578678" cy="578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15231"/>
            <a:satOff val="5224"/>
            <a:lumOff val="2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815231"/>
              <a:satOff val="5224"/>
              <a:lumOff val="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05097" y="1734013"/>
        <a:ext cx="318272" cy="435455"/>
      </dsp:txXfrm>
    </dsp:sp>
    <dsp:sp modelId="{1D5BE625-5A7A-469A-8E9D-633FF1FC5032}">
      <dsp:nvSpPr>
        <dsp:cNvPr id="0" name=""/>
        <dsp:cNvSpPr/>
      </dsp:nvSpPr>
      <dsp:spPr>
        <a:xfrm>
          <a:off x="8195581" y="2786157"/>
          <a:ext cx="578678" cy="5786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30462"/>
            <a:satOff val="10447"/>
            <a:lumOff val="47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630462"/>
              <a:satOff val="10447"/>
              <a:lumOff val="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25784" y="2786157"/>
        <a:ext cx="318272" cy="4354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6B23-1A31-40C7-B997-CD94E8E39428}">
      <dsp:nvSpPr>
        <dsp:cNvPr id="0" name=""/>
        <dsp:cNvSpPr/>
      </dsp:nvSpPr>
      <dsp:spPr>
        <a:xfrm>
          <a:off x="4132" y="973069"/>
          <a:ext cx="1806939" cy="2100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>
              <a:latin typeface="Calibri"/>
              <a:cs typeface="Calibri"/>
            </a:rPr>
            <a:t>Bugs Module</a:t>
          </a:r>
        </a:p>
      </dsp:txBody>
      <dsp:txXfrm>
        <a:off x="57055" y="1025992"/>
        <a:ext cx="1701093" cy="1994721"/>
      </dsp:txXfrm>
    </dsp:sp>
    <dsp:sp modelId="{07CAC463-C651-4889-B12A-816CAE9C3C55}">
      <dsp:nvSpPr>
        <dsp:cNvPr id="0" name=""/>
        <dsp:cNvSpPr/>
      </dsp:nvSpPr>
      <dsp:spPr>
        <a:xfrm>
          <a:off x="1991766" y="1799292"/>
          <a:ext cx="383071" cy="448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91766" y="1888916"/>
        <a:ext cx="268150" cy="268873"/>
      </dsp:txXfrm>
    </dsp:sp>
    <dsp:sp modelId="{C35AB9A2-EB5E-445F-9AF6-60AFAC00AE00}">
      <dsp:nvSpPr>
        <dsp:cNvPr id="0" name=""/>
        <dsp:cNvSpPr/>
      </dsp:nvSpPr>
      <dsp:spPr>
        <a:xfrm>
          <a:off x="2533848" y="973069"/>
          <a:ext cx="1806939" cy="2100567"/>
        </a:xfrm>
        <a:prstGeom prst="roundRect">
          <a:avLst>
            <a:gd name="adj" fmla="val 10000"/>
          </a:avLst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>
              <a:latin typeface="Calibri"/>
              <a:cs typeface="Calibri"/>
            </a:rPr>
            <a:t>Purpose: The Bugs module is at the core of the Bug Tracking System and deals with the identification, reporting, and resolution of software bugs.</a:t>
          </a:r>
        </a:p>
      </dsp:txBody>
      <dsp:txXfrm>
        <a:off x="2586771" y="1025992"/>
        <a:ext cx="1701093" cy="1994721"/>
      </dsp:txXfrm>
    </dsp:sp>
    <dsp:sp modelId="{6C154601-1D2C-4A7D-BE35-55090585162F}">
      <dsp:nvSpPr>
        <dsp:cNvPr id="0" name=""/>
        <dsp:cNvSpPr/>
      </dsp:nvSpPr>
      <dsp:spPr>
        <a:xfrm>
          <a:off x="4521482" y="1799292"/>
          <a:ext cx="383071" cy="448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521482" y="1888916"/>
        <a:ext cx="268150" cy="268873"/>
      </dsp:txXfrm>
    </dsp:sp>
    <dsp:sp modelId="{3B997925-A9B0-4CA5-937E-3DE36046BE2A}">
      <dsp:nvSpPr>
        <dsp:cNvPr id="0" name=""/>
        <dsp:cNvSpPr/>
      </dsp:nvSpPr>
      <dsp:spPr>
        <a:xfrm>
          <a:off x="5063563" y="973069"/>
          <a:ext cx="1806939" cy="2100567"/>
        </a:xfrm>
        <a:prstGeom prst="roundRect">
          <a:avLst>
            <a:gd name="adj" fmla="val 10000"/>
          </a:avLst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>
              <a:latin typeface="Calibri"/>
              <a:cs typeface="Calibri"/>
            </a:rPr>
            <a:t>Key Functionalities: Bug Reporting: Allows users to report new bugs, specifying details like title, description, and steps to reproduce. Bug Assignment: Managers can assign bugs to development teams or individual developers. Bug Tracking: Tracks the status of each bug (e.g., open, in progress, resolved) and provides a history of changes. Bug Comments: Enables communication and collaboration among team members by allowing comments on each bug.</a:t>
          </a:r>
        </a:p>
      </dsp:txBody>
      <dsp:txXfrm>
        <a:off x="5116486" y="1025992"/>
        <a:ext cx="1701093" cy="1994721"/>
      </dsp:txXfrm>
    </dsp:sp>
    <dsp:sp modelId="{854DB6B0-FB3F-45F4-A3A2-A5B38FB6DC49}">
      <dsp:nvSpPr>
        <dsp:cNvPr id="0" name=""/>
        <dsp:cNvSpPr/>
      </dsp:nvSpPr>
      <dsp:spPr>
        <a:xfrm>
          <a:off x="7051197" y="1799292"/>
          <a:ext cx="383071" cy="448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051197" y="1888916"/>
        <a:ext cx="268150" cy="268873"/>
      </dsp:txXfrm>
    </dsp:sp>
    <dsp:sp modelId="{634919C6-D04E-4D7C-82D7-5FB47FBCA1A6}">
      <dsp:nvSpPr>
        <dsp:cNvPr id="0" name=""/>
        <dsp:cNvSpPr/>
      </dsp:nvSpPr>
      <dsp:spPr>
        <a:xfrm>
          <a:off x="7593279" y="973069"/>
          <a:ext cx="1806939" cy="2100567"/>
        </a:xfrm>
        <a:prstGeom prst="roundRect">
          <a:avLst>
            <a:gd name="adj" fmla="val 10000"/>
          </a:avLst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>
              <a:latin typeface="Calibri"/>
              <a:cs typeface="Calibri"/>
            </a:rPr>
            <a:t>Use Case:  Developers, testers, and managers use this module to report, track, and resolve bugs during the software development process.</a:t>
          </a:r>
          <a:endParaRPr lang="en-US" sz="900" kern="1200"/>
        </a:p>
      </dsp:txBody>
      <dsp:txXfrm>
        <a:off x="7646202" y="1025992"/>
        <a:ext cx="1701093" cy="19947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A196C-7931-48A7-AF67-10BE6E811997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>
              <a:latin typeface="Calibri"/>
              <a:cs typeface="Calibri"/>
            </a:rPr>
            <a:t>Teams Module</a:t>
          </a:r>
        </a:p>
      </dsp:txBody>
      <dsp:txXfrm>
        <a:off x="26138" y="26138"/>
        <a:ext cx="6485086" cy="840139"/>
      </dsp:txXfrm>
    </dsp:sp>
    <dsp:sp modelId="{0D71A9AF-54C2-489F-A2AB-20022E865141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>
              <a:latin typeface="Calibri"/>
              <a:cs typeface="Calibri"/>
            </a:rPr>
            <a:t>Purpose: The Teams module focuses on organizing development teams and their roles within different projects.</a:t>
          </a:r>
        </a:p>
      </dsp:txBody>
      <dsp:txXfrm>
        <a:off x="656229" y="1080810"/>
        <a:ext cx="6261043" cy="840139"/>
      </dsp:txXfrm>
    </dsp:sp>
    <dsp:sp modelId="{B3345868-CB94-4919-9662-3C38ADA5B0A2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>
              <a:latin typeface="Calibri"/>
              <a:cs typeface="Calibri"/>
            </a:rPr>
            <a:t>Key Functionalities: Team Creation and Management: Allows the creation and administration of development teams. Team Members: Manages team members, assigns roles, and tracks team activity.</a:t>
          </a:r>
        </a:p>
      </dsp:txBody>
      <dsp:txXfrm>
        <a:off x="1276916" y="2135483"/>
        <a:ext cx="6270448" cy="840139"/>
      </dsp:txXfrm>
    </dsp:sp>
    <dsp:sp modelId="{2C2B3354-0196-4A70-992E-B6514E9399FC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>
              <a:latin typeface="Calibri"/>
              <a:cs typeface="Calibri"/>
            </a:rPr>
            <a:t>Use Case: Managers use this module to assign development teams to specific projects and allocate bug-fixing responsibilities.</a:t>
          </a:r>
          <a:endParaRPr lang="en-US" sz="1500" kern="1200"/>
        </a:p>
      </dsp:txBody>
      <dsp:txXfrm>
        <a:off x="1907008" y="3190156"/>
        <a:ext cx="6261043" cy="840139"/>
      </dsp:txXfrm>
    </dsp:sp>
    <dsp:sp modelId="{D200AB5B-CCE8-4376-ABF0-0ED3F8B26071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073927" y="683509"/>
        <a:ext cx="319038" cy="436503"/>
      </dsp:txXfrm>
    </dsp:sp>
    <dsp:sp modelId="{B09D5D3E-CB70-4720-A440-A970C1F847E1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15231"/>
            <a:satOff val="5224"/>
            <a:lumOff val="2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815231"/>
              <a:satOff val="5224"/>
              <a:lumOff val="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704019" y="1738181"/>
        <a:ext cx="319038" cy="436503"/>
      </dsp:txXfrm>
    </dsp:sp>
    <dsp:sp modelId="{32701597-3217-4283-BBCD-D9629A77CBCC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30462"/>
            <a:satOff val="10447"/>
            <a:lumOff val="47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630462"/>
              <a:satOff val="10447"/>
              <a:lumOff val="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324706" y="2792854"/>
        <a:ext cx="319038" cy="4365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2B24-1E6B-4E6D-A870-1C1B71B8979D}">
      <dsp:nvSpPr>
        <dsp:cNvPr id="0" name=""/>
        <dsp:cNvSpPr/>
      </dsp:nvSpPr>
      <dsp:spPr>
        <a:xfrm>
          <a:off x="0" y="1312"/>
          <a:ext cx="9404352" cy="55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CC475-C811-41BE-9998-57DF0E513EEB}">
      <dsp:nvSpPr>
        <dsp:cNvPr id="0" name=""/>
        <dsp:cNvSpPr/>
      </dsp:nvSpPr>
      <dsp:spPr>
        <a:xfrm>
          <a:off x="169141" y="127120"/>
          <a:ext cx="307530" cy="307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A1FC6-F95C-429B-A64D-374B84C3DE22}">
      <dsp:nvSpPr>
        <dsp:cNvPr id="0" name=""/>
        <dsp:cNvSpPr/>
      </dsp:nvSpPr>
      <dsp:spPr>
        <a:xfrm>
          <a:off x="645813" y="1312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conclusion, our Bug Tracking System represents a significant leap forward in how we manage software issues and deliver high-quality products.</a:t>
          </a:r>
        </a:p>
      </dsp:txBody>
      <dsp:txXfrm>
        <a:off x="645813" y="1312"/>
        <a:ext cx="8758538" cy="559146"/>
      </dsp:txXfrm>
    </dsp:sp>
    <dsp:sp modelId="{50DA04A3-7D3A-4208-9C0B-F0483302C1D5}">
      <dsp:nvSpPr>
        <dsp:cNvPr id="0" name=""/>
        <dsp:cNvSpPr/>
      </dsp:nvSpPr>
      <dsp:spPr>
        <a:xfrm>
          <a:off x="0" y="700244"/>
          <a:ext cx="9404352" cy="559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8141-507C-4F01-BDA0-987FEADE56D5}">
      <dsp:nvSpPr>
        <dsp:cNvPr id="0" name=""/>
        <dsp:cNvSpPr/>
      </dsp:nvSpPr>
      <dsp:spPr>
        <a:xfrm>
          <a:off x="169141" y="826052"/>
          <a:ext cx="307530" cy="307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08ADD-6CEF-4650-BF7C-AE5EF1E833D8}">
      <dsp:nvSpPr>
        <dsp:cNvPr id="0" name=""/>
        <dsp:cNvSpPr/>
      </dsp:nvSpPr>
      <dsp:spPr>
        <a:xfrm>
          <a:off x="645813" y="700244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We've designed a user-friendly interface that empowers our teams to work efficiently and effectively.</a:t>
          </a:r>
        </a:p>
      </dsp:txBody>
      <dsp:txXfrm>
        <a:off x="645813" y="700244"/>
        <a:ext cx="8758538" cy="559146"/>
      </dsp:txXfrm>
    </dsp:sp>
    <dsp:sp modelId="{650AAF70-E5E2-45FB-B445-6B3C31B04537}">
      <dsp:nvSpPr>
        <dsp:cNvPr id="0" name=""/>
        <dsp:cNvSpPr/>
      </dsp:nvSpPr>
      <dsp:spPr>
        <a:xfrm>
          <a:off x="0" y="1399177"/>
          <a:ext cx="9404352" cy="5591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441B6-C719-4A53-A49E-B97A8F4E7B7E}">
      <dsp:nvSpPr>
        <dsp:cNvPr id="0" name=""/>
        <dsp:cNvSpPr/>
      </dsp:nvSpPr>
      <dsp:spPr>
        <a:xfrm>
          <a:off x="169141" y="1524985"/>
          <a:ext cx="307530" cy="307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F3F30-DF80-46BF-9189-4A3BFA92F902}">
      <dsp:nvSpPr>
        <dsp:cNvPr id="0" name=""/>
        <dsp:cNvSpPr/>
      </dsp:nvSpPr>
      <dsp:spPr>
        <a:xfrm>
          <a:off x="645813" y="1399177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system's robust database architecture ensures that we have a solid foundation for issue tracking.</a:t>
          </a:r>
        </a:p>
      </dsp:txBody>
      <dsp:txXfrm>
        <a:off x="645813" y="1399177"/>
        <a:ext cx="8758538" cy="559146"/>
      </dsp:txXfrm>
    </dsp:sp>
    <dsp:sp modelId="{D4A0A1FB-333C-4744-B495-C5A9A47EC1E5}">
      <dsp:nvSpPr>
        <dsp:cNvPr id="0" name=""/>
        <dsp:cNvSpPr/>
      </dsp:nvSpPr>
      <dsp:spPr>
        <a:xfrm>
          <a:off x="0" y="2098110"/>
          <a:ext cx="9404352" cy="559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B64BB-A4E0-4F47-8CFD-D090FCF8D95E}">
      <dsp:nvSpPr>
        <dsp:cNvPr id="0" name=""/>
        <dsp:cNvSpPr/>
      </dsp:nvSpPr>
      <dsp:spPr>
        <a:xfrm>
          <a:off x="169141" y="2223918"/>
          <a:ext cx="307530" cy="3075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0A87-6C39-49DE-AEAA-0AEF1310DCDC}">
      <dsp:nvSpPr>
        <dsp:cNvPr id="0" name=""/>
        <dsp:cNvSpPr/>
      </dsp:nvSpPr>
      <dsp:spPr>
        <a:xfrm>
          <a:off x="645813" y="2098110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measures and role-based access control safeguard our data and operations.</a:t>
          </a:r>
        </a:p>
      </dsp:txBody>
      <dsp:txXfrm>
        <a:off x="645813" y="2098110"/>
        <a:ext cx="8758538" cy="559146"/>
      </dsp:txXfrm>
    </dsp:sp>
    <dsp:sp modelId="{419A5156-CA88-4FD0-8E39-6026BE8FA5F6}">
      <dsp:nvSpPr>
        <dsp:cNvPr id="0" name=""/>
        <dsp:cNvSpPr/>
      </dsp:nvSpPr>
      <dsp:spPr>
        <a:xfrm>
          <a:off x="0" y="2797042"/>
          <a:ext cx="9404352" cy="5591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8E6A6-61E7-420D-9451-D01AA8CAB673}">
      <dsp:nvSpPr>
        <dsp:cNvPr id="0" name=""/>
        <dsp:cNvSpPr/>
      </dsp:nvSpPr>
      <dsp:spPr>
        <a:xfrm>
          <a:off x="169141" y="2922850"/>
          <a:ext cx="307530" cy="3075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1066E-B8FA-468F-9EA3-7F3D7B6033BF}">
      <dsp:nvSpPr>
        <dsp:cNvPr id="0" name=""/>
        <dsp:cNvSpPr/>
      </dsp:nvSpPr>
      <dsp:spPr>
        <a:xfrm>
          <a:off x="645813" y="2797042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bug tracking functionality simplifies the entire process from reporting to resolution.</a:t>
          </a:r>
        </a:p>
      </dsp:txBody>
      <dsp:txXfrm>
        <a:off x="645813" y="2797042"/>
        <a:ext cx="8758538" cy="559146"/>
      </dsp:txXfrm>
    </dsp:sp>
    <dsp:sp modelId="{F10431B7-9D18-40C8-924D-215687322041}">
      <dsp:nvSpPr>
        <dsp:cNvPr id="0" name=""/>
        <dsp:cNvSpPr/>
      </dsp:nvSpPr>
      <dsp:spPr>
        <a:xfrm>
          <a:off x="0" y="3495975"/>
          <a:ext cx="9404352" cy="559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E6EAE-7450-4006-B42D-1C9E514EF788}">
      <dsp:nvSpPr>
        <dsp:cNvPr id="0" name=""/>
        <dsp:cNvSpPr/>
      </dsp:nvSpPr>
      <dsp:spPr>
        <a:xfrm>
          <a:off x="169141" y="3621783"/>
          <a:ext cx="307530" cy="3075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0DA99-FF89-4581-83BE-B0F789A87FF5}">
      <dsp:nvSpPr>
        <dsp:cNvPr id="0" name=""/>
        <dsp:cNvSpPr/>
      </dsp:nvSpPr>
      <dsp:spPr>
        <a:xfrm>
          <a:off x="645813" y="3495975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We've adhered to strict business rules, validations, and testing to ensure reliability and data integrity.</a:t>
          </a:r>
        </a:p>
      </dsp:txBody>
      <dsp:txXfrm>
        <a:off x="645813" y="3495975"/>
        <a:ext cx="8758538" cy="5591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7EBA2-38FD-4AE3-B86D-A8A4365D76C9}">
      <dsp:nvSpPr>
        <dsp:cNvPr id="0" name=""/>
        <dsp:cNvSpPr/>
      </dsp:nvSpPr>
      <dsp:spPr>
        <a:xfrm>
          <a:off x="2719262" y="851383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0451" y="893982"/>
        <a:ext cx="31209" cy="6241"/>
      </dsp:txXfrm>
    </dsp:sp>
    <dsp:sp modelId="{49AACEF4-6526-47D9-8845-9A86E0A6FF4B}">
      <dsp:nvSpPr>
        <dsp:cNvPr id="0" name=""/>
        <dsp:cNvSpPr/>
      </dsp:nvSpPr>
      <dsp:spPr>
        <a:xfrm>
          <a:off x="7209" y="82947"/>
          <a:ext cx="2713853" cy="16283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more advanced reporting and visualization tools to provide deeper insights into bug trends and project performance.</a:t>
          </a:r>
        </a:p>
      </dsp:txBody>
      <dsp:txXfrm>
        <a:off x="7209" y="82947"/>
        <a:ext cx="2713853" cy="1628312"/>
      </dsp:txXfrm>
    </dsp:sp>
    <dsp:sp modelId="{4F110D78-552E-4D26-B2E3-C3C2303D1A56}">
      <dsp:nvSpPr>
        <dsp:cNvPr id="0" name=""/>
        <dsp:cNvSpPr/>
      </dsp:nvSpPr>
      <dsp:spPr>
        <a:xfrm>
          <a:off x="6057302" y="851383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8491" y="893982"/>
        <a:ext cx="31209" cy="6241"/>
      </dsp:txXfrm>
    </dsp:sp>
    <dsp:sp modelId="{7FD46EDB-FA5A-4452-81A4-F6E503944BAC}">
      <dsp:nvSpPr>
        <dsp:cNvPr id="0" name=""/>
        <dsp:cNvSpPr/>
      </dsp:nvSpPr>
      <dsp:spPr>
        <a:xfrm>
          <a:off x="3345249" y="82947"/>
          <a:ext cx="2713853" cy="16283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Establish a feedback mechanism within the system to collect suggestions and feedback from users, driving continuous improvement.</a:t>
          </a:r>
        </a:p>
      </dsp:txBody>
      <dsp:txXfrm>
        <a:off x="3345249" y="82947"/>
        <a:ext cx="2713853" cy="1628312"/>
      </dsp:txXfrm>
    </dsp:sp>
    <dsp:sp modelId="{CF378643-26ED-429F-953D-0C644FD110C5}">
      <dsp:nvSpPr>
        <dsp:cNvPr id="0" name=""/>
        <dsp:cNvSpPr/>
      </dsp:nvSpPr>
      <dsp:spPr>
        <a:xfrm>
          <a:off x="1364136" y="1709459"/>
          <a:ext cx="6676079" cy="593586"/>
        </a:xfrm>
        <a:custGeom>
          <a:avLst/>
          <a:gdLst/>
          <a:ahLst/>
          <a:cxnLst/>
          <a:rect l="0" t="0" r="0" b="0"/>
          <a:pathLst>
            <a:path>
              <a:moveTo>
                <a:pt x="6676079" y="0"/>
              </a:moveTo>
              <a:lnTo>
                <a:pt x="6676079" y="313893"/>
              </a:lnTo>
              <a:lnTo>
                <a:pt x="0" y="313893"/>
              </a:lnTo>
              <a:lnTo>
                <a:pt x="0" y="593586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4546" y="2003132"/>
        <a:ext cx="335259" cy="6241"/>
      </dsp:txXfrm>
    </dsp:sp>
    <dsp:sp modelId="{6DB8D556-E2CD-4F46-881F-349D532F4B58}">
      <dsp:nvSpPr>
        <dsp:cNvPr id="0" name=""/>
        <dsp:cNvSpPr/>
      </dsp:nvSpPr>
      <dsp:spPr>
        <a:xfrm>
          <a:off x="6683289" y="82947"/>
          <a:ext cx="2713853" cy="16283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Adding SQL</a:t>
          </a:r>
          <a:r>
            <a:rPr lang="en-US" sz="1400" kern="1200"/>
            <a:t> Injection </a:t>
          </a:r>
          <a:r>
            <a:rPr lang="en-US" sz="1400" kern="1200">
              <a:latin typeface="Century Gothic" panose="020B0502020202020204"/>
            </a:rPr>
            <a:t>Validator and Notification</a:t>
          </a:r>
          <a:r>
            <a:rPr lang="en-US" sz="1400" kern="1200"/>
            <a:t> and Alert Feature</a:t>
          </a:r>
        </a:p>
      </dsp:txBody>
      <dsp:txXfrm>
        <a:off x="6683289" y="82947"/>
        <a:ext cx="2713853" cy="1628312"/>
      </dsp:txXfrm>
    </dsp:sp>
    <dsp:sp modelId="{AFE8ACC7-EF7C-40E9-AFB8-70615667F629}">
      <dsp:nvSpPr>
        <dsp:cNvPr id="0" name=""/>
        <dsp:cNvSpPr/>
      </dsp:nvSpPr>
      <dsp:spPr>
        <a:xfrm>
          <a:off x="2719262" y="3103882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0451" y="3146481"/>
        <a:ext cx="31209" cy="6241"/>
      </dsp:txXfrm>
    </dsp:sp>
    <dsp:sp modelId="{9BEB2F91-8363-479A-A049-F74F9E38D7D5}">
      <dsp:nvSpPr>
        <dsp:cNvPr id="0" name=""/>
        <dsp:cNvSpPr/>
      </dsp:nvSpPr>
      <dsp:spPr>
        <a:xfrm>
          <a:off x="7209" y="2335446"/>
          <a:ext cx="2713853" cy="16283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Keep the system up-to-date with the latest security standards and best practices to safeguard sensitive data.</a:t>
          </a:r>
        </a:p>
      </dsp:txBody>
      <dsp:txXfrm>
        <a:off x="7209" y="2335446"/>
        <a:ext cx="2713853" cy="1628312"/>
      </dsp:txXfrm>
    </dsp:sp>
    <dsp:sp modelId="{85270885-9206-49C6-BB30-5B59F61EDB69}">
      <dsp:nvSpPr>
        <dsp:cNvPr id="0" name=""/>
        <dsp:cNvSpPr/>
      </dsp:nvSpPr>
      <dsp:spPr>
        <a:xfrm>
          <a:off x="6057302" y="3103882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8491" y="3146481"/>
        <a:ext cx="31209" cy="6241"/>
      </dsp:txXfrm>
    </dsp:sp>
    <dsp:sp modelId="{9829E0F8-521E-4BAE-BA55-BB35DF6092F4}">
      <dsp:nvSpPr>
        <dsp:cNvPr id="0" name=""/>
        <dsp:cNvSpPr/>
      </dsp:nvSpPr>
      <dsp:spPr>
        <a:xfrm>
          <a:off x="3345249" y="2335446"/>
          <a:ext cx="2713853" cy="16283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 the use of machine learning algorithms to automatically detect and categorize bugs based on historical data and patterns.</a:t>
          </a:r>
          <a:endParaRPr lang="en-US" sz="1400" kern="1200">
            <a:latin typeface="Century Gothic" panose="020B0502020202020204"/>
          </a:endParaRPr>
        </a:p>
      </dsp:txBody>
      <dsp:txXfrm>
        <a:off x="3345249" y="2335446"/>
        <a:ext cx="2713853" cy="1628312"/>
      </dsp:txXfrm>
    </dsp:sp>
    <dsp:sp modelId="{2B862B35-9EE1-48BA-8A39-196A326FBDB1}">
      <dsp:nvSpPr>
        <dsp:cNvPr id="0" name=""/>
        <dsp:cNvSpPr/>
      </dsp:nvSpPr>
      <dsp:spPr>
        <a:xfrm>
          <a:off x="6683289" y="2335446"/>
          <a:ext cx="2713853" cy="16283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Implementing User</a:t>
          </a:r>
          <a:r>
            <a:rPr lang="en-US" sz="1400" kern="1200"/>
            <a:t> Session Management feature</a:t>
          </a:r>
          <a:br>
            <a:rPr lang="en-US" sz="1400" kern="1200"/>
          </a:br>
          <a:endParaRPr lang="en-US" sz="1400" kern="1200"/>
        </a:p>
      </dsp:txBody>
      <dsp:txXfrm>
        <a:off x="6683289" y="2335446"/>
        <a:ext cx="2713853" cy="162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724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1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0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2.png"/><Relationship Id="rId7" Type="http://schemas.openxmlformats.org/officeDocument/2006/relationships/diagramData" Target="../diagrams/data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microsoft.com/office/2007/relationships/diagramDrawing" Target="../diagrams/drawing5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2.png"/><Relationship Id="rId7" Type="http://schemas.openxmlformats.org/officeDocument/2006/relationships/diagramData" Target="../diagrams/data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microsoft.com/office/2007/relationships/diagramDrawing" Target="../diagrams/drawing6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microsoft.com/office/2007/relationships/diagramDrawing" Target="../diagrams/drawing4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F2C8-A68C-D7DC-5A58-4A8C3478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                             TITLE: </a:t>
            </a:r>
            <a:br>
              <a:rPr lang="en-US"/>
            </a:br>
            <a:r>
              <a:rPr lang="en-US"/>
              <a:t>                BUG TRACKING SYSTEM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6F5D3-E17F-FF12-7E6D-247BE936AE45}"/>
              </a:ext>
            </a:extLst>
          </p:cNvPr>
          <p:cNvSpPr txBox="1"/>
          <p:nvPr/>
        </p:nvSpPr>
        <p:spPr>
          <a:xfrm>
            <a:off x="88542" y="1177880"/>
            <a:ext cx="1573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Bug Busters</a:t>
            </a:r>
          </a:p>
        </p:txBody>
      </p:sp>
      <p:pic>
        <p:nvPicPr>
          <p:cNvPr id="12" name="Picture 11" descr="A video game screen with a green alien on top of a hourglass&#10;&#10;Description automatically generated">
            <a:extLst>
              <a:ext uri="{FF2B5EF4-FFF2-40B4-BE49-F238E27FC236}">
                <a16:creationId xmlns:a16="http://schemas.microsoft.com/office/drawing/2014/main" id="{40C4C85B-E212-0CAA-5EED-577E6E0C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6" y="106594"/>
            <a:ext cx="1390919" cy="1074700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F541C6B-538E-0DBE-5596-F06EBB441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444456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109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BB18C929-52E6-602D-43E0-784ED15B6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355556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292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BB18C929-52E6-602D-43E0-784ED15B6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64159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752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09460-D7DC-6D73-4C94-65364455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FLOWCHART</a:t>
            </a:r>
          </a:p>
        </p:txBody>
      </p:sp>
      <p:pic>
        <p:nvPicPr>
          <p:cNvPr id="4" name="Content Placeholder 3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442E4391-8A48-4B15-B2C8-0CE97CE13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-3862"/>
            <a:ext cx="9595879" cy="39357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852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09460-D7DC-6D73-4C94-65364455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ER DIAGRAM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 descr="A diagram of a project&#10;&#10;Description automatically generated">
            <a:extLst>
              <a:ext uri="{FF2B5EF4-FFF2-40B4-BE49-F238E27FC236}">
                <a16:creationId xmlns:a16="http://schemas.microsoft.com/office/drawing/2014/main" id="{78F2F5D3-1EE6-E76C-48BA-946395536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17" y="379388"/>
            <a:ext cx="6457135" cy="6324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38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8" name="Oval 147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09460-D7DC-6D73-4C94-65364455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SNAPSHOTS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standing around a computer&#10;&#10;Description automatically generated">
            <a:extLst>
              <a:ext uri="{FF2B5EF4-FFF2-40B4-BE49-F238E27FC236}">
                <a16:creationId xmlns:a16="http://schemas.microsoft.com/office/drawing/2014/main" id="{EB9F3828-A731-7385-6C7C-968C06FC5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92" y="1606554"/>
            <a:ext cx="6275584" cy="36500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71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3A6910-1C9B-B25D-2A5E-8685FDC26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35729"/>
            <a:ext cx="12191980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DC7C7-3378-B937-AFEB-9DA9C344A522}"/>
              </a:ext>
            </a:extLst>
          </p:cNvPr>
          <p:cNvSpPr txBox="1"/>
          <p:nvPr/>
        </p:nvSpPr>
        <p:spPr>
          <a:xfrm>
            <a:off x="300507" y="194524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 err="1"/>
              <a:t>HomePage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27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F0B74C-14FF-1B7F-A516-F8CC16AE0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5ED2F-AB69-0069-62B0-1E479DFA88B6}"/>
              </a:ext>
            </a:extLst>
          </p:cNvPr>
          <p:cNvSpPr txBox="1"/>
          <p:nvPr/>
        </p:nvSpPr>
        <p:spPr>
          <a:xfrm>
            <a:off x="10048204" y="209281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(importPage)</a:t>
            </a:r>
          </a:p>
        </p:txBody>
      </p:sp>
    </p:spTree>
    <p:extLst>
      <p:ext uri="{BB962C8B-B14F-4D97-AF65-F5344CB8AC3E}">
        <p14:creationId xmlns:p14="http://schemas.microsoft.com/office/powerpoint/2010/main" val="181682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7B39F1-B97A-27D0-99DB-552969FE6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AD7D9-324D-D993-8407-E2E043670739}"/>
              </a:ext>
            </a:extLst>
          </p:cNvPr>
          <p:cNvSpPr txBox="1"/>
          <p:nvPr/>
        </p:nvSpPr>
        <p:spPr>
          <a:xfrm>
            <a:off x="1287887" y="9525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(RegisterPage)</a:t>
            </a:r>
          </a:p>
        </p:txBody>
      </p:sp>
    </p:spTree>
    <p:extLst>
      <p:ext uri="{BB962C8B-B14F-4D97-AF65-F5344CB8AC3E}">
        <p14:creationId xmlns:p14="http://schemas.microsoft.com/office/powerpoint/2010/main" val="79537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C15875A-0ACC-B461-9FCF-3EC17FA44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0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176EA2-4C55-0F44-C971-D9779F322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82EB1-63D8-118C-B780-6DFE0B7347A0}"/>
              </a:ext>
            </a:extLst>
          </p:cNvPr>
          <p:cNvSpPr txBox="1"/>
          <p:nvPr/>
        </p:nvSpPr>
        <p:spPr>
          <a:xfrm>
            <a:off x="163668" y="20069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 err="1"/>
              <a:t>ManagerPage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055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F2C8-A68C-D7DC-5A58-4A8C3478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/>
              <a:t>CONTENT: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6145188-4C9A-D381-6301-68936006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74" r="8049" b="3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4EDD-7621-3A3A-6A08-7FD138A6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ABSTRACT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IMPLEMENTATION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OBJECTIVE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MODULES AND DESCRIPTION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FLOWCHART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SNAPSHOTS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CONCLUTION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FUTURE SCOPE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2EA0EB-5888-F79C-7911-B91836375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9906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999F4-6D25-D4A4-4CD7-FAD7EF6FD302}"/>
              </a:ext>
            </a:extLst>
          </p:cNvPr>
          <p:cNvSpPr txBox="1"/>
          <p:nvPr/>
        </p:nvSpPr>
        <p:spPr>
          <a:xfrm>
            <a:off x="683" y="1476131"/>
            <a:ext cx="40525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 err="1"/>
              <a:t>newProjectCreationProjectPage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950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FE5F28-CA69-63E6-B270-48797F558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3A32C-2E29-8E81-04ED-D0F09720661B}"/>
              </a:ext>
            </a:extLst>
          </p:cNvPr>
          <p:cNvSpPr txBox="1"/>
          <p:nvPr/>
        </p:nvSpPr>
        <p:spPr>
          <a:xfrm>
            <a:off x="67455" y="1469726"/>
            <a:ext cx="4277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</a:t>
            </a:r>
            <a:r>
              <a:rPr lang="en-US" err="1"/>
              <a:t>afterClickingProjectCreationPage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535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FE5F28-CA69-63E6-B270-48797F558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3A32C-2E29-8E81-04ED-D0F09720661B}"/>
              </a:ext>
            </a:extLst>
          </p:cNvPr>
          <p:cNvSpPr txBox="1"/>
          <p:nvPr/>
        </p:nvSpPr>
        <p:spPr>
          <a:xfrm>
            <a:off x="778098" y="215989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(projectDetailsPage)</a:t>
            </a:r>
          </a:p>
        </p:txBody>
      </p:sp>
    </p:spTree>
    <p:extLst>
      <p:ext uri="{BB962C8B-B14F-4D97-AF65-F5344CB8AC3E}">
        <p14:creationId xmlns:p14="http://schemas.microsoft.com/office/powerpoint/2010/main" val="233682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FE5F28-CA69-63E6-B270-48797F558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3A32C-2E29-8E81-04ED-D0F09720661B}"/>
              </a:ext>
            </a:extLst>
          </p:cNvPr>
          <p:cNvSpPr txBox="1"/>
          <p:nvPr/>
        </p:nvSpPr>
        <p:spPr>
          <a:xfrm>
            <a:off x="649449" y="1863011"/>
            <a:ext cx="4039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</a:t>
            </a:r>
            <a:r>
              <a:rPr lang="en-US" err="1"/>
              <a:t>afterClickingprojectDetailsPage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69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2E142A-FCE0-B49A-7D06-531CC4BEC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1185F-4BB5-0CAD-C8C7-E9EE6E21CD30}"/>
              </a:ext>
            </a:extLst>
          </p:cNvPr>
          <p:cNvSpPr txBox="1"/>
          <p:nvPr/>
        </p:nvSpPr>
        <p:spPr>
          <a:xfrm>
            <a:off x="1059823" y="22001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 err="1"/>
              <a:t>testerMainPage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131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4305535-C7FE-2A0E-7FF3-681803E7C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DCFE8-8CCF-B876-9834-786CC3FB4B91}"/>
              </a:ext>
            </a:extLst>
          </p:cNvPr>
          <p:cNvSpPr txBox="1"/>
          <p:nvPr/>
        </p:nvSpPr>
        <p:spPr>
          <a:xfrm>
            <a:off x="926331" y="1749485"/>
            <a:ext cx="3236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 err="1"/>
              <a:t>reportNewBugPage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23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4305535-C7FE-2A0E-7FF3-681803E7C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DCFE8-8CCF-B876-9834-786CC3FB4B91}"/>
              </a:ext>
            </a:extLst>
          </p:cNvPr>
          <p:cNvSpPr txBox="1"/>
          <p:nvPr/>
        </p:nvSpPr>
        <p:spPr>
          <a:xfrm>
            <a:off x="335124" y="2077933"/>
            <a:ext cx="3236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</a:t>
            </a:r>
            <a:r>
              <a:rPr lang="en-US" err="1"/>
              <a:t>developerMainPage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860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4305535-C7FE-2A0E-7FF3-681803E7C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1"/>
            <a:ext cx="12191978" cy="6857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DCFE8-8CCF-B876-9834-786CC3FB4B91}"/>
              </a:ext>
            </a:extLst>
          </p:cNvPr>
          <p:cNvSpPr txBox="1"/>
          <p:nvPr/>
        </p:nvSpPr>
        <p:spPr>
          <a:xfrm>
            <a:off x="335124" y="2077933"/>
            <a:ext cx="3236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(developerDetailsPage)</a:t>
            </a:r>
          </a:p>
        </p:txBody>
      </p:sp>
    </p:spTree>
    <p:extLst>
      <p:ext uri="{BB962C8B-B14F-4D97-AF65-F5344CB8AC3E}">
        <p14:creationId xmlns:p14="http://schemas.microsoft.com/office/powerpoint/2010/main" val="4281543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55B9B8-713A-177B-9F38-BA417FF2E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BB60A-17A6-B382-F7AF-202FF46C89DA}"/>
              </a:ext>
            </a:extLst>
          </p:cNvPr>
          <p:cNvSpPr txBox="1"/>
          <p:nvPr/>
        </p:nvSpPr>
        <p:spPr>
          <a:xfrm>
            <a:off x="560231" y="195329"/>
            <a:ext cx="329055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2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36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460-D7DC-6D73-4C94-65364455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F5013B3-66C2-5DA2-8083-4CC994142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88495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117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1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8" name="Oval 21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9164" y="1645920"/>
            <a:ext cx="6294448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700">
                <a:solidFill>
                  <a:schemeClr val="tx1"/>
                </a:solidFill>
              </a:rPr>
              <a:t> This project aims to develop a tracking system useful for   application deployed in an organization.  The bug tracking system  Is a application that can be accesses throughout the organization.  THIS system can be used for logging defects against an application/module, assigning defects to individuals and tracking the defects to resolution.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700">
                <a:solidFill>
                  <a:schemeClr val="tx1"/>
                </a:solidFill>
              </a:rPr>
              <a:t>BUG TRACKING IS THE PROCESS OF FINDING DEFECTS IN A PRODDUCT (TESTING),AND MAKING NEW VERSIONS OF THE PRODUCT THAT FIX THE DEFECTS.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700">
                <a:solidFill>
                  <a:schemeClr val="tx1"/>
                </a:solidFill>
              </a:rPr>
              <a:t>DEFECTS ARE MANAGING, EVALUATING AND PRIORTIZING THESE DEFECTS IS A DIFFCIULT TASK: bUG TRACKING SYSTEMS ARE COMPUTER DATABASE SYSTEMS THAT STORE DEFECTS AND HELP PEOPLE TO MANAGE THEM.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31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C9DF-1AE8-BC65-DC5A-EF050AF1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D01CA-056B-8D37-6EE9-E365EA097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92173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7819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6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9" name="Oval 208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2" name="Rectangle 21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09460-D7DC-6D73-4C94-65364455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  <a:br>
              <a:rPr lang="en-US" sz="5400"/>
            </a:br>
            <a:endParaRPr lang="en-US" sz="540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3" name="Graphic 152" descr="Handshake">
            <a:extLst>
              <a:ext uri="{FF2B5EF4-FFF2-40B4-BE49-F238E27FC236}">
                <a16:creationId xmlns:a16="http://schemas.microsoft.com/office/drawing/2014/main" id="{3499C295-82ED-4052-9867-BF388A89D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337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3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300">
                <a:solidFill>
                  <a:schemeClr val="tx1"/>
                </a:solidFill>
              </a:rPr>
              <a:t> In the fast-paced world of software development, managing and resolving bugs efficiently is a critical aspect of delivering high-quality software products. Today, we are excited to introduce our Bug Tracking System, a powerful solution designed to streamline the issue management process.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300">
                <a:solidFill>
                  <a:schemeClr val="tx1"/>
                </a:solidFill>
              </a:rPr>
              <a:t> In software development, bugs and issues are inevitable. They can impact product quality, customer satisfaction, and project timelines.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300">
                <a:solidFill>
                  <a:schemeClr val="tx1"/>
                </a:solidFill>
              </a:rPr>
              <a:t> Our Bug Tracking System is a comprehensive tool that facilitates the reporting, tracking, and resolution of software bugs within project teams.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300">
                <a:solidFill>
                  <a:schemeClr val="tx1"/>
                </a:solidFill>
              </a:rPr>
              <a:t> By centralizing bug-related information and providing role-based access, our system empowers project managers, developers, and testers to collaborate effectively in identifying, addressing, and closing issues.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omputer script on a screen">
            <a:extLst>
              <a:ext uri="{FF2B5EF4-FFF2-40B4-BE49-F238E27FC236}">
                <a16:creationId xmlns:a16="http://schemas.microsoft.com/office/drawing/2014/main" id="{66639038-C831-A0DE-F9F3-D1B1B6AF6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091" t="8070" b="15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29DF628-3DC1-41BF-9730-E680D7FC2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09460-D7DC-6D73-4C94-65364455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n-US" sz="2800"/>
              <a:t>IMPLEMENTATION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3695FD-17A6-460C-AFB4-A56F8DFB4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3316CDE7-209E-DF5A-AF83-809B45305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9218"/>
              </p:ext>
            </p:extLst>
          </p:nvPr>
        </p:nvGraphicFramePr>
        <p:xfrm>
          <a:off x="3491932" y="1447800"/>
          <a:ext cx="6557921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95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" name="Oval 20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 descr="Camera lens at twilight">
            <a:extLst>
              <a:ext uri="{FF2B5EF4-FFF2-40B4-BE49-F238E27FC236}">
                <a16:creationId xmlns:a16="http://schemas.microsoft.com/office/drawing/2014/main" id="{E3FF1B47-FB9E-575B-ADC0-AB1F58A774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OBJECTIVE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900">
                <a:solidFill>
                  <a:schemeClr val="tx1"/>
                </a:solidFill>
              </a:rPr>
              <a:t> The objective of our Bug Tracking System project is to develop a robust and user-friendly web-based application that simplifies the process of identifying, reporting, tracking, and resolving software bugs within our software development projects. 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900">
                <a:solidFill>
                  <a:schemeClr val="tx1"/>
                </a:solidFill>
              </a:rPr>
              <a:t> This system aims to streamline issue management, improve collaboration , enhance product quality, and provide valuable data-driven insights for informed decision-making.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900">
                <a:solidFill>
                  <a:schemeClr val="tx1"/>
                </a:solidFill>
              </a:rPr>
              <a:t> Ultimately, our goal is to create a reliable and efficient tool that empowers project managers, developers, and testers to work cohesively in delivering high-quality software products on time and within budget.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Freeform: Shape 125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b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u="sng" kern="1200">
                <a:latin typeface="+mj-lt"/>
                <a:ea typeface="+mj-ea"/>
                <a:cs typeface="+mj-cs"/>
              </a:rPr>
              <a:t>Modules &amp; Description of Bug Tracking System</a:t>
            </a:r>
            <a:endParaRPr lang="en-US" sz="5600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18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0" name="Oval 179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6" name="Rectangle 185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BB18C929-52E6-602D-43E0-784ED15B6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65193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29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BB18C929-52E6-602D-43E0-784ED15B6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79652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6556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                              TITLE:                  BUG TRACKING SYSTEM</vt:lpstr>
      <vt:lpstr>CONTENT:</vt:lpstr>
      <vt:lpstr>ABSTRACT</vt:lpstr>
      <vt:lpstr>INTRODUCTION</vt:lpstr>
      <vt:lpstr>IMPLEMENTATION</vt:lpstr>
      <vt:lpstr>OBJECTIVE</vt:lpstr>
      <vt:lpstr>Modules &amp; Description of Bug Tracking System</vt:lpstr>
      <vt:lpstr>PowerPoint Presentation</vt:lpstr>
      <vt:lpstr>PowerPoint Presentation</vt:lpstr>
      <vt:lpstr>PowerPoint Presentation</vt:lpstr>
      <vt:lpstr>PowerPoint Presentation</vt:lpstr>
      <vt:lpstr>FLOWCHART</vt:lpstr>
      <vt:lpstr>ER DIAGRAM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2023-09-13T20:12:24Z</dcterms:created>
  <dcterms:modified xsi:type="dcterms:W3CDTF">2023-09-14T18:55:32Z</dcterms:modified>
</cp:coreProperties>
</file>