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0" Type="http://schemas.openxmlformats.org/officeDocument/2006/relationships/image" Target="../media/image28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Nuclei Detection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(Data Science Bowl 2018)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087375" y="3360400"/>
            <a:ext cx="37800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Ankita Joshi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Vibodh Fenani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Vyom Shrivastava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Thresholding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Resizing to original size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Tiramisu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Pre-processing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Noise removal: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High Pass Filtering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Mean Filtering/ Median Filtering ( Test preserving edges vs blurring edges 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Thresholding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Dice Loss in Unet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34346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algorithm to automate nucleus detection.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Automating nucleus detection could help unlock cures faster.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nuclei allows researcher to identify each individual cell.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how cells react to various treatment, allows researchers to understand the underlying biological process.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large number of segmented nuclei images.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vary in cell type, magnification and modality.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 is associated with an ImageID (hash value).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dataset consist of image folder labeled by ImageID which contains training image and mask subfolder.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mask for each image has one mask image for each nucleus.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into Stage 1 and Stage 2.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Stage 1 Data:</a:t>
            </a:r>
            <a:r>
              <a:rPr lang="en"/>
              <a:t> Simple, similar images, similar modality, different sizes and ideal for segmentation. (Consists of Training and Testing Dataset)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" y="1977050"/>
            <a:ext cx="2591825" cy="25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500" y="1998100"/>
            <a:ext cx="127145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375" y="3311650"/>
            <a:ext cx="127145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0700" y="1998100"/>
            <a:ext cx="127145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0688" y="3311650"/>
            <a:ext cx="127145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025" y="3311650"/>
            <a:ext cx="127145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100" y="3311650"/>
            <a:ext cx="127145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55900" y="1998100"/>
            <a:ext cx="1271450" cy="12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1100" y="1977050"/>
            <a:ext cx="1271450" cy="1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Stage 2 Data:</a:t>
            </a:r>
            <a:r>
              <a:rPr lang="en"/>
              <a:t> Completely different from training dataset!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0" y="1720525"/>
            <a:ext cx="1823075" cy="18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54" y="1695050"/>
            <a:ext cx="1923921" cy="18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717" y="1720525"/>
            <a:ext cx="2034782" cy="18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5150" y="1720500"/>
            <a:ext cx="1923925" cy="18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1525" y="3620800"/>
            <a:ext cx="2947700" cy="13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Resized images and mask to 256 x 256.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images to grayscale (single channel).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Normalized Images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all masks to a single mask.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Unet</a:t>
            </a:r>
            <a:endParaRPr b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Added Dropouts after</a:t>
            </a:r>
            <a:br>
              <a:rPr lang="en"/>
            </a:br>
            <a:r>
              <a:rPr lang="en"/>
              <a:t>each block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Added Batch</a:t>
            </a:r>
            <a:br>
              <a:rPr lang="en"/>
            </a:br>
            <a:r>
              <a:rPr lang="en"/>
              <a:t>Normalization layers after</a:t>
            </a:r>
            <a:br>
              <a:rPr lang="en"/>
            </a:br>
            <a:r>
              <a:rPr lang="en"/>
              <a:t>each convolution layer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338" y="1419325"/>
            <a:ext cx="4800825" cy="3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1 Predictions: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5" y="378669"/>
            <a:ext cx="1446800" cy="1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000" y="378669"/>
            <a:ext cx="1446800" cy="1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-4930" l="0" r="0" t="4930"/>
          <a:stretch/>
        </p:blipFill>
        <p:spPr>
          <a:xfrm>
            <a:off x="3719475" y="1998320"/>
            <a:ext cx="1446800" cy="1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950" y="2017282"/>
            <a:ext cx="1446800" cy="1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9475" y="3540300"/>
            <a:ext cx="1446800" cy="14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950" y="3589150"/>
            <a:ext cx="1446800" cy="14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2 Predictions: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025" y="3973950"/>
            <a:ext cx="2063676" cy="10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575" y="3973950"/>
            <a:ext cx="2027775" cy="10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763" y="1471100"/>
            <a:ext cx="1288600" cy="12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4125" y="1558775"/>
            <a:ext cx="1288575" cy="12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8900" y="93025"/>
            <a:ext cx="1282325" cy="1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4125" y="93025"/>
            <a:ext cx="1282325" cy="1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6025" y="2855452"/>
            <a:ext cx="2063675" cy="9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6575" y="2949438"/>
            <a:ext cx="2063675" cy="9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