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7k/NbRNqZLSuVP4j/ZXA/G+n8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a6d055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9a6d0559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a67071f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9a67071fe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a6d0559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9a6d0559d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E4D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179094" y="1041400"/>
            <a:ext cx="983381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</a:rPr>
              <a:t>Optimization of Sparse Deep Neural Networks using GPU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972105" y="3668691"/>
            <a:ext cx="27017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Amruta Gokhale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12040140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745113" y="3668693"/>
            <a:ext cx="27017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Ankita Kumari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12040220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034292" y="3668692"/>
            <a:ext cx="31856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Nidhi Sinchana SR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12040970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a6d0559dc_0_0"/>
          <p:cNvSpPr txBox="1"/>
          <p:nvPr>
            <p:ph type="title"/>
          </p:nvPr>
        </p:nvSpPr>
        <p:spPr>
          <a:xfrm>
            <a:off x="838200" y="526700"/>
            <a:ext cx="98976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Calibri"/>
              <a:buNone/>
            </a:pPr>
            <a:r>
              <a:rPr lang="en-IN" sz="6400">
                <a:solidFill>
                  <a:srgbClr val="FF0000"/>
                </a:solidFill>
              </a:rPr>
              <a:t> DEMO CODE</a:t>
            </a:r>
            <a:endParaRPr sz="6000"/>
          </a:p>
        </p:txBody>
      </p:sp>
      <p:pic>
        <p:nvPicPr>
          <p:cNvPr id="149" name="Google Shape;149;g19a6d0559dc_0_0"/>
          <p:cNvPicPr preferRelativeResize="0"/>
          <p:nvPr/>
        </p:nvPicPr>
        <p:blipFill rotWithShape="1">
          <a:blip r:embed="rId3">
            <a:alphaModFix/>
          </a:blip>
          <a:srcRect b="0" l="4194" r="1749" t="13882"/>
          <a:stretch/>
        </p:blipFill>
        <p:spPr>
          <a:xfrm>
            <a:off x="1224813" y="1816525"/>
            <a:ext cx="9407323" cy="484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9a6d0559dc_0_0"/>
          <p:cNvSpPr txBox="1"/>
          <p:nvPr/>
        </p:nvSpPr>
        <p:spPr>
          <a:xfrm>
            <a:off x="1156050" y="1300600"/>
            <a:ext cx="904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Below is the screenshot for 480 layers: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</a:rPr>
              <a:t>Introduction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581927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Deep neural networks (DNNs) are very important for Machine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Applications : image recognition, NLP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Size of DNNs is continuously increasing, need to find a way to control memory usage and time usage</a:t>
            </a:r>
            <a:endParaRPr sz="3200" u="sng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9654" r="0" t="1999"/>
          <a:stretch/>
        </p:blipFill>
        <p:spPr>
          <a:xfrm>
            <a:off x="7349972" y="2262205"/>
            <a:ext cx="4003828" cy="2333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</a:rPr>
              <a:t>Sparse DNNs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92849" y="2252770"/>
            <a:ext cx="11206302" cy="2352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Sparse DNNs were introduced to lower memory usage, but keep the performance equivalent to DNNs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The Graph Challenge focuses on optimizing calculations for sparse DNNs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</a:rPr>
              <a:t>Algorithm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92849" y="1690689"/>
            <a:ext cx="11206302" cy="212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Main function: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make two arrays for Y matrix : emptyRows and nonZeroCount</a:t>
            </a:r>
            <a:endParaRPr sz="2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for the first iteration: pin the first two layers’ W matrices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from next iterations : remove initial W matrix and pin the next W matrix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492849" y="3817399"/>
            <a:ext cx="11206302" cy="212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function: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shared memory for loading Y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 matrices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tiling approach to multiply, skipping over all the rows that are empty in the emptyRows array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result from device to device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</a:rPr>
              <a:t>Applied Optimizations 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92848" y="1518695"/>
            <a:ext cx="11206302" cy="1468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IN" sz="2700"/>
              <a:t>The first optimization was to use pinned memory instead of paged memory for the layer matrix W so that loading it to the GPU would be quicker.</a:t>
            </a:r>
            <a:endParaRPr sz="2300"/>
          </a:p>
        </p:txBody>
      </p:sp>
      <p:sp>
        <p:nvSpPr>
          <p:cNvPr id="114" name="Google Shape;114;p5"/>
          <p:cNvSpPr txBox="1"/>
          <p:nvPr/>
        </p:nvSpPr>
        <p:spPr>
          <a:xfrm>
            <a:off x="838200" y="4518734"/>
            <a:ext cx="10515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‘cudaMallocHost’ is the command for specifying usage of pinned memory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16043"/>
          <a:stretch/>
        </p:blipFill>
        <p:spPr>
          <a:xfrm>
            <a:off x="1839950" y="2976813"/>
            <a:ext cx="8659224" cy="9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715879" y="556281"/>
            <a:ext cx="10760242" cy="1878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The second optimization was for the input matrix Y. Two arrays were made – one for storing which rows had no values in them and one for storing the number of non-zero values in each row.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644" y="2538207"/>
            <a:ext cx="4670711" cy="1075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715879" y="4210182"/>
            <a:ext cx="10760242" cy="149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rows which are empty will have their value in the emptyRows array as 1. For matrix multiplication, we can directly skip these rows.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a67071fe1_0_7"/>
          <p:cNvSpPr txBox="1"/>
          <p:nvPr>
            <p:ph idx="1" type="body"/>
          </p:nvPr>
        </p:nvSpPr>
        <p:spPr>
          <a:xfrm>
            <a:off x="715875" y="556275"/>
            <a:ext cx="107601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939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0"/>
              <a:buChar char="•"/>
            </a:pPr>
            <a:r>
              <a:rPr lang="en-IN" sz="2740"/>
              <a:t>The next optimization was </a:t>
            </a:r>
            <a:r>
              <a:rPr lang="en-IN" sz="2740"/>
              <a:t>using shared memory and tiling in the kernel function. Both W and Y matrices are divided into tiles of size 32x32. Since the dimensions of Y are 60000x1024, the number of tiles are 1875x32. Similarly for W matrix, dimensions are 1024x1024 therefore number of tiles are 32x32.</a:t>
            </a:r>
            <a:endParaRPr sz="2460"/>
          </a:p>
        </p:txBody>
      </p:sp>
      <p:pic>
        <p:nvPicPr>
          <p:cNvPr id="128" name="Google Shape;128;g19a67071fe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28" y="3166649"/>
            <a:ext cx="10389497" cy="6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9a67071fe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200" y="3975800"/>
            <a:ext cx="8920621" cy="24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</a:rPr>
              <a:t>    Experimental Setup 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1633700" y="2100500"/>
            <a:ext cx="10305000" cy="29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-IN" sz="3100"/>
              <a:t>GPU Hardware Parameters</a:t>
            </a:r>
            <a:endParaRPr sz="3100"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IN" sz="2700"/>
              <a:t>GPU Device Name: NVIDIA Tesla T4</a:t>
            </a:r>
            <a:endParaRPr sz="2700"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IN" sz="2700"/>
              <a:t>Shared Memory available in each SM:64KB</a:t>
            </a:r>
            <a:endParaRPr sz="2700"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IN" sz="2700"/>
              <a:t>Maximum size of </a:t>
            </a:r>
            <a:r>
              <a:rPr lang="en-IN" sz="2700"/>
              <a:t>thread block:1024</a:t>
            </a:r>
            <a:endParaRPr sz="27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sz="3100"/>
              <a:t>Setup: Google Collab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a6d0559dc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alibri"/>
              <a:buNone/>
            </a:pPr>
            <a:r>
              <a:rPr lang="en-IN" sz="4800">
                <a:solidFill>
                  <a:srgbClr val="FF0000"/>
                </a:solidFill>
              </a:rPr>
              <a:t>    Results</a:t>
            </a:r>
            <a:endParaRPr/>
          </a:p>
        </p:txBody>
      </p:sp>
      <p:sp>
        <p:nvSpPr>
          <p:cNvPr id="141" name="Google Shape;141;g19a6d0559dc_0_4"/>
          <p:cNvSpPr txBox="1"/>
          <p:nvPr>
            <p:ph idx="1" type="body"/>
          </p:nvPr>
        </p:nvSpPr>
        <p:spPr>
          <a:xfrm>
            <a:off x="943500" y="1690825"/>
            <a:ext cx="10305000" cy="1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We compared our implementation with matlab and parallel computation(A GPU Implementation of the Sparse Deep Neural Network Graph Challenge).</a:t>
            </a:r>
            <a:endParaRPr/>
          </a:p>
        </p:txBody>
      </p:sp>
      <p:pic>
        <p:nvPicPr>
          <p:cNvPr id="142" name="Google Shape;142;g19a6d0559d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750" y="3457350"/>
            <a:ext cx="4407650" cy="31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9a6d0559dc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325" y="3544000"/>
            <a:ext cx="4353152" cy="3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2022-11-14T17:33:30Z</dcterms:created>
  <dc:creator>Amruta Gokhale</dc:creator>
</cp:coreProperties>
</file>