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5" r:id="rId4"/>
  </p:sldMasterIdLst>
  <p:notesMasterIdLst>
    <p:notesMasterId r:id="rId46"/>
  </p:notesMasterIdLst>
  <p:handoutMasterIdLst>
    <p:handoutMasterId r:id="rId47"/>
  </p:handoutMasterIdLst>
  <p:sldIdLst>
    <p:sldId id="256" r:id="rId5"/>
    <p:sldId id="771" r:id="rId6"/>
    <p:sldId id="764" r:id="rId7"/>
    <p:sldId id="791" r:id="rId8"/>
    <p:sldId id="779" r:id="rId9"/>
    <p:sldId id="793" r:id="rId10"/>
    <p:sldId id="831" r:id="rId11"/>
    <p:sldId id="780" r:id="rId12"/>
    <p:sldId id="825" r:id="rId13"/>
    <p:sldId id="794" r:id="rId14"/>
    <p:sldId id="828" r:id="rId15"/>
    <p:sldId id="829" r:id="rId16"/>
    <p:sldId id="795" r:id="rId17"/>
    <p:sldId id="781" r:id="rId18"/>
    <p:sldId id="798" r:id="rId19"/>
    <p:sldId id="806" r:id="rId20"/>
    <p:sldId id="808" r:id="rId21"/>
    <p:sldId id="809" r:id="rId22"/>
    <p:sldId id="815" r:id="rId23"/>
    <p:sldId id="816" r:id="rId24"/>
    <p:sldId id="817" r:id="rId25"/>
    <p:sldId id="818" r:id="rId26"/>
    <p:sldId id="819" r:id="rId27"/>
    <p:sldId id="783" r:id="rId28"/>
    <p:sldId id="832" r:id="rId29"/>
    <p:sldId id="833" r:id="rId30"/>
    <p:sldId id="784" r:id="rId31"/>
    <p:sldId id="830" r:id="rId32"/>
    <p:sldId id="802" r:id="rId33"/>
    <p:sldId id="804" r:id="rId34"/>
    <p:sldId id="805" r:id="rId35"/>
    <p:sldId id="810" r:id="rId36"/>
    <p:sldId id="811" r:id="rId37"/>
    <p:sldId id="813" r:id="rId38"/>
    <p:sldId id="814" r:id="rId39"/>
    <p:sldId id="820" r:id="rId40"/>
    <p:sldId id="821" r:id="rId41"/>
    <p:sldId id="822" r:id="rId42"/>
    <p:sldId id="823" r:id="rId43"/>
    <p:sldId id="824" r:id="rId44"/>
    <p:sldId id="318"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Divya Dar" initials="DD [7]" lastIdx="1" clrIdx="6"/>
  <p:cmAuthor id="1" name="Divya Dar" initials="DD" lastIdx="1" clrIdx="0"/>
  <p:cmAuthor id="8" name="Divya Dar" initials="DD [8]" lastIdx="1" clrIdx="7"/>
  <p:cmAuthor id="2" name="Divya Dar" initials="DD [2]" lastIdx="1" clrIdx="1"/>
  <p:cmAuthor id="9" name="Divya Dar" initials="DD [9]" lastIdx="1" clrIdx="8"/>
  <p:cmAuthor id="3" name="Divya Dar" initials="DD [3]" lastIdx="1" clrIdx="2"/>
  <p:cmAuthor id="10" name="Divya Dar" initials="DD [10]" lastIdx="1" clrIdx="9"/>
  <p:cmAuthor id="4" name="Divya Dar" initials="DD [4]" lastIdx="1" clrIdx="3"/>
  <p:cmAuthor id="11" name="Divya Dar" initials="DD [11]" lastIdx="1" clrIdx="10"/>
  <p:cmAuthor id="5" name="Divya Dar" initials="DD [5]" lastIdx="1" clrIdx="4"/>
  <p:cmAuthor id="12" name="Swaraj Pal" initials="SP" lastIdx="1" clrIdx="11">
    <p:extLst>
      <p:ext uri="{19B8F6BF-5375-455C-9EA6-DF929625EA0E}">
        <p15:presenceInfo xmlns:p15="http://schemas.microsoft.com/office/powerpoint/2012/main" userId="S::swaraj.pal@nagarro.com::000a81c0-81a2-4c6b-9563-2073c60478dc" providerId="AD"/>
      </p:ext>
    </p:extLst>
  </p:cmAuthor>
  <p:cmAuthor id="6" name="Divya Dar" initials="DD [6]"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AE30"/>
    <a:srgbClr val="616161"/>
    <a:srgbClr val="454545"/>
    <a:srgbClr val="8686FF"/>
    <a:srgbClr val="F84E81"/>
    <a:srgbClr val="202C56"/>
    <a:srgbClr val="FFFFFF"/>
    <a:srgbClr val="11182F"/>
    <a:srgbClr val="F8911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6DEE08-631D-AD6B-8E43-FD381FDB639A}" v="2" dt="2020-01-27T07:37:24.189"/>
    <p1510:client id="{5C0F026A-4FD3-481E-9A41-08D177DD767F}" v="500" dt="2020-01-28T04:03:36.2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khvinderjeet Singh" userId="S::sukhvinderjeet.singh@nagarro.com::e6cc8507-5b05-4edf-93a1-7411d70622cc" providerId="AD" clId="Web-{BEB46213-FEFB-7EB1-0E6E-84A1AD0ABBCF}"/>
    <pc:docChg chg="addSld modSld">
      <pc:chgData name="Sukhvinderjeet Singh" userId="S::sukhvinderjeet.singh@nagarro.com::e6cc8507-5b05-4edf-93a1-7411d70622cc" providerId="AD" clId="Web-{BEB46213-FEFB-7EB1-0E6E-84A1AD0ABBCF}" dt="2020-01-24T16:51:53.596" v="38"/>
      <pc:docMkLst>
        <pc:docMk/>
      </pc:docMkLst>
      <pc:sldChg chg="addSp delSp modSp">
        <pc:chgData name="Sukhvinderjeet Singh" userId="S::sukhvinderjeet.singh@nagarro.com::e6cc8507-5b05-4edf-93a1-7411d70622cc" providerId="AD" clId="Web-{BEB46213-FEFB-7EB1-0E6E-84A1AD0ABBCF}" dt="2020-01-24T16:49:38.643" v="1"/>
        <pc:sldMkLst>
          <pc:docMk/>
          <pc:sldMk cId="3477451910" sldId="781"/>
        </pc:sldMkLst>
        <pc:picChg chg="add del mod">
          <ac:chgData name="Sukhvinderjeet Singh" userId="S::sukhvinderjeet.singh@nagarro.com::e6cc8507-5b05-4edf-93a1-7411d70622cc" providerId="AD" clId="Web-{BEB46213-FEFB-7EB1-0E6E-84A1AD0ABBCF}" dt="2020-01-24T16:49:38.643" v="1"/>
          <ac:picMkLst>
            <pc:docMk/>
            <pc:sldMk cId="3477451910" sldId="781"/>
            <ac:picMk id="4" creationId="{1D554DE4-633F-4FE4-BBA0-0131D2898350}"/>
          </ac:picMkLst>
        </pc:picChg>
      </pc:sldChg>
      <pc:sldChg chg="addSp delSp modSp">
        <pc:chgData name="Sukhvinderjeet Singh" userId="S::sukhvinderjeet.singh@nagarro.com::e6cc8507-5b05-4edf-93a1-7411d70622cc" providerId="AD" clId="Web-{BEB46213-FEFB-7EB1-0E6E-84A1AD0ABBCF}" dt="2020-01-24T16:50:36.721" v="10" actId="20577"/>
        <pc:sldMkLst>
          <pc:docMk/>
          <pc:sldMk cId="2378908011" sldId="798"/>
        </pc:sldMkLst>
        <pc:spChg chg="mod">
          <ac:chgData name="Sukhvinderjeet Singh" userId="S::sukhvinderjeet.singh@nagarro.com::e6cc8507-5b05-4edf-93a1-7411d70622cc" providerId="AD" clId="Web-{BEB46213-FEFB-7EB1-0E6E-84A1AD0ABBCF}" dt="2020-01-24T16:50:28.237" v="4" actId="20577"/>
          <ac:spMkLst>
            <pc:docMk/>
            <pc:sldMk cId="2378908011" sldId="798"/>
            <ac:spMk id="2" creationId="{C6EF882D-0963-4FE6-A07E-51020C160765}"/>
          </ac:spMkLst>
        </pc:spChg>
        <pc:spChg chg="mod">
          <ac:chgData name="Sukhvinderjeet Singh" userId="S::sukhvinderjeet.singh@nagarro.com::e6cc8507-5b05-4edf-93a1-7411d70622cc" providerId="AD" clId="Web-{BEB46213-FEFB-7EB1-0E6E-84A1AD0ABBCF}" dt="2020-01-24T16:50:36.721" v="10" actId="20577"/>
          <ac:spMkLst>
            <pc:docMk/>
            <pc:sldMk cId="2378908011" sldId="798"/>
            <ac:spMk id="4" creationId="{265B992A-288C-48DA-8CD5-0462BCEEE8DF}"/>
          </ac:spMkLst>
        </pc:spChg>
        <pc:picChg chg="add del mod">
          <ac:chgData name="Sukhvinderjeet Singh" userId="S::sukhvinderjeet.singh@nagarro.com::e6cc8507-5b05-4edf-93a1-7411d70622cc" providerId="AD" clId="Web-{BEB46213-FEFB-7EB1-0E6E-84A1AD0ABBCF}" dt="2020-01-24T16:50:15.299" v="3"/>
          <ac:picMkLst>
            <pc:docMk/>
            <pc:sldMk cId="2378908011" sldId="798"/>
            <ac:picMk id="5" creationId="{37DA78CD-31E3-454F-85A9-CE8E7676DFD1}"/>
          </ac:picMkLst>
        </pc:picChg>
      </pc:sldChg>
      <pc:sldChg chg="modSp new">
        <pc:chgData name="Sukhvinderjeet Singh" userId="S::sukhvinderjeet.singh@nagarro.com::e6cc8507-5b05-4edf-93a1-7411d70622cc" providerId="AD" clId="Web-{BEB46213-FEFB-7EB1-0E6E-84A1AD0ABBCF}" dt="2020-01-24T16:51:07.409" v="18" actId="20577"/>
        <pc:sldMkLst>
          <pc:docMk/>
          <pc:sldMk cId="712808469" sldId="806"/>
        </pc:sldMkLst>
        <pc:spChg chg="mod">
          <ac:chgData name="Sukhvinderjeet Singh" userId="S::sukhvinderjeet.singh@nagarro.com::e6cc8507-5b05-4edf-93a1-7411d70622cc" providerId="AD" clId="Web-{BEB46213-FEFB-7EB1-0E6E-84A1AD0ABBCF}" dt="2020-01-24T16:50:49.455" v="12" actId="20577"/>
          <ac:spMkLst>
            <pc:docMk/>
            <pc:sldMk cId="712808469" sldId="806"/>
            <ac:spMk id="2" creationId="{8B980D3C-2845-4FC8-B5DE-0A913322E699}"/>
          </ac:spMkLst>
        </pc:spChg>
        <pc:spChg chg="mod">
          <ac:chgData name="Sukhvinderjeet Singh" userId="S::sukhvinderjeet.singh@nagarro.com::e6cc8507-5b05-4edf-93a1-7411d70622cc" providerId="AD" clId="Web-{BEB46213-FEFB-7EB1-0E6E-84A1AD0ABBCF}" dt="2020-01-24T16:51:07.409" v="18" actId="20577"/>
          <ac:spMkLst>
            <pc:docMk/>
            <pc:sldMk cId="712808469" sldId="806"/>
            <ac:spMk id="4" creationId="{76213D34-16A2-4822-98FD-076E37959BAE}"/>
          </ac:spMkLst>
        </pc:spChg>
      </pc:sldChg>
      <pc:sldChg chg="modSp new">
        <pc:chgData name="Sukhvinderjeet Singh" userId="S::sukhvinderjeet.singh@nagarro.com::e6cc8507-5b05-4edf-93a1-7411d70622cc" providerId="AD" clId="Web-{BEB46213-FEFB-7EB1-0E6E-84A1AD0ABBCF}" dt="2020-01-24T16:51:27.205" v="24" actId="20577"/>
        <pc:sldMkLst>
          <pc:docMk/>
          <pc:sldMk cId="1895093721" sldId="807"/>
        </pc:sldMkLst>
        <pc:spChg chg="mod">
          <ac:chgData name="Sukhvinderjeet Singh" userId="S::sukhvinderjeet.singh@nagarro.com::e6cc8507-5b05-4edf-93a1-7411d70622cc" providerId="AD" clId="Web-{BEB46213-FEFB-7EB1-0E6E-84A1AD0ABBCF}" dt="2020-01-24T16:51:16.455" v="20" actId="20577"/>
          <ac:spMkLst>
            <pc:docMk/>
            <pc:sldMk cId="1895093721" sldId="807"/>
            <ac:spMk id="2" creationId="{DA802B9A-FAA4-4014-B391-88381BBCAC7B}"/>
          </ac:spMkLst>
        </pc:spChg>
        <pc:spChg chg="mod">
          <ac:chgData name="Sukhvinderjeet Singh" userId="S::sukhvinderjeet.singh@nagarro.com::e6cc8507-5b05-4edf-93a1-7411d70622cc" providerId="AD" clId="Web-{BEB46213-FEFB-7EB1-0E6E-84A1AD0ABBCF}" dt="2020-01-24T16:51:27.205" v="24" actId="20577"/>
          <ac:spMkLst>
            <pc:docMk/>
            <pc:sldMk cId="1895093721" sldId="807"/>
            <ac:spMk id="4" creationId="{73EBC225-8CF1-4A37-A4CA-40C078362409}"/>
          </ac:spMkLst>
        </pc:spChg>
      </pc:sldChg>
      <pc:sldChg chg="addSp modSp new">
        <pc:chgData name="Sukhvinderjeet Singh" userId="S::sukhvinderjeet.singh@nagarro.com::e6cc8507-5b05-4edf-93a1-7411d70622cc" providerId="AD" clId="Web-{BEB46213-FEFB-7EB1-0E6E-84A1AD0ABBCF}" dt="2020-01-24T16:51:51.408" v="37" actId="1076"/>
        <pc:sldMkLst>
          <pc:docMk/>
          <pc:sldMk cId="432104484" sldId="808"/>
        </pc:sldMkLst>
        <pc:spChg chg="mod">
          <ac:chgData name="Sukhvinderjeet Singh" userId="S::sukhvinderjeet.singh@nagarro.com::e6cc8507-5b05-4edf-93a1-7411d70622cc" providerId="AD" clId="Web-{BEB46213-FEFB-7EB1-0E6E-84A1AD0ABBCF}" dt="2020-01-24T16:51:33.503" v="26" actId="20577"/>
          <ac:spMkLst>
            <pc:docMk/>
            <pc:sldMk cId="432104484" sldId="808"/>
            <ac:spMk id="2" creationId="{87EDC82D-21AD-49B9-98C3-841D799C0890}"/>
          </ac:spMkLst>
        </pc:spChg>
        <pc:spChg chg="mod">
          <ac:chgData name="Sukhvinderjeet Singh" userId="S::sukhvinderjeet.singh@nagarro.com::e6cc8507-5b05-4edf-93a1-7411d70622cc" providerId="AD" clId="Web-{BEB46213-FEFB-7EB1-0E6E-84A1AD0ABBCF}" dt="2020-01-24T16:51:42.924" v="30" actId="20577"/>
          <ac:spMkLst>
            <pc:docMk/>
            <pc:sldMk cId="432104484" sldId="808"/>
            <ac:spMk id="4" creationId="{5691D76D-66E2-4079-807B-F75CADEF3660}"/>
          </ac:spMkLst>
        </pc:spChg>
        <pc:picChg chg="add mod">
          <ac:chgData name="Sukhvinderjeet Singh" userId="S::sukhvinderjeet.singh@nagarro.com::e6cc8507-5b05-4edf-93a1-7411d70622cc" providerId="AD" clId="Web-{BEB46213-FEFB-7EB1-0E6E-84A1AD0ABBCF}" dt="2020-01-24T16:51:51.408" v="37" actId="1076"/>
          <ac:picMkLst>
            <pc:docMk/>
            <pc:sldMk cId="432104484" sldId="808"/>
            <ac:picMk id="5" creationId="{C41BB9D7-CEEC-44E6-BD10-F021F32EB383}"/>
          </ac:picMkLst>
        </pc:picChg>
      </pc:sldChg>
      <pc:sldChg chg="new">
        <pc:chgData name="Sukhvinderjeet Singh" userId="S::sukhvinderjeet.singh@nagarro.com::e6cc8507-5b05-4edf-93a1-7411d70622cc" providerId="AD" clId="Web-{BEB46213-FEFB-7EB1-0E6E-84A1AD0ABBCF}" dt="2020-01-24T16:51:53.596" v="38"/>
        <pc:sldMkLst>
          <pc:docMk/>
          <pc:sldMk cId="3761296581" sldId="809"/>
        </pc:sldMkLst>
      </pc:sldChg>
    </pc:docChg>
  </pc:docChgLst>
  <pc:docChgLst>
    <pc:chgData name="Mohit Narula" userId="S::mohit.narula@nagarro.com::40c8ff6b-5a77-40c4-9c7d-99cced85de50" providerId="AD" clId="Web-{386DEE08-631D-AD6B-8E43-FD381FDB639A}"/>
    <pc:docChg chg="modSld">
      <pc:chgData name="Mohit Narula" userId="S::mohit.narula@nagarro.com::40c8ff6b-5a77-40c4-9c7d-99cced85de50" providerId="AD" clId="Web-{386DEE08-631D-AD6B-8E43-FD381FDB639A}" dt="2020-01-27T07:37:24.157" v="1" actId="14100"/>
      <pc:docMkLst>
        <pc:docMk/>
      </pc:docMkLst>
      <pc:sldChg chg="modSp">
        <pc:chgData name="Mohit Narula" userId="S::mohit.narula@nagarro.com::40c8ff6b-5a77-40c4-9c7d-99cced85de50" providerId="AD" clId="Web-{386DEE08-631D-AD6B-8E43-FD381FDB639A}" dt="2020-01-27T07:37:24.157" v="1" actId="14100"/>
        <pc:sldMkLst>
          <pc:docMk/>
          <pc:sldMk cId="1945041448" sldId="819"/>
        </pc:sldMkLst>
        <pc:picChg chg="mod">
          <ac:chgData name="Mohit Narula" userId="S::mohit.narula@nagarro.com::40c8ff6b-5a77-40c4-9c7d-99cced85de50" providerId="AD" clId="Web-{386DEE08-631D-AD6B-8E43-FD381FDB639A}" dt="2020-01-27T07:37:24.157" v="1" actId="14100"/>
          <ac:picMkLst>
            <pc:docMk/>
            <pc:sldMk cId="1945041448" sldId="819"/>
            <ac:picMk id="5" creationId="{669071C3-A1F1-4ACF-98DC-EB22539AF96D}"/>
          </ac:picMkLst>
        </pc:picChg>
      </pc:sldChg>
    </pc:docChg>
  </pc:docChgLst>
  <pc:docChgLst>
    <pc:chgData name="Sonali Jain" userId="217aede0-898e-4154-a3ea-af8af56e7adc" providerId="ADAL" clId="{5C0F026A-4FD3-481E-9A41-08D177DD767F}"/>
    <pc:docChg chg="undo custSel addSld delSld modSld">
      <pc:chgData name="Sonali Jain" userId="217aede0-898e-4154-a3ea-af8af56e7adc" providerId="ADAL" clId="{5C0F026A-4FD3-481E-9A41-08D177DD767F}" dt="2020-01-28T04:03:36.297" v="3739"/>
      <pc:docMkLst>
        <pc:docMk/>
      </pc:docMkLst>
      <pc:sldChg chg="modSp">
        <pc:chgData name="Sonali Jain" userId="217aede0-898e-4154-a3ea-af8af56e7adc" providerId="ADAL" clId="{5C0F026A-4FD3-481E-9A41-08D177DD767F}" dt="2020-01-24T15:54:09.799" v="380" actId="20577"/>
        <pc:sldMkLst>
          <pc:docMk/>
          <pc:sldMk cId="3398371483" sldId="791"/>
        </pc:sldMkLst>
        <pc:spChg chg="mod">
          <ac:chgData name="Sonali Jain" userId="217aede0-898e-4154-a3ea-af8af56e7adc" providerId="ADAL" clId="{5C0F026A-4FD3-481E-9A41-08D177DD767F}" dt="2020-01-24T15:46:25.030" v="56" actId="5793"/>
          <ac:spMkLst>
            <pc:docMk/>
            <pc:sldMk cId="3398371483" sldId="791"/>
            <ac:spMk id="2" creationId="{EB9E0BFB-6F02-48E2-B6A4-6600A7DD8296}"/>
          </ac:spMkLst>
        </pc:spChg>
        <pc:spChg chg="mod">
          <ac:chgData name="Sonali Jain" userId="217aede0-898e-4154-a3ea-af8af56e7adc" providerId="ADAL" clId="{5C0F026A-4FD3-481E-9A41-08D177DD767F}" dt="2020-01-24T15:54:09.799" v="380" actId="20577"/>
          <ac:spMkLst>
            <pc:docMk/>
            <pc:sldMk cId="3398371483" sldId="791"/>
            <ac:spMk id="4" creationId="{6DF76BA6-A74E-4340-8BA7-5B9375CD6112}"/>
          </ac:spMkLst>
        </pc:spChg>
      </pc:sldChg>
      <pc:sldChg chg="addSp delSp modSp">
        <pc:chgData name="Sonali Jain" userId="217aede0-898e-4154-a3ea-af8af56e7adc" providerId="ADAL" clId="{5C0F026A-4FD3-481E-9A41-08D177DD767F}" dt="2020-01-28T03:53:43.924" v="3729" actId="692"/>
        <pc:sldMkLst>
          <pc:docMk/>
          <pc:sldMk cId="12838434" sldId="793"/>
        </pc:sldMkLst>
        <pc:spChg chg="add del">
          <ac:chgData name="Sonali Jain" userId="217aede0-898e-4154-a3ea-af8af56e7adc" providerId="ADAL" clId="{5C0F026A-4FD3-481E-9A41-08D177DD767F}" dt="2020-01-24T15:54:44.082" v="382" actId="478"/>
          <ac:spMkLst>
            <pc:docMk/>
            <pc:sldMk cId="12838434" sldId="793"/>
            <ac:spMk id="24" creationId="{B758E06F-E0AB-4460-82CA-72DEE8496B4D}"/>
          </ac:spMkLst>
        </pc:spChg>
        <pc:picChg chg="mod">
          <ac:chgData name="Sonali Jain" userId="217aede0-898e-4154-a3ea-af8af56e7adc" providerId="ADAL" clId="{5C0F026A-4FD3-481E-9A41-08D177DD767F}" dt="2020-01-24T15:58:54.690" v="624" actId="208"/>
          <ac:picMkLst>
            <pc:docMk/>
            <pc:sldMk cId="12838434" sldId="793"/>
            <ac:picMk id="27" creationId="{664F257C-51FE-46CA-9245-1E9C4FDA5B83}"/>
          </ac:picMkLst>
        </pc:picChg>
        <pc:cxnChg chg="add mod">
          <ac:chgData name="Sonali Jain" userId="217aede0-898e-4154-a3ea-af8af56e7adc" providerId="ADAL" clId="{5C0F026A-4FD3-481E-9A41-08D177DD767F}" dt="2020-01-24T15:57:15.904" v="410" actId="692"/>
          <ac:cxnSpMkLst>
            <pc:docMk/>
            <pc:sldMk cId="12838434" sldId="793"/>
            <ac:cxnSpMk id="3" creationId="{A6CB2921-E854-4666-817C-DF61BB3EA640}"/>
          </ac:cxnSpMkLst>
        </pc:cxnChg>
        <pc:cxnChg chg="add mod">
          <ac:chgData name="Sonali Jain" userId="217aede0-898e-4154-a3ea-af8af56e7adc" providerId="ADAL" clId="{5C0F026A-4FD3-481E-9A41-08D177DD767F}" dt="2020-01-28T03:53:43.924" v="3729" actId="692"/>
          <ac:cxnSpMkLst>
            <pc:docMk/>
            <pc:sldMk cId="12838434" sldId="793"/>
            <ac:cxnSpMk id="4" creationId="{BE425435-5DD7-41ED-9BA8-52AC2B1FA6E2}"/>
          </ac:cxnSpMkLst>
        </pc:cxnChg>
        <pc:cxnChg chg="mod">
          <ac:chgData name="Sonali Jain" userId="217aede0-898e-4154-a3ea-af8af56e7adc" providerId="ADAL" clId="{5C0F026A-4FD3-481E-9A41-08D177DD767F}" dt="2020-01-24T15:57:09.082" v="409" actId="692"/>
          <ac:cxnSpMkLst>
            <pc:docMk/>
            <pc:sldMk cId="12838434" sldId="793"/>
            <ac:cxnSpMk id="43" creationId="{6AFE3B86-E4A4-4E15-8EEC-DF294AA92320}"/>
          </ac:cxnSpMkLst>
        </pc:cxnChg>
        <pc:cxnChg chg="add mod">
          <ac:chgData name="Sonali Jain" userId="217aede0-898e-4154-a3ea-af8af56e7adc" providerId="ADAL" clId="{5C0F026A-4FD3-481E-9A41-08D177DD767F}" dt="2020-01-24T15:58:01.787" v="623" actId="14100"/>
          <ac:cxnSpMkLst>
            <pc:docMk/>
            <pc:sldMk cId="12838434" sldId="793"/>
            <ac:cxnSpMk id="50" creationId="{E788604B-36ED-485E-8B12-CDC0E4DE71B1}"/>
          </ac:cxnSpMkLst>
        </pc:cxnChg>
      </pc:sldChg>
      <pc:sldChg chg="del">
        <pc:chgData name="Sonali Jain" userId="217aede0-898e-4154-a3ea-af8af56e7adc" providerId="ADAL" clId="{5C0F026A-4FD3-481E-9A41-08D177DD767F}" dt="2020-01-28T03:54:52.230" v="3732" actId="47"/>
        <pc:sldMkLst>
          <pc:docMk/>
          <pc:sldMk cId="24021412" sldId="799"/>
        </pc:sldMkLst>
      </pc:sldChg>
      <pc:sldChg chg="addSp delSp modSp del">
        <pc:chgData name="Sonali Jain" userId="217aede0-898e-4154-a3ea-af8af56e7adc" providerId="ADAL" clId="{5C0F026A-4FD3-481E-9A41-08D177DD767F}" dt="2020-01-28T03:54:46.883" v="3731" actId="47"/>
        <pc:sldMkLst>
          <pc:docMk/>
          <pc:sldMk cId="1377584055" sldId="800"/>
        </pc:sldMkLst>
        <pc:spChg chg="mod">
          <ac:chgData name="Sonali Jain" userId="217aede0-898e-4154-a3ea-af8af56e7adc" providerId="ADAL" clId="{5C0F026A-4FD3-481E-9A41-08D177DD767F}" dt="2020-01-27T14:07:06.805" v="3602" actId="20577"/>
          <ac:spMkLst>
            <pc:docMk/>
            <pc:sldMk cId="1377584055" sldId="800"/>
            <ac:spMk id="2" creationId="{C6EF882D-0963-4FE6-A07E-51020C160765}"/>
          </ac:spMkLst>
        </pc:spChg>
        <pc:spChg chg="del">
          <ac:chgData name="Sonali Jain" userId="217aede0-898e-4154-a3ea-af8af56e7adc" providerId="ADAL" clId="{5C0F026A-4FD3-481E-9A41-08D177DD767F}" dt="2020-01-27T14:06:47.610" v="3584" actId="478"/>
          <ac:spMkLst>
            <pc:docMk/>
            <pc:sldMk cId="1377584055" sldId="800"/>
            <ac:spMk id="4" creationId="{265B992A-288C-48DA-8CD5-0462BCEEE8DF}"/>
          </ac:spMkLst>
        </pc:spChg>
        <pc:spChg chg="add mod">
          <ac:chgData name="Sonali Jain" userId="217aede0-898e-4154-a3ea-af8af56e7adc" providerId="ADAL" clId="{5C0F026A-4FD3-481E-9A41-08D177DD767F}" dt="2020-01-27T14:06:57.549" v="3586" actId="1076"/>
          <ac:spMkLst>
            <pc:docMk/>
            <pc:sldMk cId="1377584055" sldId="800"/>
            <ac:spMk id="6" creationId="{652DFC1F-9A4E-4687-AC12-74D867562049}"/>
          </ac:spMkLst>
        </pc:spChg>
        <pc:picChg chg="add mod">
          <ac:chgData name="Sonali Jain" userId="217aede0-898e-4154-a3ea-af8af56e7adc" providerId="ADAL" clId="{5C0F026A-4FD3-481E-9A41-08D177DD767F}" dt="2020-01-27T14:06:57.549" v="3586" actId="1076"/>
          <ac:picMkLst>
            <pc:docMk/>
            <pc:sldMk cId="1377584055" sldId="800"/>
            <ac:picMk id="5" creationId="{AAD222F5-DCD5-4A8A-AFD5-E682F64358E0}"/>
          </ac:picMkLst>
        </pc:picChg>
      </pc:sldChg>
      <pc:sldChg chg="del">
        <pc:chgData name="Sonali Jain" userId="217aede0-898e-4154-a3ea-af8af56e7adc" providerId="ADAL" clId="{5C0F026A-4FD3-481E-9A41-08D177DD767F}" dt="2020-01-28T03:54:55.130" v="3733" actId="47"/>
        <pc:sldMkLst>
          <pc:docMk/>
          <pc:sldMk cId="4202642974" sldId="801"/>
        </pc:sldMkLst>
      </pc:sldChg>
      <pc:sldChg chg="addSp delSp modSp">
        <pc:chgData name="Sonali Jain" userId="217aede0-898e-4154-a3ea-af8af56e7adc" providerId="ADAL" clId="{5C0F026A-4FD3-481E-9A41-08D177DD767F}" dt="2020-01-27T04:56:26.070" v="3100" actId="1076"/>
        <pc:sldMkLst>
          <pc:docMk/>
          <pc:sldMk cId="792088346" sldId="802"/>
        </pc:sldMkLst>
        <pc:spChg chg="mod">
          <ac:chgData name="Sonali Jain" userId="217aede0-898e-4154-a3ea-af8af56e7adc" providerId="ADAL" clId="{5C0F026A-4FD3-481E-9A41-08D177DD767F}" dt="2020-01-24T16:08:16.156" v="634" actId="20577"/>
          <ac:spMkLst>
            <pc:docMk/>
            <pc:sldMk cId="792088346" sldId="802"/>
            <ac:spMk id="2" creationId="{C6EF882D-0963-4FE6-A07E-51020C160765}"/>
          </ac:spMkLst>
        </pc:spChg>
        <pc:spChg chg="del">
          <ac:chgData name="Sonali Jain" userId="217aede0-898e-4154-a3ea-af8af56e7adc" providerId="ADAL" clId="{5C0F026A-4FD3-481E-9A41-08D177DD767F}" dt="2020-01-27T04:53:31.026" v="2893" actId="478"/>
          <ac:spMkLst>
            <pc:docMk/>
            <pc:sldMk cId="792088346" sldId="802"/>
            <ac:spMk id="3" creationId="{946B497D-4E4C-452F-A631-358626FB627E}"/>
          </ac:spMkLst>
        </pc:spChg>
        <pc:spChg chg="del">
          <ac:chgData name="Sonali Jain" userId="217aede0-898e-4154-a3ea-af8af56e7adc" providerId="ADAL" clId="{5C0F026A-4FD3-481E-9A41-08D177DD767F}" dt="2020-01-24T16:12:41.873" v="635" actId="478"/>
          <ac:spMkLst>
            <pc:docMk/>
            <pc:sldMk cId="792088346" sldId="802"/>
            <ac:spMk id="4" creationId="{265B992A-288C-48DA-8CD5-0462BCEEE8DF}"/>
          </ac:spMkLst>
        </pc:spChg>
        <pc:spChg chg="add del mod">
          <ac:chgData name="Sonali Jain" userId="217aede0-898e-4154-a3ea-af8af56e7adc" providerId="ADAL" clId="{5C0F026A-4FD3-481E-9A41-08D177DD767F}" dt="2020-01-27T04:56:22.677" v="3098" actId="478"/>
          <ac:spMkLst>
            <pc:docMk/>
            <pc:sldMk cId="792088346" sldId="802"/>
            <ac:spMk id="4" creationId="{48EE859B-3C5A-42A5-A9E3-05EF7B93BD8B}"/>
          </ac:spMkLst>
        </pc:spChg>
        <pc:spChg chg="add mod">
          <ac:chgData name="Sonali Jain" userId="217aede0-898e-4154-a3ea-af8af56e7adc" providerId="ADAL" clId="{5C0F026A-4FD3-481E-9A41-08D177DD767F}" dt="2020-01-27T04:53:38.931" v="2931" actId="1038"/>
          <ac:spMkLst>
            <pc:docMk/>
            <pc:sldMk cId="792088346" sldId="802"/>
            <ac:spMk id="5" creationId="{19D185D6-7F19-482E-AC28-0B67786A01DB}"/>
          </ac:spMkLst>
        </pc:spChg>
        <pc:spChg chg="add mod">
          <ac:chgData name="Sonali Jain" userId="217aede0-898e-4154-a3ea-af8af56e7adc" providerId="ADAL" clId="{5C0F026A-4FD3-481E-9A41-08D177DD767F}" dt="2020-01-27T04:53:38.931" v="2931" actId="1038"/>
          <ac:spMkLst>
            <pc:docMk/>
            <pc:sldMk cId="792088346" sldId="802"/>
            <ac:spMk id="6" creationId="{AC7CC3C6-68BB-4113-9C06-779D51245633}"/>
          </ac:spMkLst>
        </pc:spChg>
        <pc:spChg chg="add mod">
          <ac:chgData name="Sonali Jain" userId="217aede0-898e-4154-a3ea-af8af56e7adc" providerId="ADAL" clId="{5C0F026A-4FD3-481E-9A41-08D177DD767F}" dt="2020-01-27T04:53:38.931" v="2931" actId="1038"/>
          <ac:spMkLst>
            <pc:docMk/>
            <pc:sldMk cId="792088346" sldId="802"/>
            <ac:spMk id="13" creationId="{4143B1A6-DF77-42B6-9828-B7EE50E0D18D}"/>
          </ac:spMkLst>
        </pc:spChg>
        <pc:spChg chg="add mod">
          <ac:chgData name="Sonali Jain" userId="217aede0-898e-4154-a3ea-af8af56e7adc" providerId="ADAL" clId="{5C0F026A-4FD3-481E-9A41-08D177DD767F}" dt="2020-01-27T04:53:38.931" v="2931" actId="1038"/>
          <ac:spMkLst>
            <pc:docMk/>
            <pc:sldMk cId="792088346" sldId="802"/>
            <ac:spMk id="14" creationId="{433B2820-C319-4109-8CBF-736B5BAE30A7}"/>
          </ac:spMkLst>
        </pc:spChg>
        <pc:spChg chg="add mod">
          <ac:chgData name="Sonali Jain" userId="217aede0-898e-4154-a3ea-af8af56e7adc" providerId="ADAL" clId="{5C0F026A-4FD3-481E-9A41-08D177DD767F}" dt="2020-01-27T04:54:33.840" v="3026" actId="1076"/>
          <ac:spMkLst>
            <pc:docMk/>
            <pc:sldMk cId="792088346" sldId="802"/>
            <ac:spMk id="15" creationId="{55FD9389-C5A1-4647-A2BE-1C5A199B1B7D}"/>
          </ac:spMkLst>
        </pc:spChg>
        <pc:spChg chg="add mod">
          <ac:chgData name="Sonali Jain" userId="217aede0-898e-4154-a3ea-af8af56e7adc" providerId="ADAL" clId="{5C0F026A-4FD3-481E-9A41-08D177DD767F}" dt="2020-01-27T04:53:38.931" v="2931" actId="1038"/>
          <ac:spMkLst>
            <pc:docMk/>
            <pc:sldMk cId="792088346" sldId="802"/>
            <ac:spMk id="16" creationId="{CD4E52F0-9CDF-4654-A9D4-31914182B59F}"/>
          </ac:spMkLst>
        </pc:spChg>
        <pc:spChg chg="add del mod">
          <ac:chgData name="Sonali Jain" userId="217aede0-898e-4154-a3ea-af8af56e7adc" providerId="ADAL" clId="{5C0F026A-4FD3-481E-9A41-08D177DD767F}" dt="2020-01-27T04:55:03.629" v="3031" actId="478"/>
          <ac:spMkLst>
            <pc:docMk/>
            <pc:sldMk cId="792088346" sldId="802"/>
            <ac:spMk id="25" creationId="{017FEE39-43A3-421C-A202-070165A54AE8}"/>
          </ac:spMkLst>
        </pc:spChg>
        <pc:spChg chg="add mod">
          <ac:chgData name="Sonali Jain" userId="217aede0-898e-4154-a3ea-af8af56e7adc" providerId="ADAL" clId="{5C0F026A-4FD3-481E-9A41-08D177DD767F}" dt="2020-01-27T04:53:38.931" v="2931" actId="1038"/>
          <ac:spMkLst>
            <pc:docMk/>
            <pc:sldMk cId="792088346" sldId="802"/>
            <ac:spMk id="26" creationId="{4FE68A36-E316-404C-AC4C-BB9ABE45D241}"/>
          </ac:spMkLst>
        </pc:spChg>
        <pc:spChg chg="add mod">
          <ac:chgData name="Sonali Jain" userId="217aede0-898e-4154-a3ea-af8af56e7adc" providerId="ADAL" clId="{5C0F026A-4FD3-481E-9A41-08D177DD767F}" dt="2020-01-27T04:53:38.931" v="2931" actId="1038"/>
          <ac:spMkLst>
            <pc:docMk/>
            <pc:sldMk cId="792088346" sldId="802"/>
            <ac:spMk id="27" creationId="{9B001F20-DD33-4A82-84E6-16C117292C40}"/>
          </ac:spMkLst>
        </pc:spChg>
        <pc:spChg chg="add mod">
          <ac:chgData name="Sonali Jain" userId="217aede0-898e-4154-a3ea-af8af56e7adc" providerId="ADAL" clId="{5C0F026A-4FD3-481E-9A41-08D177DD767F}" dt="2020-01-27T04:56:26.070" v="3100" actId="1076"/>
          <ac:spMkLst>
            <pc:docMk/>
            <pc:sldMk cId="792088346" sldId="802"/>
            <ac:spMk id="28" creationId="{94A82D63-8346-4355-99FB-4FF611600DA6}"/>
          </ac:spMkLst>
        </pc:spChg>
        <pc:cxnChg chg="add mod">
          <ac:chgData name="Sonali Jain" userId="217aede0-898e-4154-a3ea-af8af56e7adc" providerId="ADAL" clId="{5C0F026A-4FD3-481E-9A41-08D177DD767F}" dt="2020-01-27T04:53:38.931" v="2931" actId="1038"/>
          <ac:cxnSpMkLst>
            <pc:docMk/>
            <pc:sldMk cId="792088346" sldId="802"/>
            <ac:cxnSpMk id="8" creationId="{9551611B-4D02-4DB2-AE07-D0DBCBAAEA94}"/>
          </ac:cxnSpMkLst>
        </pc:cxnChg>
        <pc:cxnChg chg="add mod">
          <ac:chgData name="Sonali Jain" userId="217aede0-898e-4154-a3ea-af8af56e7adc" providerId="ADAL" clId="{5C0F026A-4FD3-481E-9A41-08D177DD767F}" dt="2020-01-27T04:53:38.931" v="2931" actId="1038"/>
          <ac:cxnSpMkLst>
            <pc:docMk/>
            <pc:sldMk cId="792088346" sldId="802"/>
            <ac:cxnSpMk id="9" creationId="{6F78C716-592E-4F9F-BAD4-390F71C794AF}"/>
          </ac:cxnSpMkLst>
        </pc:cxnChg>
        <pc:cxnChg chg="add mod">
          <ac:chgData name="Sonali Jain" userId="217aede0-898e-4154-a3ea-af8af56e7adc" providerId="ADAL" clId="{5C0F026A-4FD3-481E-9A41-08D177DD767F}" dt="2020-01-27T04:53:38.931" v="2931" actId="1038"/>
          <ac:cxnSpMkLst>
            <pc:docMk/>
            <pc:sldMk cId="792088346" sldId="802"/>
            <ac:cxnSpMk id="12" creationId="{384ACB02-7041-449A-AA46-C73146626011}"/>
          </ac:cxnSpMkLst>
        </pc:cxnChg>
        <pc:cxnChg chg="add mod">
          <ac:chgData name="Sonali Jain" userId="217aede0-898e-4154-a3ea-af8af56e7adc" providerId="ADAL" clId="{5C0F026A-4FD3-481E-9A41-08D177DD767F}" dt="2020-01-27T04:53:38.931" v="2931" actId="1038"/>
          <ac:cxnSpMkLst>
            <pc:docMk/>
            <pc:sldMk cId="792088346" sldId="802"/>
            <ac:cxnSpMk id="17" creationId="{CCD98AE9-4268-4F05-B36A-C0ED022824BA}"/>
          </ac:cxnSpMkLst>
        </pc:cxnChg>
        <pc:cxnChg chg="add mod">
          <ac:chgData name="Sonali Jain" userId="217aede0-898e-4154-a3ea-af8af56e7adc" providerId="ADAL" clId="{5C0F026A-4FD3-481E-9A41-08D177DD767F}" dt="2020-01-27T04:53:38.931" v="2931" actId="1038"/>
          <ac:cxnSpMkLst>
            <pc:docMk/>
            <pc:sldMk cId="792088346" sldId="802"/>
            <ac:cxnSpMk id="18" creationId="{E644249A-7BD5-4274-B10D-381F71523418}"/>
          </ac:cxnSpMkLst>
        </pc:cxnChg>
        <pc:cxnChg chg="add mod">
          <ac:chgData name="Sonali Jain" userId="217aede0-898e-4154-a3ea-af8af56e7adc" providerId="ADAL" clId="{5C0F026A-4FD3-481E-9A41-08D177DD767F}" dt="2020-01-27T04:53:38.931" v="2931" actId="1038"/>
          <ac:cxnSpMkLst>
            <pc:docMk/>
            <pc:sldMk cId="792088346" sldId="802"/>
            <ac:cxnSpMk id="19" creationId="{CC55353B-614C-49DF-A497-D0E8AC34F4D2}"/>
          </ac:cxnSpMkLst>
        </pc:cxnChg>
        <pc:cxnChg chg="add mod">
          <ac:chgData name="Sonali Jain" userId="217aede0-898e-4154-a3ea-af8af56e7adc" providerId="ADAL" clId="{5C0F026A-4FD3-481E-9A41-08D177DD767F}" dt="2020-01-27T04:53:38.931" v="2931" actId="1038"/>
          <ac:cxnSpMkLst>
            <pc:docMk/>
            <pc:sldMk cId="792088346" sldId="802"/>
            <ac:cxnSpMk id="20" creationId="{FA11CF21-5AD5-4AC2-B93B-EF48EA0743D5}"/>
          </ac:cxnSpMkLst>
        </pc:cxnChg>
        <pc:cxnChg chg="add mod">
          <ac:chgData name="Sonali Jain" userId="217aede0-898e-4154-a3ea-af8af56e7adc" providerId="ADAL" clId="{5C0F026A-4FD3-481E-9A41-08D177DD767F}" dt="2020-01-27T04:53:38.931" v="2931" actId="1038"/>
          <ac:cxnSpMkLst>
            <pc:docMk/>
            <pc:sldMk cId="792088346" sldId="802"/>
            <ac:cxnSpMk id="21" creationId="{A4067336-E93C-4927-AAAC-32C1C2930821}"/>
          </ac:cxnSpMkLst>
        </pc:cxnChg>
        <pc:cxnChg chg="add mod">
          <ac:chgData name="Sonali Jain" userId="217aede0-898e-4154-a3ea-af8af56e7adc" providerId="ADAL" clId="{5C0F026A-4FD3-481E-9A41-08D177DD767F}" dt="2020-01-27T04:53:38.931" v="2931" actId="1038"/>
          <ac:cxnSpMkLst>
            <pc:docMk/>
            <pc:sldMk cId="792088346" sldId="802"/>
            <ac:cxnSpMk id="22" creationId="{B300F056-2E9C-49C7-8B33-FCE56345BAF7}"/>
          </ac:cxnSpMkLst>
        </pc:cxnChg>
        <pc:cxnChg chg="add mod">
          <ac:chgData name="Sonali Jain" userId="217aede0-898e-4154-a3ea-af8af56e7adc" providerId="ADAL" clId="{5C0F026A-4FD3-481E-9A41-08D177DD767F}" dt="2020-01-27T04:54:53.508" v="3029" actId="14100"/>
          <ac:cxnSpMkLst>
            <pc:docMk/>
            <pc:sldMk cId="792088346" sldId="802"/>
            <ac:cxnSpMk id="23" creationId="{CF244B8E-C8EF-4B0C-82C2-DE18702AF655}"/>
          </ac:cxnSpMkLst>
        </pc:cxnChg>
        <pc:cxnChg chg="add mod">
          <ac:chgData name="Sonali Jain" userId="217aede0-898e-4154-a3ea-af8af56e7adc" providerId="ADAL" clId="{5C0F026A-4FD3-481E-9A41-08D177DD767F}" dt="2020-01-27T04:53:38.931" v="2931" actId="1038"/>
          <ac:cxnSpMkLst>
            <pc:docMk/>
            <pc:sldMk cId="792088346" sldId="802"/>
            <ac:cxnSpMk id="24" creationId="{C6011A13-4B76-46BD-8D4C-263B9F9C23B6}"/>
          </ac:cxnSpMkLst>
        </pc:cxnChg>
      </pc:sldChg>
      <pc:sldChg chg="addSp delSp modSp del">
        <pc:chgData name="Sonali Jain" userId="217aede0-898e-4154-a3ea-af8af56e7adc" providerId="ADAL" clId="{5C0F026A-4FD3-481E-9A41-08D177DD767F}" dt="2020-01-24T17:15:46.857" v="1638" actId="47"/>
        <pc:sldMkLst>
          <pc:docMk/>
          <pc:sldMk cId="963224657" sldId="803"/>
        </pc:sldMkLst>
        <pc:spChg chg="del">
          <ac:chgData name="Sonali Jain" userId="217aede0-898e-4154-a3ea-af8af56e7adc" providerId="ADAL" clId="{5C0F026A-4FD3-481E-9A41-08D177DD767F}" dt="2020-01-24T17:13:20.652" v="1629" actId="478"/>
          <ac:spMkLst>
            <pc:docMk/>
            <pc:sldMk cId="963224657" sldId="803"/>
            <ac:spMk id="2" creationId="{59FE6E6D-8A9C-4F58-BC7A-B36CC7F6962A}"/>
          </ac:spMkLst>
        </pc:spChg>
        <pc:spChg chg="del">
          <ac:chgData name="Sonali Jain" userId="217aede0-898e-4154-a3ea-af8af56e7adc" providerId="ADAL" clId="{5C0F026A-4FD3-481E-9A41-08D177DD767F}" dt="2020-01-24T17:13:20.652" v="1629" actId="478"/>
          <ac:spMkLst>
            <pc:docMk/>
            <pc:sldMk cId="963224657" sldId="803"/>
            <ac:spMk id="3" creationId="{95681788-8F4D-4E94-BDF9-867F57EE4FF5}"/>
          </ac:spMkLst>
        </pc:spChg>
        <pc:spChg chg="del">
          <ac:chgData name="Sonali Jain" userId="217aede0-898e-4154-a3ea-af8af56e7adc" providerId="ADAL" clId="{5C0F026A-4FD3-481E-9A41-08D177DD767F}" dt="2020-01-24T17:13:20.652" v="1629" actId="478"/>
          <ac:spMkLst>
            <pc:docMk/>
            <pc:sldMk cId="963224657" sldId="803"/>
            <ac:spMk id="4" creationId="{1D1EBCB3-E253-4DC6-A2E7-A2C020F7F21F}"/>
          </ac:spMkLst>
        </pc:spChg>
        <pc:spChg chg="add mod">
          <ac:chgData name="Sonali Jain" userId="217aede0-898e-4154-a3ea-af8af56e7adc" providerId="ADAL" clId="{5C0F026A-4FD3-481E-9A41-08D177DD767F}" dt="2020-01-24T17:13:20.652" v="1629" actId="478"/>
          <ac:spMkLst>
            <pc:docMk/>
            <pc:sldMk cId="963224657" sldId="803"/>
            <ac:spMk id="6" creationId="{53CCA52F-FD5F-4371-8E29-AF9CA9F2C02D}"/>
          </ac:spMkLst>
        </pc:spChg>
        <pc:picChg chg="add del mod">
          <ac:chgData name="Sonali Jain" userId="217aede0-898e-4154-a3ea-af8af56e7adc" providerId="ADAL" clId="{5C0F026A-4FD3-481E-9A41-08D177DD767F}" dt="2020-01-24T17:14:50.654" v="1637" actId="478"/>
          <ac:picMkLst>
            <pc:docMk/>
            <pc:sldMk cId="963224657" sldId="803"/>
            <ac:picMk id="1026" creationId="{AB79E304-9012-4C24-A5B9-9780F0CD583C}"/>
          </ac:picMkLst>
        </pc:picChg>
      </pc:sldChg>
      <pc:sldChg chg="addSp delSp modSp add modAnim">
        <pc:chgData name="Sonali Jain" userId="217aede0-898e-4154-a3ea-af8af56e7adc" providerId="ADAL" clId="{5C0F026A-4FD3-481E-9A41-08D177DD767F}" dt="2020-01-28T04:01:32.887" v="3735" actId="478"/>
        <pc:sldMkLst>
          <pc:docMk/>
          <pc:sldMk cId="1153575069" sldId="804"/>
        </pc:sldMkLst>
        <pc:spChg chg="mod">
          <ac:chgData name="Sonali Jain" userId="217aede0-898e-4154-a3ea-af8af56e7adc" providerId="ADAL" clId="{5C0F026A-4FD3-481E-9A41-08D177DD767F}" dt="2020-01-24T16:24:42.938" v="827" actId="20577"/>
          <ac:spMkLst>
            <pc:docMk/>
            <pc:sldMk cId="1153575069" sldId="804"/>
            <ac:spMk id="2" creationId="{C6EF882D-0963-4FE6-A07E-51020C160765}"/>
          </ac:spMkLst>
        </pc:spChg>
        <pc:spChg chg="del">
          <ac:chgData name="Sonali Jain" userId="217aede0-898e-4154-a3ea-af8af56e7adc" providerId="ADAL" clId="{5C0F026A-4FD3-481E-9A41-08D177DD767F}" dt="2020-01-27T04:55:20.466" v="3034" actId="478"/>
          <ac:spMkLst>
            <pc:docMk/>
            <pc:sldMk cId="1153575069" sldId="804"/>
            <ac:spMk id="3" creationId="{946B497D-4E4C-452F-A631-358626FB627E}"/>
          </ac:spMkLst>
        </pc:spChg>
        <pc:spChg chg="mod">
          <ac:chgData name="Sonali Jain" userId="217aede0-898e-4154-a3ea-af8af56e7adc" providerId="ADAL" clId="{5C0F026A-4FD3-481E-9A41-08D177DD767F}" dt="2020-01-27T04:55:29.244" v="3074" actId="1037"/>
          <ac:spMkLst>
            <pc:docMk/>
            <pc:sldMk cId="1153575069" sldId="804"/>
            <ac:spMk id="5" creationId="{19D185D6-7F19-482E-AC28-0B67786A01DB}"/>
          </ac:spMkLst>
        </pc:spChg>
        <pc:spChg chg="mod">
          <ac:chgData name="Sonali Jain" userId="217aede0-898e-4154-a3ea-af8af56e7adc" providerId="ADAL" clId="{5C0F026A-4FD3-481E-9A41-08D177DD767F}" dt="2020-01-27T04:55:29.244" v="3074" actId="1037"/>
          <ac:spMkLst>
            <pc:docMk/>
            <pc:sldMk cId="1153575069" sldId="804"/>
            <ac:spMk id="6" creationId="{AC7CC3C6-68BB-4113-9C06-779D51245633}"/>
          </ac:spMkLst>
        </pc:spChg>
        <pc:spChg chg="mod">
          <ac:chgData name="Sonali Jain" userId="217aede0-898e-4154-a3ea-af8af56e7adc" providerId="ADAL" clId="{5C0F026A-4FD3-481E-9A41-08D177DD767F}" dt="2020-01-27T04:55:29.244" v="3074" actId="1037"/>
          <ac:spMkLst>
            <pc:docMk/>
            <pc:sldMk cId="1153575069" sldId="804"/>
            <ac:spMk id="13" creationId="{4143B1A6-DF77-42B6-9828-B7EE50E0D18D}"/>
          </ac:spMkLst>
        </pc:spChg>
        <pc:spChg chg="mod">
          <ac:chgData name="Sonali Jain" userId="217aede0-898e-4154-a3ea-af8af56e7adc" providerId="ADAL" clId="{5C0F026A-4FD3-481E-9A41-08D177DD767F}" dt="2020-01-27T04:55:29.244" v="3074" actId="1037"/>
          <ac:spMkLst>
            <pc:docMk/>
            <pc:sldMk cId="1153575069" sldId="804"/>
            <ac:spMk id="14" creationId="{433B2820-C319-4109-8CBF-736B5BAE30A7}"/>
          </ac:spMkLst>
        </pc:spChg>
        <pc:spChg chg="mod">
          <ac:chgData name="Sonali Jain" userId="217aede0-898e-4154-a3ea-af8af56e7adc" providerId="ADAL" clId="{5C0F026A-4FD3-481E-9A41-08D177DD767F}" dt="2020-01-27T04:56:06.918" v="3095" actId="1076"/>
          <ac:spMkLst>
            <pc:docMk/>
            <pc:sldMk cId="1153575069" sldId="804"/>
            <ac:spMk id="15" creationId="{55FD9389-C5A1-4647-A2BE-1C5A199B1B7D}"/>
          </ac:spMkLst>
        </pc:spChg>
        <pc:spChg chg="mod topLvl">
          <ac:chgData name="Sonali Jain" userId="217aede0-898e-4154-a3ea-af8af56e7adc" providerId="ADAL" clId="{5C0F026A-4FD3-481E-9A41-08D177DD767F}" dt="2020-01-27T04:55:29.244" v="3074" actId="1037"/>
          <ac:spMkLst>
            <pc:docMk/>
            <pc:sldMk cId="1153575069" sldId="804"/>
            <ac:spMk id="16" creationId="{CD4E52F0-9CDF-4654-A9D4-31914182B59F}"/>
          </ac:spMkLst>
        </pc:spChg>
        <pc:spChg chg="mod">
          <ac:chgData name="Sonali Jain" userId="217aede0-898e-4154-a3ea-af8af56e7adc" providerId="ADAL" clId="{5C0F026A-4FD3-481E-9A41-08D177DD767F}" dt="2020-01-27T04:55:29.244" v="3074" actId="1037"/>
          <ac:spMkLst>
            <pc:docMk/>
            <pc:sldMk cId="1153575069" sldId="804"/>
            <ac:spMk id="26" creationId="{4FE68A36-E316-404C-AC4C-BB9ABE45D241}"/>
          </ac:spMkLst>
        </pc:spChg>
        <pc:spChg chg="mod">
          <ac:chgData name="Sonali Jain" userId="217aede0-898e-4154-a3ea-af8af56e7adc" providerId="ADAL" clId="{5C0F026A-4FD3-481E-9A41-08D177DD767F}" dt="2020-01-27T04:55:29.244" v="3074" actId="1037"/>
          <ac:spMkLst>
            <pc:docMk/>
            <pc:sldMk cId="1153575069" sldId="804"/>
            <ac:spMk id="27" creationId="{9B001F20-DD33-4A82-84E6-16C117292C40}"/>
          </ac:spMkLst>
        </pc:spChg>
        <pc:spChg chg="add mod">
          <ac:chgData name="Sonali Jain" userId="217aede0-898e-4154-a3ea-af8af56e7adc" providerId="ADAL" clId="{5C0F026A-4FD3-481E-9A41-08D177DD767F}" dt="2020-01-27T04:56:16.697" v="3097" actId="1076"/>
          <ac:spMkLst>
            <pc:docMk/>
            <pc:sldMk cId="1153575069" sldId="804"/>
            <ac:spMk id="29" creationId="{33DB1ED6-7504-4901-8765-77AB02D38233}"/>
          </ac:spMkLst>
        </pc:spChg>
        <pc:spChg chg="add mod">
          <ac:chgData name="Sonali Jain" userId="217aede0-898e-4154-a3ea-af8af56e7adc" providerId="ADAL" clId="{5C0F026A-4FD3-481E-9A41-08D177DD767F}" dt="2020-01-27T04:55:29.244" v="3074" actId="1037"/>
          <ac:spMkLst>
            <pc:docMk/>
            <pc:sldMk cId="1153575069" sldId="804"/>
            <ac:spMk id="31" creationId="{3CD26A24-C694-4808-95BF-B8FF4F7B9D7B}"/>
          </ac:spMkLst>
        </pc:spChg>
        <pc:spChg chg="add mod">
          <ac:chgData name="Sonali Jain" userId="217aede0-898e-4154-a3ea-af8af56e7adc" providerId="ADAL" clId="{5C0F026A-4FD3-481E-9A41-08D177DD767F}" dt="2020-01-27T04:55:29.244" v="3074" actId="1037"/>
          <ac:spMkLst>
            <pc:docMk/>
            <pc:sldMk cId="1153575069" sldId="804"/>
            <ac:spMk id="34" creationId="{F2B0FBC2-05AD-4B7B-8421-84E59902F9EC}"/>
          </ac:spMkLst>
        </pc:spChg>
        <pc:spChg chg="add mod">
          <ac:chgData name="Sonali Jain" userId="217aede0-898e-4154-a3ea-af8af56e7adc" providerId="ADAL" clId="{5C0F026A-4FD3-481E-9A41-08D177DD767F}" dt="2020-01-27T04:55:29.244" v="3074" actId="1037"/>
          <ac:spMkLst>
            <pc:docMk/>
            <pc:sldMk cId="1153575069" sldId="804"/>
            <ac:spMk id="35" creationId="{DED0D0FF-FFFF-4319-8481-719E736E0DAF}"/>
          </ac:spMkLst>
        </pc:spChg>
        <pc:grpChg chg="add del mod">
          <ac:chgData name="Sonali Jain" userId="217aede0-898e-4154-a3ea-af8af56e7adc" providerId="ADAL" clId="{5C0F026A-4FD3-481E-9A41-08D177DD767F}" dt="2020-01-24T16:33:12.144" v="1056" actId="165"/>
          <ac:grpSpMkLst>
            <pc:docMk/>
            <pc:sldMk cId="1153575069" sldId="804"/>
            <ac:grpSpMk id="30" creationId="{50B6972F-F99A-4E56-BBC5-E3FEB318E964}"/>
          </ac:grpSpMkLst>
        </pc:grpChg>
        <pc:picChg chg="add del mod">
          <ac:chgData name="Sonali Jain" userId="217aede0-898e-4154-a3ea-af8af56e7adc" providerId="ADAL" clId="{5C0F026A-4FD3-481E-9A41-08D177DD767F}" dt="2020-01-24T16:28:48.738" v="893" actId="478"/>
          <ac:picMkLst>
            <pc:docMk/>
            <pc:sldMk cId="1153575069" sldId="804"/>
            <ac:picMk id="23" creationId="{D43171AF-1BDF-41AF-9E97-8C262E9688CC}"/>
          </ac:picMkLst>
        </pc:picChg>
        <pc:picChg chg="add mod">
          <ac:chgData name="Sonali Jain" userId="217aede0-898e-4154-a3ea-af8af56e7adc" providerId="ADAL" clId="{5C0F026A-4FD3-481E-9A41-08D177DD767F}" dt="2020-01-27T04:55:29.244" v="3074" actId="1037"/>
          <ac:picMkLst>
            <pc:docMk/>
            <pc:sldMk cId="1153575069" sldId="804"/>
            <ac:picMk id="28" creationId="{118A0638-62C3-4F72-9648-A1FBDB8A10A7}"/>
          </ac:picMkLst>
        </pc:picChg>
        <pc:picChg chg="add mod">
          <ac:chgData name="Sonali Jain" userId="217aede0-898e-4154-a3ea-af8af56e7adc" providerId="ADAL" clId="{5C0F026A-4FD3-481E-9A41-08D177DD767F}" dt="2020-01-27T04:55:29.244" v="3074" actId="1037"/>
          <ac:picMkLst>
            <pc:docMk/>
            <pc:sldMk cId="1153575069" sldId="804"/>
            <ac:picMk id="33" creationId="{16F286BD-CEDC-41FA-A2D4-CE831A1DAF54}"/>
          </ac:picMkLst>
        </pc:picChg>
        <pc:cxnChg chg="mod">
          <ac:chgData name="Sonali Jain" userId="217aede0-898e-4154-a3ea-af8af56e7adc" providerId="ADAL" clId="{5C0F026A-4FD3-481E-9A41-08D177DD767F}" dt="2020-01-27T04:55:29.244" v="3074" actId="1037"/>
          <ac:cxnSpMkLst>
            <pc:docMk/>
            <pc:sldMk cId="1153575069" sldId="804"/>
            <ac:cxnSpMk id="8" creationId="{9551611B-4D02-4DB2-AE07-D0DBCBAAEA94}"/>
          </ac:cxnSpMkLst>
        </pc:cxnChg>
        <pc:cxnChg chg="mod">
          <ac:chgData name="Sonali Jain" userId="217aede0-898e-4154-a3ea-af8af56e7adc" providerId="ADAL" clId="{5C0F026A-4FD3-481E-9A41-08D177DD767F}" dt="2020-01-27T04:55:29.244" v="3074" actId="1037"/>
          <ac:cxnSpMkLst>
            <pc:docMk/>
            <pc:sldMk cId="1153575069" sldId="804"/>
            <ac:cxnSpMk id="9" creationId="{6F78C716-592E-4F9F-BAD4-390F71C794AF}"/>
          </ac:cxnSpMkLst>
        </pc:cxnChg>
        <pc:cxnChg chg="mod">
          <ac:chgData name="Sonali Jain" userId="217aede0-898e-4154-a3ea-af8af56e7adc" providerId="ADAL" clId="{5C0F026A-4FD3-481E-9A41-08D177DD767F}" dt="2020-01-27T04:55:29.244" v="3074" actId="1037"/>
          <ac:cxnSpMkLst>
            <pc:docMk/>
            <pc:sldMk cId="1153575069" sldId="804"/>
            <ac:cxnSpMk id="12" creationId="{384ACB02-7041-449A-AA46-C73146626011}"/>
          </ac:cxnSpMkLst>
        </pc:cxnChg>
        <pc:cxnChg chg="mod topLvl">
          <ac:chgData name="Sonali Jain" userId="217aede0-898e-4154-a3ea-af8af56e7adc" providerId="ADAL" clId="{5C0F026A-4FD3-481E-9A41-08D177DD767F}" dt="2020-01-27T04:55:29.244" v="3074" actId="1037"/>
          <ac:cxnSpMkLst>
            <pc:docMk/>
            <pc:sldMk cId="1153575069" sldId="804"/>
            <ac:cxnSpMk id="17" creationId="{CCD98AE9-4268-4F05-B36A-C0ED022824BA}"/>
          </ac:cxnSpMkLst>
        </pc:cxnChg>
        <pc:cxnChg chg="mod topLvl">
          <ac:chgData name="Sonali Jain" userId="217aede0-898e-4154-a3ea-af8af56e7adc" providerId="ADAL" clId="{5C0F026A-4FD3-481E-9A41-08D177DD767F}" dt="2020-01-27T04:55:29.244" v="3074" actId="1037"/>
          <ac:cxnSpMkLst>
            <pc:docMk/>
            <pc:sldMk cId="1153575069" sldId="804"/>
            <ac:cxnSpMk id="18" creationId="{E644249A-7BD5-4274-B10D-381F71523418}"/>
          </ac:cxnSpMkLst>
        </pc:cxnChg>
        <pc:cxnChg chg="del mod">
          <ac:chgData name="Sonali Jain" userId="217aede0-898e-4154-a3ea-af8af56e7adc" providerId="ADAL" clId="{5C0F026A-4FD3-481E-9A41-08D177DD767F}" dt="2020-01-24T16:32:52.375" v="1055" actId="478"/>
          <ac:cxnSpMkLst>
            <pc:docMk/>
            <pc:sldMk cId="1153575069" sldId="804"/>
            <ac:cxnSpMk id="19" creationId="{CC55353B-614C-49DF-A497-D0E8AC34F4D2}"/>
          </ac:cxnSpMkLst>
        </pc:cxnChg>
        <pc:cxnChg chg="mod topLvl">
          <ac:chgData name="Sonali Jain" userId="217aede0-898e-4154-a3ea-af8af56e7adc" providerId="ADAL" clId="{5C0F026A-4FD3-481E-9A41-08D177DD767F}" dt="2020-01-27T04:55:29.244" v="3074" actId="1037"/>
          <ac:cxnSpMkLst>
            <pc:docMk/>
            <pc:sldMk cId="1153575069" sldId="804"/>
            <ac:cxnSpMk id="20" creationId="{FA11CF21-5AD5-4AC2-B93B-EF48EA0743D5}"/>
          </ac:cxnSpMkLst>
        </pc:cxnChg>
        <pc:cxnChg chg="mod topLvl">
          <ac:chgData name="Sonali Jain" userId="217aede0-898e-4154-a3ea-af8af56e7adc" providerId="ADAL" clId="{5C0F026A-4FD3-481E-9A41-08D177DD767F}" dt="2020-01-27T04:55:29.244" v="3074" actId="1037"/>
          <ac:cxnSpMkLst>
            <pc:docMk/>
            <pc:sldMk cId="1153575069" sldId="804"/>
            <ac:cxnSpMk id="21" creationId="{A4067336-E93C-4927-AAAC-32C1C2930821}"/>
          </ac:cxnSpMkLst>
        </pc:cxnChg>
        <pc:cxnChg chg="mod topLvl">
          <ac:chgData name="Sonali Jain" userId="217aede0-898e-4154-a3ea-af8af56e7adc" providerId="ADAL" clId="{5C0F026A-4FD3-481E-9A41-08D177DD767F}" dt="2020-01-27T04:55:29.244" v="3074" actId="1037"/>
          <ac:cxnSpMkLst>
            <pc:docMk/>
            <pc:sldMk cId="1153575069" sldId="804"/>
            <ac:cxnSpMk id="22" creationId="{B300F056-2E9C-49C7-8B33-FCE56345BAF7}"/>
          </ac:cxnSpMkLst>
        </pc:cxnChg>
        <pc:cxnChg chg="mod topLvl">
          <ac:chgData name="Sonali Jain" userId="217aede0-898e-4154-a3ea-af8af56e7adc" providerId="ADAL" clId="{5C0F026A-4FD3-481E-9A41-08D177DD767F}" dt="2020-01-27T04:55:29.244" v="3074" actId="1037"/>
          <ac:cxnSpMkLst>
            <pc:docMk/>
            <pc:sldMk cId="1153575069" sldId="804"/>
            <ac:cxnSpMk id="24" creationId="{C6011A13-4B76-46BD-8D4C-263B9F9C23B6}"/>
          </ac:cxnSpMkLst>
        </pc:cxnChg>
        <pc:cxnChg chg="add del mod">
          <ac:chgData name="Sonali Jain" userId="217aede0-898e-4154-a3ea-af8af56e7adc" providerId="ADAL" clId="{5C0F026A-4FD3-481E-9A41-08D177DD767F}" dt="2020-01-28T04:01:32.887" v="3735" actId="478"/>
          <ac:cxnSpMkLst>
            <pc:docMk/>
            <pc:sldMk cId="1153575069" sldId="804"/>
            <ac:cxnSpMk id="30" creationId="{06CCBE0C-0C43-4FC1-887D-919979A8ADF0}"/>
          </ac:cxnSpMkLst>
        </pc:cxnChg>
        <pc:cxnChg chg="add mod">
          <ac:chgData name="Sonali Jain" userId="217aede0-898e-4154-a3ea-af8af56e7adc" providerId="ADAL" clId="{5C0F026A-4FD3-481E-9A41-08D177DD767F}" dt="2020-01-27T04:55:29.244" v="3074" actId="1037"/>
          <ac:cxnSpMkLst>
            <pc:docMk/>
            <pc:sldMk cId="1153575069" sldId="804"/>
            <ac:cxnSpMk id="36" creationId="{F04255BF-C2B2-4F51-9345-6DC3D13FACF4}"/>
          </ac:cxnSpMkLst>
        </pc:cxnChg>
      </pc:sldChg>
      <pc:sldChg chg="addSp delSp modSp add modAnim">
        <pc:chgData name="Sonali Jain" userId="217aede0-898e-4154-a3ea-af8af56e7adc" providerId="ADAL" clId="{5C0F026A-4FD3-481E-9A41-08D177DD767F}" dt="2020-01-27T04:56:35.233" v="3103" actId="1076"/>
        <pc:sldMkLst>
          <pc:docMk/>
          <pc:sldMk cId="3371713995" sldId="805"/>
        </pc:sldMkLst>
        <pc:spChg chg="del">
          <ac:chgData name="Sonali Jain" userId="217aede0-898e-4154-a3ea-af8af56e7adc" providerId="ADAL" clId="{5C0F026A-4FD3-481E-9A41-08D177DD767F}" dt="2020-01-27T04:55:43.498" v="3077" actId="478"/>
          <ac:spMkLst>
            <pc:docMk/>
            <pc:sldMk cId="3371713995" sldId="805"/>
            <ac:spMk id="3" creationId="{946B497D-4E4C-452F-A631-358626FB627E}"/>
          </ac:spMkLst>
        </pc:spChg>
        <pc:spChg chg="mod">
          <ac:chgData name="Sonali Jain" userId="217aede0-898e-4154-a3ea-af8af56e7adc" providerId="ADAL" clId="{5C0F026A-4FD3-481E-9A41-08D177DD767F}" dt="2020-01-27T04:55:47.901" v="3093" actId="1038"/>
          <ac:spMkLst>
            <pc:docMk/>
            <pc:sldMk cId="3371713995" sldId="805"/>
            <ac:spMk id="5" creationId="{19D185D6-7F19-482E-AC28-0B67786A01DB}"/>
          </ac:spMkLst>
        </pc:spChg>
        <pc:spChg chg="mod">
          <ac:chgData name="Sonali Jain" userId="217aede0-898e-4154-a3ea-af8af56e7adc" providerId="ADAL" clId="{5C0F026A-4FD3-481E-9A41-08D177DD767F}" dt="2020-01-27T04:55:47.901" v="3093" actId="1038"/>
          <ac:spMkLst>
            <pc:docMk/>
            <pc:sldMk cId="3371713995" sldId="805"/>
            <ac:spMk id="6" creationId="{AC7CC3C6-68BB-4113-9C06-779D51245633}"/>
          </ac:spMkLst>
        </pc:spChg>
        <pc:spChg chg="del">
          <ac:chgData name="Sonali Jain" userId="217aede0-898e-4154-a3ea-af8af56e7adc" providerId="ADAL" clId="{5C0F026A-4FD3-481E-9A41-08D177DD767F}" dt="2020-01-24T16:48:22.817" v="1145" actId="478"/>
          <ac:spMkLst>
            <pc:docMk/>
            <pc:sldMk cId="3371713995" sldId="805"/>
            <ac:spMk id="13" creationId="{4143B1A6-DF77-42B6-9828-B7EE50E0D18D}"/>
          </ac:spMkLst>
        </pc:spChg>
        <pc:spChg chg="del">
          <ac:chgData name="Sonali Jain" userId="217aede0-898e-4154-a3ea-af8af56e7adc" providerId="ADAL" clId="{5C0F026A-4FD3-481E-9A41-08D177DD767F}" dt="2020-01-24T16:48:15.028" v="1142" actId="478"/>
          <ac:spMkLst>
            <pc:docMk/>
            <pc:sldMk cId="3371713995" sldId="805"/>
            <ac:spMk id="14" creationId="{433B2820-C319-4109-8CBF-736B5BAE30A7}"/>
          </ac:spMkLst>
        </pc:spChg>
        <pc:spChg chg="mod">
          <ac:chgData name="Sonali Jain" userId="217aede0-898e-4154-a3ea-af8af56e7adc" providerId="ADAL" clId="{5C0F026A-4FD3-481E-9A41-08D177DD767F}" dt="2020-01-27T04:55:47.901" v="3093" actId="1038"/>
          <ac:spMkLst>
            <pc:docMk/>
            <pc:sldMk cId="3371713995" sldId="805"/>
            <ac:spMk id="15" creationId="{55FD9389-C5A1-4647-A2BE-1C5A199B1B7D}"/>
          </ac:spMkLst>
        </pc:spChg>
        <pc:spChg chg="mod">
          <ac:chgData name="Sonali Jain" userId="217aede0-898e-4154-a3ea-af8af56e7adc" providerId="ADAL" clId="{5C0F026A-4FD3-481E-9A41-08D177DD767F}" dt="2020-01-27T04:55:47.901" v="3093" actId="1038"/>
          <ac:spMkLst>
            <pc:docMk/>
            <pc:sldMk cId="3371713995" sldId="805"/>
            <ac:spMk id="16" creationId="{CD4E52F0-9CDF-4654-A9D4-31914182B59F}"/>
          </ac:spMkLst>
        </pc:spChg>
        <pc:spChg chg="mod">
          <ac:chgData name="Sonali Jain" userId="217aede0-898e-4154-a3ea-af8af56e7adc" providerId="ADAL" clId="{5C0F026A-4FD3-481E-9A41-08D177DD767F}" dt="2020-01-27T04:55:47.901" v="3093" actId="1038"/>
          <ac:spMkLst>
            <pc:docMk/>
            <pc:sldMk cId="3371713995" sldId="805"/>
            <ac:spMk id="26" creationId="{4FE68A36-E316-404C-AC4C-BB9ABE45D241}"/>
          </ac:spMkLst>
        </pc:spChg>
        <pc:spChg chg="mod">
          <ac:chgData name="Sonali Jain" userId="217aede0-898e-4154-a3ea-af8af56e7adc" providerId="ADAL" clId="{5C0F026A-4FD3-481E-9A41-08D177DD767F}" dt="2020-01-27T04:55:47.901" v="3093" actId="1038"/>
          <ac:spMkLst>
            <pc:docMk/>
            <pc:sldMk cId="3371713995" sldId="805"/>
            <ac:spMk id="27" creationId="{9B001F20-DD33-4A82-84E6-16C117292C40}"/>
          </ac:spMkLst>
        </pc:spChg>
        <pc:spChg chg="add del mod">
          <ac:chgData name="Sonali Jain" userId="217aede0-898e-4154-a3ea-af8af56e7adc" providerId="ADAL" clId="{5C0F026A-4FD3-481E-9A41-08D177DD767F}" dt="2020-01-27T04:56:31.296" v="3101" actId="478"/>
          <ac:spMkLst>
            <pc:docMk/>
            <pc:sldMk cId="3371713995" sldId="805"/>
            <ac:spMk id="29" creationId="{7F204FE9-E37F-4F27-848D-3CF87195D9B1}"/>
          </ac:spMkLst>
        </pc:spChg>
        <pc:spChg chg="del">
          <ac:chgData name="Sonali Jain" userId="217aede0-898e-4154-a3ea-af8af56e7adc" providerId="ADAL" clId="{5C0F026A-4FD3-481E-9A41-08D177DD767F}" dt="2020-01-24T16:48:17.624" v="1143" actId="478"/>
          <ac:spMkLst>
            <pc:docMk/>
            <pc:sldMk cId="3371713995" sldId="805"/>
            <ac:spMk id="31" creationId="{3CD26A24-C694-4808-95BF-B8FF4F7B9D7B}"/>
          </ac:spMkLst>
        </pc:spChg>
        <pc:spChg chg="add mod">
          <ac:chgData name="Sonali Jain" userId="217aede0-898e-4154-a3ea-af8af56e7adc" providerId="ADAL" clId="{5C0F026A-4FD3-481E-9A41-08D177DD767F}" dt="2020-01-27T04:56:35.233" v="3103" actId="1076"/>
          <ac:spMkLst>
            <pc:docMk/>
            <pc:sldMk cId="3371713995" sldId="805"/>
            <ac:spMk id="31" creationId="{43E419BF-B48E-4CC7-AD3B-165A12452174}"/>
          </ac:spMkLst>
        </pc:spChg>
        <pc:spChg chg="mod">
          <ac:chgData name="Sonali Jain" userId="217aede0-898e-4154-a3ea-af8af56e7adc" providerId="ADAL" clId="{5C0F026A-4FD3-481E-9A41-08D177DD767F}" dt="2020-01-27T04:55:47.901" v="3093" actId="1038"/>
          <ac:spMkLst>
            <pc:docMk/>
            <pc:sldMk cId="3371713995" sldId="805"/>
            <ac:spMk id="34" creationId="{F2B0FBC2-05AD-4B7B-8421-84E59902F9EC}"/>
          </ac:spMkLst>
        </pc:spChg>
        <pc:spChg chg="mod">
          <ac:chgData name="Sonali Jain" userId="217aede0-898e-4154-a3ea-af8af56e7adc" providerId="ADAL" clId="{5C0F026A-4FD3-481E-9A41-08D177DD767F}" dt="2020-01-27T04:55:47.901" v="3093" actId="1038"/>
          <ac:spMkLst>
            <pc:docMk/>
            <pc:sldMk cId="3371713995" sldId="805"/>
            <ac:spMk id="35" creationId="{DED0D0FF-FFFF-4319-8481-719E736E0DAF}"/>
          </ac:spMkLst>
        </pc:spChg>
        <pc:spChg chg="add mod">
          <ac:chgData name="Sonali Jain" userId="217aede0-898e-4154-a3ea-af8af56e7adc" providerId="ADAL" clId="{5C0F026A-4FD3-481E-9A41-08D177DD767F}" dt="2020-01-27T04:55:47.901" v="3093" actId="1038"/>
          <ac:spMkLst>
            <pc:docMk/>
            <pc:sldMk cId="3371713995" sldId="805"/>
            <ac:spMk id="39" creationId="{836C7817-4C6F-4507-8BFD-34DBB43DA7A6}"/>
          </ac:spMkLst>
        </pc:spChg>
        <pc:spChg chg="add mod">
          <ac:chgData name="Sonali Jain" userId="217aede0-898e-4154-a3ea-af8af56e7adc" providerId="ADAL" clId="{5C0F026A-4FD3-481E-9A41-08D177DD767F}" dt="2020-01-27T04:55:47.901" v="3093" actId="1038"/>
          <ac:spMkLst>
            <pc:docMk/>
            <pc:sldMk cId="3371713995" sldId="805"/>
            <ac:spMk id="41" creationId="{8B28443D-6F4C-4597-8134-D0C085896267}"/>
          </ac:spMkLst>
        </pc:spChg>
        <pc:picChg chg="mod">
          <ac:chgData name="Sonali Jain" userId="217aede0-898e-4154-a3ea-af8af56e7adc" providerId="ADAL" clId="{5C0F026A-4FD3-481E-9A41-08D177DD767F}" dt="2020-01-27T04:55:47.901" v="3093" actId="1038"/>
          <ac:picMkLst>
            <pc:docMk/>
            <pc:sldMk cId="3371713995" sldId="805"/>
            <ac:picMk id="28" creationId="{118A0638-62C3-4F72-9648-A1FBDB8A10A7}"/>
          </ac:picMkLst>
        </pc:picChg>
        <pc:picChg chg="add mod">
          <ac:chgData name="Sonali Jain" userId="217aede0-898e-4154-a3ea-af8af56e7adc" providerId="ADAL" clId="{5C0F026A-4FD3-481E-9A41-08D177DD767F}" dt="2020-01-27T04:55:47.901" v="3093" actId="1038"/>
          <ac:picMkLst>
            <pc:docMk/>
            <pc:sldMk cId="3371713995" sldId="805"/>
            <ac:picMk id="32" creationId="{A185EE6C-288E-4379-8F16-BBB2832F02AD}"/>
          </ac:picMkLst>
        </pc:picChg>
        <pc:picChg chg="mod">
          <ac:chgData name="Sonali Jain" userId="217aede0-898e-4154-a3ea-af8af56e7adc" providerId="ADAL" clId="{5C0F026A-4FD3-481E-9A41-08D177DD767F}" dt="2020-01-27T04:55:47.901" v="3093" actId="1038"/>
          <ac:picMkLst>
            <pc:docMk/>
            <pc:sldMk cId="3371713995" sldId="805"/>
            <ac:picMk id="33" creationId="{16F286BD-CEDC-41FA-A2D4-CE831A1DAF54}"/>
          </ac:picMkLst>
        </pc:picChg>
        <pc:picChg chg="add mod">
          <ac:chgData name="Sonali Jain" userId="217aede0-898e-4154-a3ea-af8af56e7adc" providerId="ADAL" clId="{5C0F026A-4FD3-481E-9A41-08D177DD767F}" dt="2020-01-27T04:55:47.901" v="3093" actId="1038"/>
          <ac:picMkLst>
            <pc:docMk/>
            <pc:sldMk cId="3371713995" sldId="805"/>
            <ac:picMk id="37" creationId="{E313A61C-BB27-4BF9-B3D1-4AFA13C701F7}"/>
          </ac:picMkLst>
        </pc:picChg>
        <pc:picChg chg="add mod">
          <ac:chgData name="Sonali Jain" userId="217aede0-898e-4154-a3ea-af8af56e7adc" providerId="ADAL" clId="{5C0F026A-4FD3-481E-9A41-08D177DD767F}" dt="2020-01-27T04:55:47.901" v="3093" actId="1038"/>
          <ac:picMkLst>
            <pc:docMk/>
            <pc:sldMk cId="3371713995" sldId="805"/>
            <ac:picMk id="38" creationId="{C47FAC7D-A896-46F4-832A-EF06F2F9E7A0}"/>
          </ac:picMkLst>
        </pc:picChg>
        <pc:picChg chg="add mod">
          <ac:chgData name="Sonali Jain" userId="217aede0-898e-4154-a3ea-af8af56e7adc" providerId="ADAL" clId="{5C0F026A-4FD3-481E-9A41-08D177DD767F}" dt="2020-01-27T04:55:47.901" v="3093" actId="1038"/>
          <ac:picMkLst>
            <pc:docMk/>
            <pc:sldMk cId="3371713995" sldId="805"/>
            <ac:picMk id="40" creationId="{36CFD4EE-92D4-485A-ADE5-1D263BE0AB85}"/>
          </ac:picMkLst>
        </pc:picChg>
        <pc:cxnChg chg="mod">
          <ac:chgData name="Sonali Jain" userId="217aede0-898e-4154-a3ea-af8af56e7adc" providerId="ADAL" clId="{5C0F026A-4FD3-481E-9A41-08D177DD767F}" dt="2020-01-27T04:55:47.901" v="3093" actId="1038"/>
          <ac:cxnSpMkLst>
            <pc:docMk/>
            <pc:sldMk cId="3371713995" sldId="805"/>
            <ac:cxnSpMk id="8" creationId="{9551611B-4D02-4DB2-AE07-D0DBCBAAEA94}"/>
          </ac:cxnSpMkLst>
        </pc:cxnChg>
        <pc:cxnChg chg="mod">
          <ac:chgData name="Sonali Jain" userId="217aede0-898e-4154-a3ea-af8af56e7adc" providerId="ADAL" clId="{5C0F026A-4FD3-481E-9A41-08D177DD767F}" dt="2020-01-27T04:55:47.901" v="3093" actId="1038"/>
          <ac:cxnSpMkLst>
            <pc:docMk/>
            <pc:sldMk cId="3371713995" sldId="805"/>
            <ac:cxnSpMk id="9" creationId="{6F78C716-592E-4F9F-BAD4-390F71C794AF}"/>
          </ac:cxnSpMkLst>
        </pc:cxnChg>
        <pc:cxnChg chg="del">
          <ac:chgData name="Sonali Jain" userId="217aede0-898e-4154-a3ea-af8af56e7adc" providerId="ADAL" clId="{5C0F026A-4FD3-481E-9A41-08D177DD767F}" dt="2020-01-24T16:48:19.885" v="1144" actId="478"/>
          <ac:cxnSpMkLst>
            <pc:docMk/>
            <pc:sldMk cId="3371713995" sldId="805"/>
            <ac:cxnSpMk id="12" creationId="{384ACB02-7041-449A-AA46-C73146626011}"/>
          </ac:cxnSpMkLst>
        </pc:cxnChg>
        <pc:cxnChg chg="mod">
          <ac:chgData name="Sonali Jain" userId="217aede0-898e-4154-a3ea-af8af56e7adc" providerId="ADAL" clId="{5C0F026A-4FD3-481E-9A41-08D177DD767F}" dt="2020-01-27T04:55:47.901" v="3093" actId="1038"/>
          <ac:cxnSpMkLst>
            <pc:docMk/>
            <pc:sldMk cId="3371713995" sldId="805"/>
            <ac:cxnSpMk id="17" creationId="{CCD98AE9-4268-4F05-B36A-C0ED022824BA}"/>
          </ac:cxnSpMkLst>
        </pc:cxnChg>
        <pc:cxnChg chg="mod">
          <ac:chgData name="Sonali Jain" userId="217aede0-898e-4154-a3ea-af8af56e7adc" providerId="ADAL" clId="{5C0F026A-4FD3-481E-9A41-08D177DD767F}" dt="2020-01-27T04:55:47.901" v="3093" actId="1038"/>
          <ac:cxnSpMkLst>
            <pc:docMk/>
            <pc:sldMk cId="3371713995" sldId="805"/>
            <ac:cxnSpMk id="18" creationId="{E644249A-7BD5-4274-B10D-381F71523418}"/>
          </ac:cxnSpMkLst>
        </pc:cxnChg>
        <pc:cxnChg chg="mod">
          <ac:chgData name="Sonali Jain" userId="217aede0-898e-4154-a3ea-af8af56e7adc" providerId="ADAL" clId="{5C0F026A-4FD3-481E-9A41-08D177DD767F}" dt="2020-01-27T04:55:47.901" v="3093" actId="1038"/>
          <ac:cxnSpMkLst>
            <pc:docMk/>
            <pc:sldMk cId="3371713995" sldId="805"/>
            <ac:cxnSpMk id="20" creationId="{FA11CF21-5AD5-4AC2-B93B-EF48EA0743D5}"/>
          </ac:cxnSpMkLst>
        </pc:cxnChg>
        <pc:cxnChg chg="mod">
          <ac:chgData name="Sonali Jain" userId="217aede0-898e-4154-a3ea-af8af56e7adc" providerId="ADAL" clId="{5C0F026A-4FD3-481E-9A41-08D177DD767F}" dt="2020-01-27T04:55:47.901" v="3093" actId="1038"/>
          <ac:cxnSpMkLst>
            <pc:docMk/>
            <pc:sldMk cId="3371713995" sldId="805"/>
            <ac:cxnSpMk id="21" creationId="{A4067336-E93C-4927-AAAC-32C1C2930821}"/>
          </ac:cxnSpMkLst>
        </pc:cxnChg>
        <pc:cxnChg chg="mod">
          <ac:chgData name="Sonali Jain" userId="217aede0-898e-4154-a3ea-af8af56e7adc" providerId="ADAL" clId="{5C0F026A-4FD3-481E-9A41-08D177DD767F}" dt="2020-01-27T04:55:47.901" v="3093" actId="1038"/>
          <ac:cxnSpMkLst>
            <pc:docMk/>
            <pc:sldMk cId="3371713995" sldId="805"/>
            <ac:cxnSpMk id="22" creationId="{B300F056-2E9C-49C7-8B33-FCE56345BAF7}"/>
          </ac:cxnSpMkLst>
        </pc:cxnChg>
        <pc:cxnChg chg="mod">
          <ac:chgData name="Sonali Jain" userId="217aede0-898e-4154-a3ea-af8af56e7adc" providerId="ADAL" clId="{5C0F026A-4FD3-481E-9A41-08D177DD767F}" dt="2020-01-27T04:55:47.901" v="3093" actId="1038"/>
          <ac:cxnSpMkLst>
            <pc:docMk/>
            <pc:sldMk cId="3371713995" sldId="805"/>
            <ac:cxnSpMk id="24" creationId="{C6011A13-4B76-46BD-8D4C-263B9F9C23B6}"/>
          </ac:cxnSpMkLst>
        </pc:cxnChg>
        <pc:cxnChg chg="add del mod">
          <ac:chgData name="Sonali Jain" userId="217aede0-898e-4154-a3ea-af8af56e7adc" providerId="ADAL" clId="{5C0F026A-4FD3-481E-9A41-08D177DD767F}" dt="2020-01-27T04:55:57.047" v="3094" actId="478"/>
          <ac:cxnSpMkLst>
            <pc:docMk/>
            <pc:sldMk cId="3371713995" sldId="805"/>
            <ac:cxnSpMk id="30" creationId="{379BB841-261B-481A-8CE0-D834F0F0C4BB}"/>
          </ac:cxnSpMkLst>
        </pc:cxnChg>
        <pc:cxnChg chg="mod">
          <ac:chgData name="Sonali Jain" userId="217aede0-898e-4154-a3ea-af8af56e7adc" providerId="ADAL" clId="{5C0F026A-4FD3-481E-9A41-08D177DD767F}" dt="2020-01-27T04:55:47.901" v="3093" actId="1038"/>
          <ac:cxnSpMkLst>
            <pc:docMk/>
            <pc:sldMk cId="3371713995" sldId="805"/>
            <ac:cxnSpMk id="36" creationId="{F04255BF-C2B2-4F51-9345-6DC3D13FACF4}"/>
          </ac:cxnSpMkLst>
        </pc:cxnChg>
      </pc:sldChg>
      <pc:sldChg chg="addSp delSp modSp add delAnim modAnim">
        <pc:chgData name="Sonali Jain" userId="217aede0-898e-4154-a3ea-af8af56e7adc" providerId="ADAL" clId="{5C0F026A-4FD3-481E-9A41-08D177DD767F}" dt="2020-01-24T17:05:51.401" v="1454"/>
        <pc:sldMkLst>
          <pc:docMk/>
          <pc:sldMk cId="571501907" sldId="810"/>
        </pc:sldMkLst>
        <pc:spChg chg="mod">
          <ac:chgData name="Sonali Jain" userId="217aede0-898e-4154-a3ea-af8af56e7adc" providerId="ADAL" clId="{5C0F026A-4FD3-481E-9A41-08D177DD767F}" dt="2020-01-24T16:58:20.467" v="1327" actId="20577"/>
          <ac:spMkLst>
            <pc:docMk/>
            <pc:sldMk cId="571501907" sldId="810"/>
            <ac:spMk id="2" creationId="{59FE6E6D-8A9C-4F58-BC7A-B36CC7F6962A}"/>
          </ac:spMkLst>
        </pc:spChg>
        <pc:spChg chg="del">
          <ac:chgData name="Sonali Jain" userId="217aede0-898e-4154-a3ea-af8af56e7adc" providerId="ADAL" clId="{5C0F026A-4FD3-481E-9A41-08D177DD767F}" dt="2020-01-24T16:58:28.371" v="1328" actId="478"/>
          <ac:spMkLst>
            <pc:docMk/>
            <pc:sldMk cId="571501907" sldId="810"/>
            <ac:spMk id="3" creationId="{95681788-8F4D-4E94-BDF9-867F57EE4FF5}"/>
          </ac:spMkLst>
        </pc:spChg>
        <pc:spChg chg="del">
          <ac:chgData name="Sonali Jain" userId="217aede0-898e-4154-a3ea-af8af56e7adc" providerId="ADAL" clId="{5C0F026A-4FD3-481E-9A41-08D177DD767F}" dt="2020-01-24T16:58:30.981" v="1329" actId="478"/>
          <ac:spMkLst>
            <pc:docMk/>
            <pc:sldMk cId="571501907" sldId="810"/>
            <ac:spMk id="4" creationId="{1D1EBCB3-E253-4DC6-A2E7-A2C020F7F21F}"/>
          </ac:spMkLst>
        </pc:spChg>
        <pc:spChg chg="add mod">
          <ac:chgData name="Sonali Jain" userId="217aede0-898e-4154-a3ea-af8af56e7adc" providerId="ADAL" clId="{5C0F026A-4FD3-481E-9A41-08D177DD767F}" dt="2020-01-24T17:01:07.466" v="1396" actId="1035"/>
          <ac:spMkLst>
            <pc:docMk/>
            <pc:sldMk cId="571501907" sldId="810"/>
            <ac:spMk id="5" creationId="{D96C1EE5-033E-4973-80E6-09FB279C3F51}"/>
          </ac:spMkLst>
        </pc:spChg>
        <pc:spChg chg="add mod">
          <ac:chgData name="Sonali Jain" userId="217aede0-898e-4154-a3ea-af8af56e7adc" providerId="ADAL" clId="{5C0F026A-4FD3-481E-9A41-08D177DD767F}" dt="2020-01-24T17:02:46.866" v="1420" actId="1035"/>
          <ac:spMkLst>
            <pc:docMk/>
            <pc:sldMk cId="571501907" sldId="810"/>
            <ac:spMk id="6" creationId="{6DA8BB37-9527-4DFD-8499-57AB86BD283E}"/>
          </ac:spMkLst>
        </pc:spChg>
        <pc:spChg chg="add mod">
          <ac:chgData name="Sonali Jain" userId="217aede0-898e-4154-a3ea-af8af56e7adc" providerId="ADAL" clId="{5C0F026A-4FD3-481E-9A41-08D177DD767F}" dt="2020-01-24T17:02:46.866" v="1420" actId="1035"/>
          <ac:spMkLst>
            <pc:docMk/>
            <pc:sldMk cId="571501907" sldId="810"/>
            <ac:spMk id="7" creationId="{67789DF8-C28D-45AC-B161-31CC71BF74C6}"/>
          </ac:spMkLst>
        </pc:spChg>
        <pc:spChg chg="add mod">
          <ac:chgData name="Sonali Jain" userId="217aede0-898e-4154-a3ea-af8af56e7adc" providerId="ADAL" clId="{5C0F026A-4FD3-481E-9A41-08D177DD767F}" dt="2020-01-24T17:01:07.466" v="1396" actId="1035"/>
          <ac:spMkLst>
            <pc:docMk/>
            <pc:sldMk cId="571501907" sldId="810"/>
            <ac:spMk id="8" creationId="{3BB079C1-D754-4A4E-BC19-29D16B18DDE4}"/>
          </ac:spMkLst>
        </pc:spChg>
        <pc:spChg chg="add mod">
          <ac:chgData name="Sonali Jain" userId="217aede0-898e-4154-a3ea-af8af56e7adc" providerId="ADAL" clId="{5C0F026A-4FD3-481E-9A41-08D177DD767F}" dt="2020-01-24T17:01:07.466" v="1396" actId="1035"/>
          <ac:spMkLst>
            <pc:docMk/>
            <pc:sldMk cId="571501907" sldId="810"/>
            <ac:spMk id="9" creationId="{7667207B-DFA3-42E1-B601-DD440E99D26A}"/>
          </ac:spMkLst>
        </pc:spChg>
        <pc:spChg chg="add mod">
          <ac:chgData name="Sonali Jain" userId="217aede0-898e-4154-a3ea-af8af56e7adc" providerId="ADAL" clId="{5C0F026A-4FD3-481E-9A41-08D177DD767F}" dt="2020-01-24T17:01:07.466" v="1396" actId="1035"/>
          <ac:spMkLst>
            <pc:docMk/>
            <pc:sldMk cId="571501907" sldId="810"/>
            <ac:spMk id="10" creationId="{13B6162D-19D2-4D88-84A5-D3191B928A5A}"/>
          </ac:spMkLst>
        </pc:spChg>
        <pc:spChg chg="add mod">
          <ac:chgData name="Sonali Jain" userId="217aede0-898e-4154-a3ea-af8af56e7adc" providerId="ADAL" clId="{5C0F026A-4FD3-481E-9A41-08D177DD767F}" dt="2020-01-24T17:01:07.466" v="1396" actId="1035"/>
          <ac:spMkLst>
            <pc:docMk/>
            <pc:sldMk cId="571501907" sldId="810"/>
            <ac:spMk id="11" creationId="{56D29457-28D4-4876-B800-CD6E23F43BCE}"/>
          </ac:spMkLst>
        </pc:spChg>
        <pc:spChg chg="add mod">
          <ac:chgData name="Sonali Jain" userId="217aede0-898e-4154-a3ea-af8af56e7adc" providerId="ADAL" clId="{5C0F026A-4FD3-481E-9A41-08D177DD767F}" dt="2020-01-24T17:03:55.405" v="1447" actId="207"/>
          <ac:spMkLst>
            <pc:docMk/>
            <pc:sldMk cId="571501907" sldId="810"/>
            <ac:spMk id="12" creationId="{2C2B1CA9-67C7-4E5F-AB51-7183EF9CF7F5}"/>
          </ac:spMkLst>
        </pc:spChg>
        <pc:spChg chg="add mod">
          <ac:chgData name="Sonali Jain" userId="217aede0-898e-4154-a3ea-af8af56e7adc" providerId="ADAL" clId="{5C0F026A-4FD3-481E-9A41-08D177DD767F}" dt="2020-01-24T17:01:07.466" v="1396" actId="1035"/>
          <ac:spMkLst>
            <pc:docMk/>
            <pc:sldMk cId="571501907" sldId="810"/>
            <ac:spMk id="13" creationId="{3FCF87EC-F20A-48EF-8D6E-C7F5AB175293}"/>
          </ac:spMkLst>
        </pc:spChg>
        <pc:spChg chg="add mod">
          <ac:chgData name="Sonali Jain" userId="217aede0-898e-4154-a3ea-af8af56e7adc" providerId="ADAL" clId="{5C0F026A-4FD3-481E-9A41-08D177DD767F}" dt="2020-01-24T17:01:07.466" v="1396" actId="1035"/>
          <ac:spMkLst>
            <pc:docMk/>
            <pc:sldMk cId="571501907" sldId="810"/>
            <ac:spMk id="14" creationId="{1308B611-1A9F-4591-9F3F-EB517414F419}"/>
          </ac:spMkLst>
        </pc:spChg>
        <pc:spChg chg="add del">
          <ac:chgData name="Sonali Jain" userId="217aede0-898e-4154-a3ea-af8af56e7adc" providerId="ADAL" clId="{5C0F026A-4FD3-481E-9A41-08D177DD767F}" dt="2020-01-24T17:03:04.198" v="1422" actId="478"/>
          <ac:spMkLst>
            <pc:docMk/>
            <pc:sldMk cId="571501907" sldId="810"/>
            <ac:spMk id="36" creationId="{D1B25FE6-6630-4343-A569-497853C67720}"/>
          </ac:spMkLst>
        </pc:spChg>
        <pc:spChg chg="add mod">
          <ac:chgData name="Sonali Jain" userId="217aede0-898e-4154-a3ea-af8af56e7adc" providerId="ADAL" clId="{5C0F026A-4FD3-481E-9A41-08D177DD767F}" dt="2020-01-24T17:03:14.037" v="1437" actId="20577"/>
          <ac:spMkLst>
            <pc:docMk/>
            <pc:sldMk cId="571501907" sldId="810"/>
            <ac:spMk id="37" creationId="{6EF5954F-353B-4C46-910B-52B92DB21E21}"/>
          </ac:spMkLst>
        </pc:spChg>
        <pc:spChg chg="add mod">
          <ac:chgData name="Sonali Jain" userId="217aede0-898e-4154-a3ea-af8af56e7adc" providerId="ADAL" clId="{5C0F026A-4FD3-481E-9A41-08D177DD767F}" dt="2020-01-24T17:03:24.421" v="1444" actId="20577"/>
          <ac:spMkLst>
            <pc:docMk/>
            <pc:sldMk cId="571501907" sldId="810"/>
            <ac:spMk id="38" creationId="{EB07890A-F80A-43A5-83D8-C041AB02351C}"/>
          </ac:spMkLst>
        </pc:spChg>
        <pc:cxnChg chg="add mod">
          <ac:chgData name="Sonali Jain" userId="217aede0-898e-4154-a3ea-af8af56e7adc" providerId="ADAL" clId="{5C0F026A-4FD3-481E-9A41-08D177DD767F}" dt="2020-01-24T17:02:46.866" v="1420" actId="1035"/>
          <ac:cxnSpMkLst>
            <pc:docMk/>
            <pc:sldMk cId="571501907" sldId="810"/>
            <ac:cxnSpMk id="16" creationId="{D085FF1D-219C-402D-8D39-93CE7575CD47}"/>
          </ac:cxnSpMkLst>
        </pc:cxnChg>
        <pc:cxnChg chg="add mod">
          <ac:chgData name="Sonali Jain" userId="217aede0-898e-4154-a3ea-af8af56e7adc" providerId="ADAL" clId="{5C0F026A-4FD3-481E-9A41-08D177DD767F}" dt="2020-01-24T17:02:46.866" v="1420" actId="1035"/>
          <ac:cxnSpMkLst>
            <pc:docMk/>
            <pc:sldMk cId="571501907" sldId="810"/>
            <ac:cxnSpMk id="18" creationId="{718C7810-F1EC-46AB-B9FB-43DA5B310A9E}"/>
          </ac:cxnSpMkLst>
        </pc:cxnChg>
        <pc:cxnChg chg="add mod">
          <ac:chgData name="Sonali Jain" userId="217aede0-898e-4154-a3ea-af8af56e7adc" providerId="ADAL" clId="{5C0F026A-4FD3-481E-9A41-08D177DD767F}" dt="2020-01-24T17:02:46.866" v="1420" actId="1035"/>
          <ac:cxnSpMkLst>
            <pc:docMk/>
            <pc:sldMk cId="571501907" sldId="810"/>
            <ac:cxnSpMk id="20" creationId="{E38ACFC8-2F82-4D27-86D6-06E1235732BC}"/>
          </ac:cxnSpMkLst>
        </pc:cxnChg>
        <pc:cxnChg chg="add mod">
          <ac:chgData name="Sonali Jain" userId="217aede0-898e-4154-a3ea-af8af56e7adc" providerId="ADAL" clId="{5C0F026A-4FD3-481E-9A41-08D177DD767F}" dt="2020-01-24T17:01:51.664" v="1401" actId="11529"/>
          <ac:cxnSpMkLst>
            <pc:docMk/>
            <pc:sldMk cId="571501907" sldId="810"/>
            <ac:cxnSpMk id="23" creationId="{C73B6872-9DFE-4BCE-A87B-B0F654B02558}"/>
          </ac:cxnSpMkLst>
        </pc:cxnChg>
        <pc:cxnChg chg="add mod">
          <ac:chgData name="Sonali Jain" userId="217aede0-898e-4154-a3ea-af8af56e7adc" providerId="ADAL" clId="{5C0F026A-4FD3-481E-9A41-08D177DD767F}" dt="2020-01-24T17:02:46.866" v="1420" actId="1035"/>
          <ac:cxnSpMkLst>
            <pc:docMk/>
            <pc:sldMk cId="571501907" sldId="810"/>
            <ac:cxnSpMk id="25" creationId="{E4AEE894-478E-48CD-9E7D-8784E8B42F59}"/>
          </ac:cxnSpMkLst>
        </pc:cxnChg>
        <pc:cxnChg chg="add mod">
          <ac:chgData name="Sonali Jain" userId="217aede0-898e-4154-a3ea-af8af56e7adc" providerId="ADAL" clId="{5C0F026A-4FD3-481E-9A41-08D177DD767F}" dt="2020-01-24T17:02:06.632" v="1403" actId="11529"/>
          <ac:cxnSpMkLst>
            <pc:docMk/>
            <pc:sldMk cId="571501907" sldId="810"/>
            <ac:cxnSpMk id="27" creationId="{841F3510-4B65-44C7-AED2-1930C95A4203}"/>
          </ac:cxnSpMkLst>
        </pc:cxnChg>
        <pc:cxnChg chg="add mod">
          <ac:chgData name="Sonali Jain" userId="217aede0-898e-4154-a3ea-af8af56e7adc" providerId="ADAL" clId="{5C0F026A-4FD3-481E-9A41-08D177DD767F}" dt="2020-01-24T17:02:11.111" v="1404" actId="11529"/>
          <ac:cxnSpMkLst>
            <pc:docMk/>
            <pc:sldMk cId="571501907" sldId="810"/>
            <ac:cxnSpMk id="29" creationId="{95DDBF23-3444-4A4E-BB1E-E8823151948E}"/>
          </ac:cxnSpMkLst>
        </pc:cxnChg>
        <pc:cxnChg chg="add del mod">
          <ac:chgData name="Sonali Jain" userId="217aede0-898e-4154-a3ea-af8af56e7adc" providerId="ADAL" clId="{5C0F026A-4FD3-481E-9A41-08D177DD767F}" dt="2020-01-24T17:02:20.626" v="1406" actId="478"/>
          <ac:cxnSpMkLst>
            <pc:docMk/>
            <pc:sldMk cId="571501907" sldId="810"/>
            <ac:cxnSpMk id="31" creationId="{4587BEB1-EFA1-4BBB-A431-08AC7D590E6F}"/>
          </ac:cxnSpMkLst>
        </pc:cxnChg>
        <pc:cxnChg chg="add mod">
          <ac:chgData name="Sonali Jain" userId="217aede0-898e-4154-a3ea-af8af56e7adc" providerId="ADAL" clId="{5C0F026A-4FD3-481E-9A41-08D177DD767F}" dt="2020-01-24T17:02:30.093" v="1407" actId="11529"/>
          <ac:cxnSpMkLst>
            <pc:docMk/>
            <pc:sldMk cId="571501907" sldId="810"/>
            <ac:cxnSpMk id="33" creationId="{1DE1FD8A-ECDB-4C0F-8F1C-CE867170CD60}"/>
          </ac:cxnSpMkLst>
        </pc:cxnChg>
        <pc:cxnChg chg="add mod">
          <ac:chgData name="Sonali Jain" userId="217aede0-898e-4154-a3ea-af8af56e7adc" providerId="ADAL" clId="{5C0F026A-4FD3-481E-9A41-08D177DD767F}" dt="2020-01-24T17:02:36.953" v="1408" actId="11529"/>
          <ac:cxnSpMkLst>
            <pc:docMk/>
            <pc:sldMk cId="571501907" sldId="810"/>
            <ac:cxnSpMk id="35" creationId="{A57D408F-7CF2-4B9D-AFE2-3C51B92397DA}"/>
          </ac:cxnSpMkLst>
        </pc:cxnChg>
      </pc:sldChg>
      <pc:sldChg chg="addSp delSp modSp add">
        <pc:chgData name="Sonali Jain" userId="217aede0-898e-4154-a3ea-af8af56e7adc" providerId="ADAL" clId="{5C0F026A-4FD3-481E-9A41-08D177DD767F}" dt="2020-01-27T04:57:07.434" v="3145" actId="1035"/>
        <pc:sldMkLst>
          <pc:docMk/>
          <pc:sldMk cId="1933905185" sldId="811"/>
        </pc:sldMkLst>
        <pc:spChg chg="mod">
          <ac:chgData name="Sonali Jain" userId="217aede0-898e-4154-a3ea-af8af56e7adc" providerId="ADAL" clId="{5C0F026A-4FD3-481E-9A41-08D177DD767F}" dt="2020-01-24T17:07:28.552" v="1459" actId="20577"/>
          <ac:spMkLst>
            <pc:docMk/>
            <pc:sldMk cId="1933905185" sldId="811"/>
            <ac:spMk id="2" creationId="{C6EF882D-0963-4FE6-A07E-51020C160765}"/>
          </ac:spMkLst>
        </pc:spChg>
        <pc:spChg chg="del">
          <ac:chgData name="Sonali Jain" userId="217aede0-898e-4154-a3ea-af8af56e7adc" providerId="ADAL" clId="{5C0F026A-4FD3-481E-9A41-08D177DD767F}" dt="2020-01-27T04:56:52.724" v="3105" actId="478"/>
          <ac:spMkLst>
            <pc:docMk/>
            <pc:sldMk cId="1933905185" sldId="811"/>
            <ac:spMk id="3" creationId="{946B497D-4E4C-452F-A631-358626FB627E}"/>
          </ac:spMkLst>
        </pc:spChg>
        <pc:spChg chg="mod">
          <ac:chgData name="Sonali Jain" userId="217aede0-898e-4154-a3ea-af8af56e7adc" providerId="ADAL" clId="{5C0F026A-4FD3-481E-9A41-08D177DD767F}" dt="2020-01-27T04:57:07.434" v="3145" actId="1035"/>
          <ac:spMkLst>
            <pc:docMk/>
            <pc:sldMk cId="1933905185" sldId="811"/>
            <ac:spMk id="5" creationId="{19D185D6-7F19-482E-AC28-0B67786A01DB}"/>
          </ac:spMkLst>
        </pc:spChg>
        <pc:spChg chg="mod">
          <ac:chgData name="Sonali Jain" userId="217aede0-898e-4154-a3ea-af8af56e7adc" providerId="ADAL" clId="{5C0F026A-4FD3-481E-9A41-08D177DD767F}" dt="2020-01-27T04:57:07.434" v="3145" actId="1035"/>
          <ac:spMkLst>
            <pc:docMk/>
            <pc:sldMk cId="1933905185" sldId="811"/>
            <ac:spMk id="6" creationId="{AC7CC3C6-68BB-4113-9C06-779D51245633}"/>
          </ac:spMkLst>
        </pc:spChg>
        <pc:spChg chg="del">
          <ac:chgData name="Sonali Jain" userId="217aede0-898e-4154-a3ea-af8af56e7adc" providerId="ADAL" clId="{5C0F026A-4FD3-481E-9A41-08D177DD767F}" dt="2020-01-24T17:07:39.792" v="1462" actId="478"/>
          <ac:spMkLst>
            <pc:docMk/>
            <pc:sldMk cId="1933905185" sldId="811"/>
            <ac:spMk id="13" creationId="{4143B1A6-DF77-42B6-9828-B7EE50E0D18D}"/>
          </ac:spMkLst>
        </pc:spChg>
        <pc:spChg chg="del">
          <ac:chgData name="Sonali Jain" userId="217aede0-898e-4154-a3ea-af8af56e7adc" providerId="ADAL" clId="{5C0F026A-4FD3-481E-9A41-08D177DD767F}" dt="2020-01-24T17:07:35.818" v="1460" actId="478"/>
          <ac:spMkLst>
            <pc:docMk/>
            <pc:sldMk cId="1933905185" sldId="811"/>
            <ac:spMk id="14" creationId="{433B2820-C319-4109-8CBF-736B5BAE30A7}"/>
          </ac:spMkLst>
        </pc:spChg>
        <pc:spChg chg="mod">
          <ac:chgData name="Sonali Jain" userId="217aede0-898e-4154-a3ea-af8af56e7adc" providerId="ADAL" clId="{5C0F026A-4FD3-481E-9A41-08D177DD767F}" dt="2020-01-27T04:57:07.434" v="3145" actId="1035"/>
          <ac:spMkLst>
            <pc:docMk/>
            <pc:sldMk cId="1933905185" sldId="811"/>
            <ac:spMk id="15" creationId="{55FD9389-C5A1-4647-A2BE-1C5A199B1B7D}"/>
          </ac:spMkLst>
        </pc:spChg>
        <pc:spChg chg="mod">
          <ac:chgData name="Sonali Jain" userId="217aede0-898e-4154-a3ea-af8af56e7adc" providerId="ADAL" clId="{5C0F026A-4FD3-481E-9A41-08D177DD767F}" dt="2020-01-27T04:57:07.434" v="3145" actId="1035"/>
          <ac:spMkLst>
            <pc:docMk/>
            <pc:sldMk cId="1933905185" sldId="811"/>
            <ac:spMk id="16" creationId="{CD4E52F0-9CDF-4654-A9D4-31914182B59F}"/>
          </ac:spMkLst>
        </pc:spChg>
        <pc:spChg chg="add mod">
          <ac:chgData name="Sonali Jain" userId="217aede0-898e-4154-a3ea-af8af56e7adc" providerId="ADAL" clId="{5C0F026A-4FD3-481E-9A41-08D177DD767F}" dt="2020-01-27T04:57:07.434" v="3145" actId="1035"/>
          <ac:spMkLst>
            <pc:docMk/>
            <pc:sldMk cId="1933905185" sldId="811"/>
            <ac:spMk id="23" creationId="{E167F0EE-51DD-4F1C-BEC9-EBD33D203CC6}"/>
          </ac:spMkLst>
        </pc:spChg>
        <pc:spChg chg="mod">
          <ac:chgData name="Sonali Jain" userId="217aede0-898e-4154-a3ea-af8af56e7adc" providerId="ADAL" clId="{5C0F026A-4FD3-481E-9A41-08D177DD767F}" dt="2020-01-27T04:57:07.434" v="3145" actId="1035"/>
          <ac:spMkLst>
            <pc:docMk/>
            <pc:sldMk cId="1933905185" sldId="811"/>
            <ac:spMk id="26" creationId="{4FE68A36-E316-404C-AC4C-BB9ABE45D241}"/>
          </ac:spMkLst>
        </pc:spChg>
        <pc:spChg chg="mod">
          <ac:chgData name="Sonali Jain" userId="217aede0-898e-4154-a3ea-af8af56e7adc" providerId="ADAL" clId="{5C0F026A-4FD3-481E-9A41-08D177DD767F}" dt="2020-01-27T04:57:07.434" v="3145" actId="1035"/>
          <ac:spMkLst>
            <pc:docMk/>
            <pc:sldMk cId="1933905185" sldId="811"/>
            <ac:spMk id="27" creationId="{9B001F20-DD33-4A82-84E6-16C117292C40}"/>
          </ac:spMkLst>
        </pc:spChg>
        <pc:spChg chg="add mod">
          <ac:chgData name="Sonali Jain" userId="217aede0-898e-4154-a3ea-af8af56e7adc" providerId="ADAL" clId="{5C0F026A-4FD3-481E-9A41-08D177DD767F}" dt="2020-01-27T04:57:07.434" v="3145" actId="1035"/>
          <ac:spMkLst>
            <pc:docMk/>
            <pc:sldMk cId="1933905185" sldId="811"/>
            <ac:spMk id="28" creationId="{93FDC215-1200-42FE-892E-FD4267EF3D14}"/>
          </ac:spMkLst>
        </pc:spChg>
        <pc:picChg chg="add mod">
          <ac:chgData name="Sonali Jain" userId="217aede0-898e-4154-a3ea-af8af56e7adc" providerId="ADAL" clId="{5C0F026A-4FD3-481E-9A41-08D177DD767F}" dt="2020-01-27T04:57:07.434" v="3145" actId="1035"/>
          <ac:picMkLst>
            <pc:docMk/>
            <pc:sldMk cId="1933905185" sldId="811"/>
            <ac:picMk id="10" creationId="{109D64A8-64E2-4404-B46A-941003A1FDC3}"/>
          </ac:picMkLst>
        </pc:picChg>
        <pc:cxnChg chg="mod">
          <ac:chgData name="Sonali Jain" userId="217aede0-898e-4154-a3ea-af8af56e7adc" providerId="ADAL" clId="{5C0F026A-4FD3-481E-9A41-08D177DD767F}" dt="2020-01-27T04:57:07.434" v="3145" actId="1035"/>
          <ac:cxnSpMkLst>
            <pc:docMk/>
            <pc:sldMk cId="1933905185" sldId="811"/>
            <ac:cxnSpMk id="8" creationId="{9551611B-4D02-4DB2-AE07-D0DBCBAAEA94}"/>
          </ac:cxnSpMkLst>
        </pc:cxnChg>
        <pc:cxnChg chg="mod">
          <ac:chgData name="Sonali Jain" userId="217aede0-898e-4154-a3ea-af8af56e7adc" providerId="ADAL" clId="{5C0F026A-4FD3-481E-9A41-08D177DD767F}" dt="2020-01-27T04:57:07.434" v="3145" actId="1035"/>
          <ac:cxnSpMkLst>
            <pc:docMk/>
            <pc:sldMk cId="1933905185" sldId="811"/>
            <ac:cxnSpMk id="9" creationId="{6F78C716-592E-4F9F-BAD4-390F71C794AF}"/>
          </ac:cxnSpMkLst>
        </pc:cxnChg>
        <pc:cxnChg chg="del">
          <ac:chgData name="Sonali Jain" userId="217aede0-898e-4154-a3ea-af8af56e7adc" providerId="ADAL" clId="{5C0F026A-4FD3-481E-9A41-08D177DD767F}" dt="2020-01-24T17:07:37.024" v="1461" actId="478"/>
          <ac:cxnSpMkLst>
            <pc:docMk/>
            <pc:sldMk cId="1933905185" sldId="811"/>
            <ac:cxnSpMk id="12" creationId="{384ACB02-7041-449A-AA46-C73146626011}"/>
          </ac:cxnSpMkLst>
        </pc:cxnChg>
        <pc:cxnChg chg="mod">
          <ac:chgData name="Sonali Jain" userId="217aede0-898e-4154-a3ea-af8af56e7adc" providerId="ADAL" clId="{5C0F026A-4FD3-481E-9A41-08D177DD767F}" dt="2020-01-27T04:57:07.434" v="3145" actId="1035"/>
          <ac:cxnSpMkLst>
            <pc:docMk/>
            <pc:sldMk cId="1933905185" sldId="811"/>
            <ac:cxnSpMk id="17" creationId="{CCD98AE9-4268-4F05-B36A-C0ED022824BA}"/>
          </ac:cxnSpMkLst>
        </pc:cxnChg>
        <pc:cxnChg chg="mod">
          <ac:chgData name="Sonali Jain" userId="217aede0-898e-4154-a3ea-af8af56e7adc" providerId="ADAL" clId="{5C0F026A-4FD3-481E-9A41-08D177DD767F}" dt="2020-01-27T04:57:07.434" v="3145" actId="1035"/>
          <ac:cxnSpMkLst>
            <pc:docMk/>
            <pc:sldMk cId="1933905185" sldId="811"/>
            <ac:cxnSpMk id="18" creationId="{E644249A-7BD5-4274-B10D-381F71523418}"/>
          </ac:cxnSpMkLst>
        </pc:cxnChg>
        <pc:cxnChg chg="mod">
          <ac:chgData name="Sonali Jain" userId="217aede0-898e-4154-a3ea-af8af56e7adc" providerId="ADAL" clId="{5C0F026A-4FD3-481E-9A41-08D177DD767F}" dt="2020-01-27T04:57:07.434" v="3145" actId="1035"/>
          <ac:cxnSpMkLst>
            <pc:docMk/>
            <pc:sldMk cId="1933905185" sldId="811"/>
            <ac:cxnSpMk id="19" creationId="{CC55353B-614C-49DF-A497-D0E8AC34F4D2}"/>
          </ac:cxnSpMkLst>
        </pc:cxnChg>
        <pc:cxnChg chg="mod">
          <ac:chgData name="Sonali Jain" userId="217aede0-898e-4154-a3ea-af8af56e7adc" providerId="ADAL" clId="{5C0F026A-4FD3-481E-9A41-08D177DD767F}" dt="2020-01-27T04:57:07.434" v="3145" actId="1035"/>
          <ac:cxnSpMkLst>
            <pc:docMk/>
            <pc:sldMk cId="1933905185" sldId="811"/>
            <ac:cxnSpMk id="20" creationId="{FA11CF21-5AD5-4AC2-B93B-EF48EA0743D5}"/>
          </ac:cxnSpMkLst>
        </pc:cxnChg>
        <pc:cxnChg chg="mod">
          <ac:chgData name="Sonali Jain" userId="217aede0-898e-4154-a3ea-af8af56e7adc" providerId="ADAL" clId="{5C0F026A-4FD3-481E-9A41-08D177DD767F}" dt="2020-01-27T04:57:07.434" v="3145" actId="1035"/>
          <ac:cxnSpMkLst>
            <pc:docMk/>
            <pc:sldMk cId="1933905185" sldId="811"/>
            <ac:cxnSpMk id="21" creationId="{A4067336-E93C-4927-AAAC-32C1C2930821}"/>
          </ac:cxnSpMkLst>
        </pc:cxnChg>
        <pc:cxnChg chg="mod">
          <ac:chgData name="Sonali Jain" userId="217aede0-898e-4154-a3ea-af8af56e7adc" providerId="ADAL" clId="{5C0F026A-4FD3-481E-9A41-08D177DD767F}" dt="2020-01-27T04:57:07.434" v="3145" actId="1035"/>
          <ac:cxnSpMkLst>
            <pc:docMk/>
            <pc:sldMk cId="1933905185" sldId="811"/>
            <ac:cxnSpMk id="22" creationId="{B300F056-2E9C-49C7-8B33-FCE56345BAF7}"/>
          </ac:cxnSpMkLst>
        </pc:cxnChg>
        <pc:cxnChg chg="mod">
          <ac:chgData name="Sonali Jain" userId="217aede0-898e-4154-a3ea-af8af56e7adc" providerId="ADAL" clId="{5C0F026A-4FD3-481E-9A41-08D177DD767F}" dt="2020-01-27T04:57:07.434" v="3145" actId="1035"/>
          <ac:cxnSpMkLst>
            <pc:docMk/>
            <pc:sldMk cId="1933905185" sldId="811"/>
            <ac:cxnSpMk id="24" creationId="{C6011A13-4B76-46BD-8D4C-263B9F9C23B6}"/>
          </ac:cxnSpMkLst>
        </pc:cxnChg>
      </pc:sldChg>
      <pc:sldChg chg="delSp modSp add del">
        <pc:chgData name="Sonali Jain" userId="217aede0-898e-4154-a3ea-af8af56e7adc" providerId="ADAL" clId="{5C0F026A-4FD3-481E-9A41-08D177DD767F}" dt="2020-01-24T17:16:51.186" v="1678" actId="47"/>
        <pc:sldMkLst>
          <pc:docMk/>
          <pc:sldMk cId="1964422241" sldId="812"/>
        </pc:sldMkLst>
        <pc:spChg chg="mod">
          <ac:chgData name="Sonali Jain" userId="217aede0-898e-4154-a3ea-af8af56e7adc" providerId="ADAL" clId="{5C0F026A-4FD3-481E-9A41-08D177DD767F}" dt="2020-01-24T17:16:30.406" v="1675" actId="20577"/>
          <ac:spMkLst>
            <pc:docMk/>
            <pc:sldMk cId="1964422241" sldId="812"/>
            <ac:spMk id="2" creationId="{CAF96D27-22E3-409F-8ADD-74E1B02FECC9}"/>
          </ac:spMkLst>
        </pc:spChg>
        <pc:spChg chg="del">
          <ac:chgData name="Sonali Jain" userId="217aede0-898e-4154-a3ea-af8af56e7adc" providerId="ADAL" clId="{5C0F026A-4FD3-481E-9A41-08D177DD767F}" dt="2020-01-24T17:16:14.998" v="1642" actId="478"/>
          <ac:spMkLst>
            <pc:docMk/>
            <pc:sldMk cId="1964422241" sldId="812"/>
            <ac:spMk id="3" creationId="{3874F16A-A796-405B-B033-B3210333A010}"/>
          </ac:spMkLst>
        </pc:spChg>
        <pc:spChg chg="del">
          <ac:chgData name="Sonali Jain" userId="217aede0-898e-4154-a3ea-af8af56e7adc" providerId="ADAL" clId="{5C0F026A-4FD3-481E-9A41-08D177DD767F}" dt="2020-01-24T17:16:18.094" v="1643" actId="478"/>
          <ac:spMkLst>
            <pc:docMk/>
            <pc:sldMk cId="1964422241" sldId="812"/>
            <ac:spMk id="4" creationId="{49FF17E7-1298-44E5-9BEB-803A44E39C00}"/>
          </ac:spMkLst>
        </pc:spChg>
      </pc:sldChg>
      <pc:sldChg chg="add del">
        <pc:chgData name="Sonali Jain" userId="217aede0-898e-4154-a3ea-af8af56e7adc" providerId="ADAL" clId="{5C0F026A-4FD3-481E-9A41-08D177DD767F}" dt="2020-01-24T17:16:08.296" v="1640"/>
        <pc:sldMkLst>
          <pc:docMk/>
          <pc:sldMk cId="3543996575" sldId="812"/>
        </pc:sldMkLst>
      </pc:sldChg>
      <pc:sldChg chg="addSp delSp modSp add modAnim">
        <pc:chgData name="Sonali Jain" userId="217aede0-898e-4154-a3ea-af8af56e7adc" providerId="ADAL" clId="{5C0F026A-4FD3-481E-9A41-08D177DD767F}" dt="2020-01-28T04:03:36.297" v="3739"/>
        <pc:sldMkLst>
          <pc:docMk/>
          <pc:sldMk cId="4020444030" sldId="813"/>
        </pc:sldMkLst>
        <pc:spChg chg="mod">
          <ac:chgData name="Sonali Jain" userId="217aede0-898e-4154-a3ea-af8af56e7adc" providerId="ADAL" clId="{5C0F026A-4FD3-481E-9A41-08D177DD767F}" dt="2020-01-24T17:16:48.992" v="1677"/>
          <ac:spMkLst>
            <pc:docMk/>
            <pc:sldMk cId="4020444030" sldId="813"/>
            <ac:spMk id="2" creationId="{C6EF882D-0963-4FE6-A07E-51020C160765}"/>
          </ac:spMkLst>
        </pc:spChg>
        <pc:spChg chg="del">
          <ac:chgData name="Sonali Jain" userId="217aede0-898e-4154-a3ea-af8af56e7adc" providerId="ADAL" clId="{5C0F026A-4FD3-481E-9A41-08D177DD767F}" dt="2020-01-27T04:57:23.514" v="3146" actId="478"/>
          <ac:spMkLst>
            <pc:docMk/>
            <pc:sldMk cId="4020444030" sldId="813"/>
            <ac:spMk id="3" creationId="{946B497D-4E4C-452F-A631-358626FB627E}"/>
          </ac:spMkLst>
        </pc:spChg>
        <pc:spChg chg="mod">
          <ac:chgData name="Sonali Jain" userId="217aede0-898e-4154-a3ea-af8af56e7adc" providerId="ADAL" clId="{5C0F026A-4FD3-481E-9A41-08D177DD767F}" dt="2020-01-27T04:57:35.835" v="3185" actId="1038"/>
          <ac:spMkLst>
            <pc:docMk/>
            <pc:sldMk cId="4020444030" sldId="813"/>
            <ac:spMk id="5" creationId="{19D185D6-7F19-482E-AC28-0B67786A01DB}"/>
          </ac:spMkLst>
        </pc:spChg>
        <pc:spChg chg="mod">
          <ac:chgData name="Sonali Jain" userId="217aede0-898e-4154-a3ea-af8af56e7adc" providerId="ADAL" clId="{5C0F026A-4FD3-481E-9A41-08D177DD767F}" dt="2020-01-27T04:57:35.835" v="3185" actId="1038"/>
          <ac:spMkLst>
            <pc:docMk/>
            <pc:sldMk cId="4020444030" sldId="813"/>
            <ac:spMk id="6" creationId="{AC7CC3C6-68BB-4113-9C06-779D51245633}"/>
          </ac:spMkLst>
        </pc:spChg>
        <pc:spChg chg="add mod">
          <ac:chgData name="Sonali Jain" userId="217aede0-898e-4154-a3ea-af8af56e7adc" providerId="ADAL" clId="{5C0F026A-4FD3-481E-9A41-08D177DD767F}" dt="2020-01-27T04:57:35.835" v="3185" actId="1038"/>
          <ac:spMkLst>
            <pc:docMk/>
            <pc:sldMk cId="4020444030" sldId="813"/>
            <ac:spMk id="11" creationId="{24EF6AAB-7D59-4B98-899F-DB4B2CC656B9}"/>
          </ac:spMkLst>
        </pc:spChg>
        <pc:spChg chg="add mod">
          <ac:chgData name="Sonali Jain" userId="217aede0-898e-4154-a3ea-af8af56e7adc" providerId="ADAL" clId="{5C0F026A-4FD3-481E-9A41-08D177DD767F}" dt="2020-01-27T04:57:35.835" v="3185" actId="1038"/>
          <ac:spMkLst>
            <pc:docMk/>
            <pc:sldMk cId="4020444030" sldId="813"/>
            <ac:spMk id="12" creationId="{FD5BFC6D-02B7-4614-A547-AAE522BB74A1}"/>
          </ac:spMkLst>
        </pc:spChg>
        <pc:spChg chg="mod">
          <ac:chgData name="Sonali Jain" userId="217aede0-898e-4154-a3ea-af8af56e7adc" providerId="ADAL" clId="{5C0F026A-4FD3-481E-9A41-08D177DD767F}" dt="2020-01-27T04:57:35.835" v="3185" actId="1038"/>
          <ac:spMkLst>
            <pc:docMk/>
            <pc:sldMk cId="4020444030" sldId="813"/>
            <ac:spMk id="15" creationId="{55FD9389-C5A1-4647-A2BE-1C5A199B1B7D}"/>
          </ac:spMkLst>
        </pc:spChg>
        <pc:spChg chg="mod">
          <ac:chgData name="Sonali Jain" userId="217aede0-898e-4154-a3ea-af8af56e7adc" providerId="ADAL" clId="{5C0F026A-4FD3-481E-9A41-08D177DD767F}" dt="2020-01-27T04:57:35.835" v="3185" actId="1038"/>
          <ac:spMkLst>
            <pc:docMk/>
            <pc:sldMk cId="4020444030" sldId="813"/>
            <ac:spMk id="16" creationId="{CD4E52F0-9CDF-4654-A9D4-31914182B59F}"/>
          </ac:spMkLst>
        </pc:spChg>
        <pc:spChg chg="add mod">
          <ac:chgData name="Sonali Jain" userId="217aede0-898e-4154-a3ea-af8af56e7adc" providerId="ADAL" clId="{5C0F026A-4FD3-481E-9A41-08D177DD767F}" dt="2020-01-27T04:57:43.009" v="3187" actId="1076"/>
          <ac:spMkLst>
            <pc:docMk/>
            <pc:sldMk cId="4020444030" sldId="813"/>
            <ac:spMk id="24" creationId="{D385D98C-1D61-48DD-9DEC-F97929815EF3}"/>
          </ac:spMkLst>
        </pc:spChg>
        <pc:spChg chg="del">
          <ac:chgData name="Sonali Jain" userId="217aede0-898e-4154-a3ea-af8af56e7adc" providerId="ADAL" clId="{5C0F026A-4FD3-481E-9A41-08D177DD767F}" dt="2020-01-24T17:16:59.672" v="1679" actId="478"/>
          <ac:spMkLst>
            <pc:docMk/>
            <pc:sldMk cId="4020444030" sldId="813"/>
            <ac:spMk id="26" creationId="{4FE68A36-E316-404C-AC4C-BB9ABE45D241}"/>
          </ac:spMkLst>
        </pc:spChg>
        <pc:spChg chg="mod">
          <ac:chgData name="Sonali Jain" userId="217aede0-898e-4154-a3ea-af8af56e7adc" providerId="ADAL" clId="{5C0F026A-4FD3-481E-9A41-08D177DD767F}" dt="2020-01-27T04:57:35.835" v="3185" actId="1038"/>
          <ac:spMkLst>
            <pc:docMk/>
            <pc:sldMk cId="4020444030" sldId="813"/>
            <ac:spMk id="27" creationId="{9B001F20-DD33-4A82-84E6-16C117292C40}"/>
          </ac:spMkLst>
        </pc:spChg>
        <pc:spChg chg="mod">
          <ac:chgData name="Sonali Jain" userId="217aede0-898e-4154-a3ea-af8af56e7adc" providerId="ADAL" clId="{5C0F026A-4FD3-481E-9A41-08D177DD767F}" dt="2020-01-27T04:57:35.835" v="3185" actId="1038"/>
          <ac:spMkLst>
            <pc:docMk/>
            <pc:sldMk cId="4020444030" sldId="813"/>
            <ac:spMk id="28" creationId="{93FDC215-1200-42FE-892E-FD4267EF3D14}"/>
          </ac:spMkLst>
        </pc:spChg>
        <pc:spChg chg="add mod">
          <ac:chgData name="Sonali Jain" userId="217aede0-898e-4154-a3ea-af8af56e7adc" providerId="ADAL" clId="{5C0F026A-4FD3-481E-9A41-08D177DD767F}" dt="2020-01-27T04:57:35.835" v="3185" actId="1038"/>
          <ac:spMkLst>
            <pc:docMk/>
            <pc:sldMk cId="4020444030" sldId="813"/>
            <ac:spMk id="34" creationId="{E55A37FF-8FE6-47C1-ABC5-C9DC93FFBF80}"/>
          </ac:spMkLst>
        </pc:spChg>
        <pc:spChg chg="add mod">
          <ac:chgData name="Sonali Jain" userId="217aede0-898e-4154-a3ea-af8af56e7adc" providerId="ADAL" clId="{5C0F026A-4FD3-481E-9A41-08D177DD767F}" dt="2020-01-27T04:57:35.835" v="3185" actId="1038"/>
          <ac:spMkLst>
            <pc:docMk/>
            <pc:sldMk cId="4020444030" sldId="813"/>
            <ac:spMk id="35" creationId="{A4F23315-6A4C-42D7-A0B6-57735463A477}"/>
          </ac:spMkLst>
        </pc:spChg>
        <pc:spChg chg="add mod">
          <ac:chgData name="Sonali Jain" userId="217aede0-898e-4154-a3ea-af8af56e7adc" providerId="ADAL" clId="{5C0F026A-4FD3-481E-9A41-08D177DD767F}" dt="2020-01-27T04:57:35.835" v="3185" actId="1038"/>
          <ac:spMkLst>
            <pc:docMk/>
            <pc:sldMk cId="4020444030" sldId="813"/>
            <ac:spMk id="44" creationId="{60393954-3781-4EAC-BA87-A522BF138413}"/>
          </ac:spMkLst>
        </pc:spChg>
        <pc:picChg chg="del">
          <ac:chgData name="Sonali Jain" userId="217aede0-898e-4154-a3ea-af8af56e7adc" providerId="ADAL" clId="{5C0F026A-4FD3-481E-9A41-08D177DD767F}" dt="2020-01-24T17:18:24.589" v="1694" actId="478"/>
          <ac:picMkLst>
            <pc:docMk/>
            <pc:sldMk cId="4020444030" sldId="813"/>
            <ac:picMk id="10" creationId="{109D64A8-64E2-4404-B46A-941003A1FDC3}"/>
          </ac:picMkLst>
        </pc:picChg>
        <pc:picChg chg="add mod">
          <ac:chgData name="Sonali Jain" userId="217aede0-898e-4154-a3ea-af8af56e7adc" providerId="ADAL" clId="{5C0F026A-4FD3-481E-9A41-08D177DD767F}" dt="2020-01-27T04:57:35.835" v="3185" actId="1038"/>
          <ac:picMkLst>
            <pc:docMk/>
            <pc:sldMk cId="4020444030" sldId="813"/>
            <ac:picMk id="46" creationId="{F806068F-C57D-49C7-8692-BA4340B8521A}"/>
          </ac:picMkLst>
        </pc:picChg>
        <pc:picChg chg="add mod">
          <ac:chgData name="Sonali Jain" userId="217aede0-898e-4154-a3ea-af8af56e7adc" providerId="ADAL" clId="{5C0F026A-4FD3-481E-9A41-08D177DD767F}" dt="2020-01-27T04:57:35.835" v="3185" actId="1038"/>
          <ac:picMkLst>
            <pc:docMk/>
            <pc:sldMk cId="4020444030" sldId="813"/>
            <ac:picMk id="47" creationId="{C5869F03-F071-4BB2-9B89-884F9B302992}"/>
          </ac:picMkLst>
        </pc:picChg>
        <pc:cxnChg chg="add del mod">
          <ac:chgData name="Sonali Jain" userId="217aede0-898e-4154-a3ea-af8af56e7adc" providerId="ADAL" clId="{5C0F026A-4FD3-481E-9A41-08D177DD767F}" dt="2020-01-24T17:20:04.331" v="1733" actId="478"/>
          <ac:cxnSpMkLst>
            <pc:docMk/>
            <pc:sldMk cId="4020444030" sldId="813"/>
            <ac:cxnSpMk id="7" creationId="{724706AF-CC62-408E-8457-E1EE090446ED}"/>
          </ac:cxnSpMkLst>
        </pc:cxnChg>
        <pc:cxnChg chg="mod">
          <ac:chgData name="Sonali Jain" userId="217aede0-898e-4154-a3ea-af8af56e7adc" providerId="ADAL" clId="{5C0F026A-4FD3-481E-9A41-08D177DD767F}" dt="2020-01-27T04:57:35.835" v="3185" actId="1038"/>
          <ac:cxnSpMkLst>
            <pc:docMk/>
            <pc:sldMk cId="4020444030" sldId="813"/>
            <ac:cxnSpMk id="8" creationId="{9551611B-4D02-4DB2-AE07-D0DBCBAAEA94}"/>
          </ac:cxnSpMkLst>
        </pc:cxnChg>
        <pc:cxnChg chg="del">
          <ac:chgData name="Sonali Jain" userId="217aede0-898e-4154-a3ea-af8af56e7adc" providerId="ADAL" clId="{5C0F026A-4FD3-481E-9A41-08D177DD767F}" dt="2020-01-24T17:18:26.295" v="1695" actId="478"/>
          <ac:cxnSpMkLst>
            <pc:docMk/>
            <pc:sldMk cId="4020444030" sldId="813"/>
            <ac:cxnSpMk id="9" creationId="{6F78C716-592E-4F9F-BAD4-390F71C794AF}"/>
          </ac:cxnSpMkLst>
        </pc:cxnChg>
        <pc:cxnChg chg="add mod">
          <ac:chgData name="Sonali Jain" userId="217aede0-898e-4154-a3ea-af8af56e7adc" providerId="ADAL" clId="{5C0F026A-4FD3-481E-9A41-08D177DD767F}" dt="2020-01-27T04:57:35.835" v="3185" actId="1038"/>
          <ac:cxnSpMkLst>
            <pc:docMk/>
            <pc:sldMk cId="4020444030" sldId="813"/>
            <ac:cxnSpMk id="14" creationId="{11A4CDB1-FB1D-4F77-8249-6313389B7968}"/>
          </ac:cxnSpMkLst>
        </pc:cxnChg>
        <pc:cxnChg chg="del">
          <ac:chgData name="Sonali Jain" userId="217aede0-898e-4154-a3ea-af8af56e7adc" providerId="ADAL" clId="{5C0F026A-4FD3-481E-9A41-08D177DD767F}" dt="2020-01-24T17:17:24.524" v="1681" actId="478"/>
          <ac:cxnSpMkLst>
            <pc:docMk/>
            <pc:sldMk cId="4020444030" sldId="813"/>
            <ac:cxnSpMk id="17" creationId="{CCD98AE9-4268-4F05-B36A-C0ED022824BA}"/>
          </ac:cxnSpMkLst>
        </pc:cxnChg>
        <pc:cxnChg chg="del">
          <ac:chgData name="Sonali Jain" userId="217aede0-898e-4154-a3ea-af8af56e7adc" providerId="ADAL" clId="{5C0F026A-4FD3-481E-9A41-08D177DD767F}" dt="2020-01-24T17:17:24.524" v="1681" actId="478"/>
          <ac:cxnSpMkLst>
            <pc:docMk/>
            <pc:sldMk cId="4020444030" sldId="813"/>
            <ac:cxnSpMk id="18" creationId="{E644249A-7BD5-4274-B10D-381F71523418}"/>
          </ac:cxnSpMkLst>
        </pc:cxnChg>
        <pc:cxnChg chg="del">
          <ac:chgData name="Sonali Jain" userId="217aede0-898e-4154-a3ea-af8af56e7adc" providerId="ADAL" clId="{5C0F026A-4FD3-481E-9A41-08D177DD767F}" dt="2020-01-24T17:17:24.524" v="1681" actId="478"/>
          <ac:cxnSpMkLst>
            <pc:docMk/>
            <pc:sldMk cId="4020444030" sldId="813"/>
            <ac:cxnSpMk id="19" creationId="{CC55353B-614C-49DF-A497-D0E8AC34F4D2}"/>
          </ac:cxnSpMkLst>
        </pc:cxnChg>
        <pc:cxnChg chg="del">
          <ac:chgData name="Sonali Jain" userId="217aede0-898e-4154-a3ea-af8af56e7adc" providerId="ADAL" clId="{5C0F026A-4FD3-481E-9A41-08D177DD767F}" dt="2020-01-24T17:17:24.524" v="1681" actId="478"/>
          <ac:cxnSpMkLst>
            <pc:docMk/>
            <pc:sldMk cId="4020444030" sldId="813"/>
            <ac:cxnSpMk id="20" creationId="{FA11CF21-5AD5-4AC2-B93B-EF48EA0743D5}"/>
          </ac:cxnSpMkLst>
        </pc:cxnChg>
        <pc:cxnChg chg="del">
          <ac:chgData name="Sonali Jain" userId="217aede0-898e-4154-a3ea-af8af56e7adc" providerId="ADAL" clId="{5C0F026A-4FD3-481E-9A41-08D177DD767F}" dt="2020-01-24T17:17:24.524" v="1681" actId="478"/>
          <ac:cxnSpMkLst>
            <pc:docMk/>
            <pc:sldMk cId="4020444030" sldId="813"/>
            <ac:cxnSpMk id="21" creationId="{A4067336-E93C-4927-AAAC-32C1C2930821}"/>
          </ac:cxnSpMkLst>
        </pc:cxnChg>
        <pc:cxnChg chg="del">
          <ac:chgData name="Sonali Jain" userId="217aede0-898e-4154-a3ea-af8af56e7adc" providerId="ADAL" clId="{5C0F026A-4FD3-481E-9A41-08D177DD767F}" dt="2020-01-24T17:17:24.524" v="1681" actId="478"/>
          <ac:cxnSpMkLst>
            <pc:docMk/>
            <pc:sldMk cId="4020444030" sldId="813"/>
            <ac:cxnSpMk id="22" creationId="{B300F056-2E9C-49C7-8B33-FCE56345BAF7}"/>
          </ac:cxnSpMkLst>
        </pc:cxnChg>
        <pc:cxnChg chg="del">
          <ac:chgData name="Sonali Jain" userId="217aede0-898e-4154-a3ea-af8af56e7adc" providerId="ADAL" clId="{5C0F026A-4FD3-481E-9A41-08D177DD767F}" dt="2020-01-24T17:17:24.524" v="1681" actId="478"/>
          <ac:cxnSpMkLst>
            <pc:docMk/>
            <pc:sldMk cId="4020444030" sldId="813"/>
            <ac:cxnSpMk id="24" creationId="{C6011A13-4B76-46BD-8D4C-263B9F9C23B6}"/>
          </ac:cxnSpMkLst>
        </pc:cxnChg>
        <pc:cxnChg chg="add mod">
          <ac:chgData name="Sonali Jain" userId="217aede0-898e-4154-a3ea-af8af56e7adc" providerId="ADAL" clId="{5C0F026A-4FD3-481E-9A41-08D177DD767F}" dt="2020-01-27T04:57:35.835" v="3185" actId="1038"/>
          <ac:cxnSpMkLst>
            <pc:docMk/>
            <pc:sldMk cId="4020444030" sldId="813"/>
            <ac:cxnSpMk id="30" creationId="{60752FB7-8FB4-40F0-B788-1A1B60CFAF3C}"/>
          </ac:cxnSpMkLst>
        </pc:cxnChg>
        <pc:cxnChg chg="add mod">
          <ac:chgData name="Sonali Jain" userId="217aede0-898e-4154-a3ea-af8af56e7adc" providerId="ADAL" clId="{5C0F026A-4FD3-481E-9A41-08D177DD767F}" dt="2020-01-27T04:57:35.835" v="3185" actId="1038"/>
          <ac:cxnSpMkLst>
            <pc:docMk/>
            <pc:sldMk cId="4020444030" sldId="813"/>
            <ac:cxnSpMk id="32" creationId="{C5F27771-5265-49F8-9C98-B7BD478DB07D}"/>
          </ac:cxnSpMkLst>
        </pc:cxnChg>
        <pc:cxnChg chg="add mod">
          <ac:chgData name="Sonali Jain" userId="217aede0-898e-4154-a3ea-af8af56e7adc" providerId="ADAL" clId="{5C0F026A-4FD3-481E-9A41-08D177DD767F}" dt="2020-01-27T04:57:35.835" v="3185" actId="1038"/>
          <ac:cxnSpMkLst>
            <pc:docMk/>
            <pc:sldMk cId="4020444030" sldId="813"/>
            <ac:cxnSpMk id="36" creationId="{9111076A-DE8B-4CB5-AAF3-93018F8C5DE0}"/>
          </ac:cxnSpMkLst>
        </pc:cxnChg>
        <pc:cxnChg chg="add mod">
          <ac:chgData name="Sonali Jain" userId="217aede0-898e-4154-a3ea-af8af56e7adc" providerId="ADAL" clId="{5C0F026A-4FD3-481E-9A41-08D177DD767F}" dt="2020-01-27T04:57:35.835" v="3185" actId="1038"/>
          <ac:cxnSpMkLst>
            <pc:docMk/>
            <pc:sldMk cId="4020444030" sldId="813"/>
            <ac:cxnSpMk id="37" creationId="{14AD0948-E781-4C25-8589-85F5F966EB07}"/>
          </ac:cxnSpMkLst>
        </pc:cxnChg>
        <pc:cxnChg chg="add mod">
          <ac:chgData name="Sonali Jain" userId="217aede0-898e-4154-a3ea-af8af56e7adc" providerId="ADAL" clId="{5C0F026A-4FD3-481E-9A41-08D177DD767F}" dt="2020-01-27T04:57:35.835" v="3185" actId="1038"/>
          <ac:cxnSpMkLst>
            <pc:docMk/>
            <pc:sldMk cId="4020444030" sldId="813"/>
            <ac:cxnSpMk id="43" creationId="{875CD625-999E-41D1-B9B7-6BB7C162DAD2}"/>
          </ac:cxnSpMkLst>
        </pc:cxnChg>
      </pc:sldChg>
      <pc:sldChg chg="addSp delSp modSp add delAnim modAnim">
        <pc:chgData name="Sonali Jain" userId="217aede0-898e-4154-a3ea-af8af56e7adc" providerId="ADAL" clId="{5C0F026A-4FD3-481E-9A41-08D177DD767F}" dt="2020-01-27T04:58:31.948" v="3257" actId="1076"/>
        <pc:sldMkLst>
          <pc:docMk/>
          <pc:sldMk cId="660376159" sldId="814"/>
        </pc:sldMkLst>
        <pc:spChg chg="mod">
          <ac:chgData name="Sonali Jain" userId="217aede0-898e-4154-a3ea-af8af56e7adc" providerId="ADAL" clId="{5C0F026A-4FD3-481E-9A41-08D177DD767F}" dt="2020-01-27T04:58:27.633" v="3256" actId="1076"/>
          <ac:spMkLst>
            <pc:docMk/>
            <pc:sldMk cId="660376159" sldId="814"/>
            <ac:spMk id="2" creationId="{C6EF882D-0963-4FE6-A07E-51020C160765}"/>
          </ac:spMkLst>
        </pc:spChg>
        <pc:spChg chg="del mod">
          <ac:chgData name="Sonali Jain" userId="217aede0-898e-4154-a3ea-af8af56e7adc" providerId="ADAL" clId="{5C0F026A-4FD3-481E-9A41-08D177DD767F}" dt="2020-01-24T17:50:01.907" v="2483" actId="478"/>
          <ac:spMkLst>
            <pc:docMk/>
            <pc:sldMk cId="660376159" sldId="814"/>
            <ac:spMk id="3" creationId="{946B497D-4E4C-452F-A631-358626FB627E}"/>
          </ac:spMkLst>
        </pc:spChg>
        <pc:spChg chg="add mod">
          <ac:chgData name="Sonali Jain" userId="217aede0-898e-4154-a3ea-af8af56e7adc" providerId="ADAL" clId="{5C0F026A-4FD3-481E-9A41-08D177DD767F}" dt="2020-01-27T04:58:07.336" v="3252" actId="1038"/>
          <ac:spMkLst>
            <pc:docMk/>
            <pc:sldMk cId="660376159" sldId="814"/>
            <ac:spMk id="4" creationId="{EBB8FB7A-9DC0-4F01-B3B6-2F3D8DF86CC1}"/>
          </ac:spMkLst>
        </pc:spChg>
        <pc:spChg chg="mod">
          <ac:chgData name="Sonali Jain" userId="217aede0-898e-4154-a3ea-af8af56e7adc" providerId="ADAL" clId="{5C0F026A-4FD3-481E-9A41-08D177DD767F}" dt="2020-01-27T04:58:07.336" v="3252" actId="1038"/>
          <ac:spMkLst>
            <pc:docMk/>
            <pc:sldMk cId="660376159" sldId="814"/>
            <ac:spMk id="5" creationId="{19D185D6-7F19-482E-AC28-0B67786A01DB}"/>
          </ac:spMkLst>
        </pc:spChg>
        <pc:spChg chg="mod">
          <ac:chgData name="Sonali Jain" userId="217aede0-898e-4154-a3ea-af8af56e7adc" providerId="ADAL" clId="{5C0F026A-4FD3-481E-9A41-08D177DD767F}" dt="2020-01-27T04:58:07.336" v="3252" actId="1038"/>
          <ac:spMkLst>
            <pc:docMk/>
            <pc:sldMk cId="660376159" sldId="814"/>
            <ac:spMk id="6" creationId="{AC7CC3C6-68BB-4113-9C06-779D51245633}"/>
          </ac:spMkLst>
        </pc:spChg>
        <pc:spChg chg="mod">
          <ac:chgData name="Sonali Jain" userId="217aede0-898e-4154-a3ea-af8af56e7adc" providerId="ADAL" clId="{5C0F026A-4FD3-481E-9A41-08D177DD767F}" dt="2020-01-27T04:58:07.336" v="3252" actId="1038"/>
          <ac:spMkLst>
            <pc:docMk/>
            <pc:sldMk cId="660376159" sldId="814"/>
            <ac:spMk id="11" creationId="{24EF6AAB-7D59-4B98-899F-DB4B2CC656B9}"/>
          </ac:spMkLst>
        </pc:spChg>
        <pc:spChg chg="mod">
          <ac:chgData name="Sonali Jain" userId="217aede0-898e-4154-a3ea-af8af56e7adc" providerId="ADAL" clId="{5C0F026A-4FD3-481E-9A41-08D177DD767F}" dt="2020-01-27T04:58:07.336" v="3252" actId="1038"/>
          <ac:spMkLst>
            <pc:docMk/>
            <pc:sldMk cId="660376159" sldId="814"/>
            <ac:spMk id="12" creationId="{FD5BFC6D-02B7-4614-A547-AAE522BB74A1}"/>
          </ac:spMkLst>
        </pc:spChg>
        <pc:spChg chg="mod">
          <ac:chgData name="Sonali Jain" userId="217aede0-898e-4154-a3ea-af8af56e7adc" providerId="ADAL" clId="{5C0F026A-4FD3-481E-9A41-08D177DD767F}" dt="2020-01-27T04:58:07.336" v="3252" actId="1038"/>
          <ac:spMkLst>
            <pc:docMk/>
            <pc:sldMk cId="660376159" sldId="814"/>
            <ac:spMk id="15" creationId="{55FD9389-C5A1-4647-A2BE-1C5A199B1B7D}"/>
          </ac:spMkLst>
        </pc:spChg>
        <pc:spChg chg="mod">
          <ac:chgData name="Sonali Jain" userId="217aede0-898e-4154-a3ea-af8af56e7adc" providerId="ADAL" clId="{5C0F026A-4FD3-481E-9A41-08D177DD767F}" dt="2020-01-27T04:58:07.336" v="3252" actId="1038"/>
          <ac:spMkLst>
            <pc:docMk/>
            <pc:sldMk cId="660376159" sldId="814"/>
            <ac:spMk id="16" creationId="{CD4E52F0-9CDF-4654-A9D4-31914182B59F}"/>
          </ac:spMkLst>
        </pc:spChg>
        <pc:spChg chg="add mod">
          <ac:chgData name="Sonali Jain" userId="217aede0-898e-4154-a3ea-af8af56e7adc" providerId="ADAL" clId="{5C0F026A-4FD3-481E-9A41-08D177DD767F}" dt="2020-01-27T04:58:07.336" v="3252" actId="1038"/>
          <ac:spMkLst>
            <pc:docMk/>
            <pc:sldMk cId="660376159" sldId="814"/>
            <ac:spMk id="26" creationId="{FA313EB7-8664-4DC5-9C66-E9D247B01640}"/>
          </ac:spMkLst>
        </pc:spChg>
        <pc:spChg chg="mod">
          <ac:chgData name="Sonali Jain" userId="217aede0-898e-4154-a3ea-af8af56e7adc" providerId="ADAL" clId="{5C0F026A-4FD3-481E-9A41-08D177DD767F}" dt="2020-01-27T04:58:07.336" v="3252" actId="1038"/>
          <ac:spMkLst>
            <pc:docMk/>
            <pc:sldMk cId="660376159" sldId="814"/>
            <ac:spMk id="27" creationId="{9B001F20-DD33-4A82-84E6-16C117292C40}"/>
          </ac:spMkLst>
        </pc:spChg>
        <pc:spChg chg="del">
          <ac:chgData name="Sonali Jain" userId="217aede0-898e-4154-a3ea-af8af56e7adc" providerId="ADAL" clId="{5C0F026A-4FD3-481E-9A41-08D177DD767F}" dt="2020-01-24T17:43:08.694" v="2193" actId="478"/>
          <ac:spMkLst>
            <pc:docMk/>
            <pc:sldMk cId="660376159" sldId="814"/>
            <ac:spMk id="28" creationId="{93FDC215-1200-42FE-892E-FD4267EF3D14}"/>
          </ac:spMkLst>
        </pc:spChg>
        <pc:spChg chg="add mod">
          <ac:chgData name="Sonali Jain" userId="217aede0-898e-4154-a3ea-af8af56e7adc" providerId="ADAL" clId="{5C0F026A-4FD3-481E-9A41-08D177DD767F}" dt="2020-01-27T04:58:07.336" v="3252" actId="1038"/>
          <ac:spMkLst>
            <pc:docMk/>
            <pc:sldMk cId="660376159" sldId="814"/>
            <ac:spMk id="29" creationId="{64196010-093A-4A63-9CA4-70B693997C06}"/>
          </ac:spMkLst>
        </pc:spChg>
        <pc:spChg chg="add mod">
          <ac:chgData name="Sonali Jain" userId="217aede0-898e-4154-a3ea-af8af56e7adc" providerId="ADAL" clId="{5C0F026A-4FD3-481E-9A41-08D177DD767F}" dt="2020-01-27T04:58:07.336" v="3252" actId="1038"/>
          <ac:spMkLst>
            <pc:docMk/>
            <pc:sldMk cId="660376159" sldId="814"/>
            <ac:spMk id="31" creationId="{18E1F692-AF6E-4709-BA79-95EA2B68769E}"/>
          </ac:spMkLst>
        </pc:spChg>
        <pc:spChg chg="mod">
          <ac:chgData name="Sonali Jain" userId="217aede0-898e-4154-a3ea-af8af56e7adc" providerId="ADAL" clId="{5C0F026A-4FD3-481E-9A41-08D177DD767F}" dt="2020-01-27T04:58:07.336" v="3252" actId="1038"/>
          <ac:spMkLst>
            <pc:docMk/>
            <pc:sldMk cId="660376159" sldId="814"/>
            <ac:spMk id="34" creationId="{E55A37FF-8FE6-47C1-ABC5-C9DC93FFBF80}"/>
          </ac:spMkLst>
        </pc:spChg>
        <pc:spChg chg="mod">
          <ac:chgData name="Sonali Jain" userId="217aede0-898e-4154-a3ea-af8af56e7adc" providerId="ADAL" clId="{5C0F026A-4FD3-481E-9A41-08D177DD767F}" dt="2020-01-27T04:58:07.336" v="3252" actId="1038"/>
          <ac:spMkLst>
            <pc:docMk/>
            <pc:sldMk cId="660376159" sldId="814"/>
            <ac:spMk id="35" creationId="{A4F23315-6A4C-42D7-A0B6-57735463A477}"/>
          </ac:spMkLst>
        </pc:spChg>
        <pc:spChg chg="add mod">
          <ac:chgData name="Sonali Jain" userId="217aede0-898e-4154-a3ea-af8af56e7adc" providerId="ADAL" clId="{5C0F026A-4FD3-481E-9A41-08D177DD767F}" dt="2020-01-27T04:58:07.336" v="3252" actId="1038"/>
          <ac:spMkLst>
            <pc:docMk/>
            <pc:sldMk cId="660376159" sldId="814"/>
            <ac:spMk id="36" creationId="{B43561DD-2E9A-47A3-B18A-E7C66D6BED7E}"/>
          </ac:spMkLst>
        </pc:spChg>
        <pc:spChg chg="add mod">
          <ac:chgData name="Sonali Jain" userId="217aede0-898e-4154-a3ea-af8af56e7adc" providerId="ADAL" clId="{5C0F026A-4FD3-481E-9A41-08D177DD767F}" dt="2020-01-27T04:58:07.336" v="3252" actId="1038"/>
          <ac:spMkLst>
            <pc:docMk/>
            <pc:sldMk cId="660376159" sldId="814"/>
            <ac:spMk id="38" creationId="{3F53FF89-BE3D-4D8B-AC4C-8046B954DA68}"/>
          </ac:spMkLst>
        </pc:spChg>
        <pc:spChg chg="add mod">
          <ac:chgData name="Sonali Jain" userId="217aede0-898e-4154-a3ea-af8af56e7adc" providerId="ADAL" clId="{5C0F026A-4FD3-481E-9A41-08D177DD767F}" dt="2020-01-27T04:58:07.336" v="3252" actId="1038"/>
          <ac:spMkLst>
            <pc:docMk/>
            <pc:sldMk cId="660376159" sldId="814"/>
            <ac:spMk id="39" creationId="{F51287F4-331E-45F2-A549-81E077F3EC24}"/>
          </ac:spMkLst>
        </pc:spChg>
        <pc:spChg chg="add del mod">
          <ac:chgData name="Sonali Jain" userId="217aede0-898e-4154-a3ea-af8af56e7adc" providerId="ADAL" clId="{5C0F026A-4FD3-481E-9A41-08D177DD767F}" dt="2020-01-27T04:58:20.954" v="3255" actId="1076"/>
          <ac:spMkLst>
            <pc:docMk/>
            <pc:sldMk cId="660376159" sldId="814"/>
            <ac:spMk id="40" creationId="{8EFD5C8B-0AE9-4F17-B0E7-06C144547DC9}"/>
          </ac:spMkLst>
        </pc:spChg>
        <pc:spChg chg="add mod">
          <ac:chgData name="Sonali Jain" userId="217aede0-898e-4154-a3ea-af8af56e7adc" providerId="ADAL" clId="{5C0F026A-4FD3-481E-9A41-08D177DD767F}" dt="2020-01-27T04:58:31.948" v="3257" actId="1076"/>
          <ac:spMkLst>
            <pc:docMk/>
            <pc:sldMk cId="660376159" sldId="814"/>
            <ac:spMk id="41" creationId="{87D0EC8C-8675-4F8A-809E-D50A19BCD24B}"/>
          </ac:spMkLst>
        </pc:spChg>
        <pc:spChg chg="mod">
          <ac:chgData name="Sonali Jain" userId="217aede0-898e-4154-a3ea-af8af56e7adc" providerId="ADAL" clId="{5C0F026A-4FD3-481E-9A41-08D177DD767F}" dt="2020-01-27T04:58:07.336" v="3252" actId="1038"/>
          <ac:spMkLst>
            <pc:docMk/>
            <pc:sldMk cId="660376159" sldId="814"/>
            <ac:spMk id="44" creationId="{60393954-3781-4EAC-BA87-A522BF138413}"/>
          </ac:spMkLst>
        </pc:spChg>
        <pc:picChg chg="add mod">
          <ac:chgData name="Sonali Jain" userId="217aede0-898e-4154-a3ea-af8af56e7adc" providerId="ADAL" clId="{5C0F026A-4FD3-481E-9A41-08D177DD767F}" dt="2020-01-27T04:58:07.336" v="3252" actId="1038"/>
          <ac:picMkLst>
            <pc:docMk/>
            <pc:sldMk cId="660376159" sldId="814"/>
            <ac:picMk id="24" creationId="{3B6BA7EC-9004-4BF7-9F20-5718BC4022FE}"/>
          </ac:picMkLst>
        </pc:picChg>
        <pc:picChg chg="add mod">
          <ac:chgData name="Sonali Jain" userId="217aede0-898e-4154-a3ea-af8af56e7adc" providerId="ADAL" clId="{5C0F026A-4FD3-481E-9A41-08D177DD767F}" dt="2020-01-27T04:58:07.336" v="3252" actId="1038"/>
          <ac:picMkLst>
            <pc:docMk/>
            <pc:sldMk cId="660376159" sldId="814"/>
            <ac:picMk id="33" creationId="{F963533B-DE09-46FC-9224-3D77E4C0C029}"/>
          </ac:picMkLst>
        </pc:picChg>
        <pc:picChg chg="del">
          <ac:chgData name="Sonali Jain" userId="217aede0-898e-4154-a3ea-af8af56e7adc" providerId="ADAL" clId="{5C0F026A-4FD3-481E-9A41-08D177DD767F}" dt="2020-01-24T17:27:13.775" v="1922" actId="478"/>
          <ac:picMkLst>
            <pc:docMk/>
            <pc:sldMk cId="660376159" sldId="814"/>
            <ac:picMk id="46" creationId="{F806068F-C57D-49C7-8692-BA4340B8521A}"/>
          </ac:picMkLst>
        </pc:picChg>
        <pc:picChg chg="del">
          <ac:chgData name="Sonali Jain" userId="217aede0-898e-4154-a3ea-af8af56e7adc" providerId="ADAL" clId="{5C0F026A-4FD3-481E-9A41-08D177DD767F}" dt="2020-01-24T17:27:12.690" v="1921" actId="478"/>
          <ac:picMkLst>
            <pc:docMk/>
            <pc:sldMk cId="660376159" sldId="814"/>
            <ac:picMk id="47" creationId="{C5869F03-F071-4BB2-9B89-884F9B302992}"/>
          </ac:picMkLst>
        </pc:picChg>
        <pc:cxnChg chg="mod">
          <ac:chgData name="Sonali Jain" userId="217aede0-898e-4154-a3ea-af8af56e7adc" providerId="ADAL" clId="{5C0F026A-4FD3-481E-9A41-08D177DD767F}" dt="2020-01-27T04:58:07.336" v="3252" actId="1038"/>
          <ac:cxnSpMkLst>
            <pc:docMk/>
            <pc:sldMk cId="660376159" sldId="814"/>
            <ac:cxnSpMk id="8" creationId="{9551611B-4D02-4DB2-AE07-D0DBCBAAEA94}"/>
          </ac:cxnSpMkLst>
        </pc:cxnChg>
        <pc:cxnChg chg="add mod">
          <ac:chgData name="Sonali Jain" userId="217aede0-898e-4154-a3ea-af8af56e7adc" providerId="ADAL" clId="{5C0F026A-4FD3-481E-9A41-08D177DD767F}" dt="2020-01-27T04:58:07.336" v="3252" actId="1038"/>
          <ac:cxnSpMkLst>
            <pc:docMk/>
            <pc:sldMk cId="660376159" sldId="814"/>
            <ac:cxnSpMk id="9" creationId="{0762B382-7438-4CC3-98BF-EBDDD9EE8585}"/>
          </ac:cxnSpMkLst>
        </pc:cxnChg>
        <pc:cxnChg chg="mod">
          <ac:chgData name="Sonali Jain" userId="217aede0-898e-4154-a3ea-af8af56e7adc" providerId="ADAL" clId="{5C0F026A-4FD3-481E-9A41-08D177DD767F}" dt="2020-01-27T04:58:07.336" v="3252" actId="1038"/>
          <ac:cxnSpMkLst>
            <pc:docMk/>
            <pc:sldMk cId="660376159" sldId="814"/>
            <ac:cxnSpMk id="14" creationId="{11A4CDB1-FB1D-4F77-8249-6313389B7968}"/>
          </ac:cxnSpMkLst>
        </pc:cxnChg>
        <pc:cxnChg chg="mod">
          <ac:chgData name="Sonali Jain" userId="217aede0-898e-4154-a3ea-af8af56e7adc" providerId="ADAL" clId="{5C0F026A-4FD3-481E-9A41-08D177DD767F}" dt="2020-01-27T04:58:07.336" v="3252" actId="1038"/>
          <ac:cxnSpMkLst>
            <pc:docMk/>
            <pc:sldMk cId="660376159" sldId="814"/>
            <ac:cxnSpMk id="30" creationId="{60752FB7-8FB4-40F0-B788-1A1B60CFAF3C}"/>
          </ac:cxnSpMkLst>
        </pc:cxnChg>
        <pc:cxnChg chg="mod">
          <ac:chgData name="Sonali Jain" userId="217aede0-898e-4154-a3ea-af8af56e7adc" providerId="ADAL" clId="{5C0F026A-4FD3-481E-9A41-08D177DD767F}" dt="2020-01-27T04:58:07.336" v="3252" actId="1038"/>
          <ac:cxnSpMkLst>
            <pc:docMk/>
            <pc:sldMk cId="660376159" sldId="814"/>
            <ac:cxnSpMk id="32" creationId="{C5F27771-5265-49F8-9C98-B7BD478DB07D}"/>
          </ac:cxnSpMkLst>
        </pc:cxnChg>
        <pc:cxnChg chg="del">
          <ac:chgData name="Sonali Jain" userId="217aede0-898e-4154-a3ea-af8af56e7adc" providerId="ADAL" clId="{5C0F026A-4FD3-481E-9A41-08D177DD767F}" dt="2020-01-24T17:27:17.747" v="1924" actId="478"/>
          <ac:cxnSpMkLst>
            <pc:docMk/>
            <pc:sldMk cId="660376159" sldId="814"/>
            <ac:cxnSpMk id="36" creationId="{9111076A-DE8B-4CB5-AAF3-93018F8C5DE0}"/>
          </ac:cxnSpMkLst>
        </pc:cxnChg>
        <pc:cxnChg chg="del">
          <ac:chgData name="Sonali Jain" userId="217aede0-898e-4154-a3ea-af8af56e7adc" providerId="ADAL" clId="{5C0F026A-4FD3-481E-9A41-08D177DD767F}" dt="2020-01-24T17:27:15.780" v="1923" actId="478"/>
          <ac:cxnSpMkLst>
            <pc:docMk/>
            <pc:sldMk cId="660376159" sldId="814"/>
            <ac:cxnSpMk id="37" creationId="{14AD0948-E781-4C25-8589-85F5F966EB07}"/>
          </ac:cxnSpMkLst>
        </pc:cxnChg>
        <pc:cxnChg chg="mod">
          <ac:chgData name="Sonali Jain" userId="217aede0-898e-4154-a3ea-af8af56e7adc" providerId="ADAL" clId="{5C0F026A-4FD3-481E-9A41-08D177DD767F}" dt="2020-01-27T04:58:07.336" v="3252" actId="1038"/>
          <ac:cxnSpMkLst>
            <pc:docMk/>
            <pc:sldMk cId="660376159" sldId="814"/>
            <ac:cxnSpMk id="43" creationId="{875CD625-999E-41D1-B9B7-6BB7C162DAD2}"/>
          </ac:cxnSpMkLst>
        </pc:cxnChg>
      </pc:sldChg>
      <pc:sldChg chg="modSp">
        <pc:chgData name="Sonali Jain" userId="217aede0-898e-4154-a3ea-af8af56e7adc" providerId="ADAL" clId="{5C0F026A-4FD3-481E-9A41-08D177DD767F}" dt="2020-01-27T13:55:31.966" v="3361"/>
        <pc:sldMkLst>
          <pc:docMk/>
          <pc:sldMk cId="1597025042" sldId="816"/>
        </pc:sldMkLst>
        <pc:picChg chg="mod">
          <ac:chgData name="Sonali Jain" userId="217aede0-898e-4154-a3ea-af8af56e7adc" providerId="ADAL" clId="{5C0F026A-4FD3-481E-9A41-08D177DD767F}" dt="2020-01-27T13:55:31.966" v="3361"/>
          <ac:picMkLst>
            <pc:docMk/>
            <pc:sldMk cId="1597025042" sldId="816"/>
            <ac:picMk id="7" creationId="{D575F253-C560-4703-B265-A585A5CDE57F}"/>
          </ac:picMkLst>
        </pc:picChg>
      </pc:sldChg>
      <pc:sldChg chg="addSp delSp modSp add modAnim">
        <pc:chgData name="Sonali Jain" userId="217aede0-898e-4154-a3ea-af8af56e7adc" providerId="ADAL" clId="{5C0F026A-4FD3-481E-9A41-08D177DD767F}" dt="2020-01-27T04:58:50.550" v="3288" actId="478"/>
        <pc:sldMkLst>
          <pc:docMk/>
          <pc:sldMk cId="1790394043" sldId="820"/>
        </pc:sldMkLst>
        <pc:spChg chg="mod">
          <ac:chgData name="Sonali Jain" userId="217aede0-898e-4154-a3ea-af8af56e7adc" providerId="ADAL" clId="{5C0F026A-4FD3-481E-9A41-08D177DD767F}" dt="2020-01-24T17:53:24.693" v="2597" actId="20577"/>
          <ac:spMkLst>
            <pc:docMk/>
            <pc:sldMk cId="1790394043" sldId="820"/>
            <ac:spMk id="2" creationId="{C6EF882D-0963-4FE6-A07E-51020C160765}"/>
          </ac:spMkLst>
        </pc:spChg>
        <pc:spChg chg="del">
          <ac:chgData name="Sonali Jain" userId="217aede0-898e-4154-a3ea-af8af56e7adc" providerId="ADAL" clId="{5C0F026A-4FD3-481E-9A41-08D177DD767F}" dt="2020-01-27T04:58:50.550" v="3288" actId="478"/>
          <ac:spMkLst>
            <pc:docMk/>
            <pc:sldMk cId="1790394043" sldId="820"/>
            <ac:spMk id="3" creationId="{946B497D-4E4C-452F-A631-358626FB627E}"/>
          </ac:spMkLst>
        </pc:spChg>
        <pc:spChg chg="mod">
          <ac:chgData name="Sonali Jain" userId="217aede0-898e-4154-a3ea-af8af56e7adc" providerId="ADAL" clId="{5C0F026A-4FD3-481E-9A41-08D177DD767F}" dt="2020-01-27T04:58:47.825" v="3287" actId="1038"/>
          <ac:spMkLst>
            <pc:docMk/>
            <pc:sldMk cId="1790394043" sldId="820"/>
            <ac:spMk id="5" creationId="{19D185D6-7F19-482E-AC28-0B67786A01DB}"/>
          </ac:spMkLst>
        </pc:spChg>
        <pc:spChg chg="mod">
          <ac:chgData name="Sonali Jain" userId="217aede0-898e-4154-a3ea-af8af56e7adc" providerId="ADAL" clId="{5C0F026A-4FD3-481E-9A41-08D177DD767F}" dt="2020-01-27T04:58:47.825" v="3287" actId="1038"/>
          <ac:spMkLst>
            <pc:docMk/>
            <pc:sldMk cId="1790394043" sldId="820"/>
            <ac:spMk id="6" creationId="{AC7CC3C6-68BB-4113-9C06-779D51245633}"/>
          </ac:spMkLst>
        </pc:spChg>
        <pc:spChg chg="mod">
          <ac:chgData name="Sonali Jain" userId="217aede0-898e-4154-a3ea-af8af56e7adc" providerId="ADAL" clId="{5C0F026A-4FD3-481E-9A41-08D177DD767F}" dt="2020-01-27T04:58:47.825" v="3287" actId="1038"/>
          <ac:spMkLst>
            <pc:docMk/>
            <pc:sldMk cId="1790394043" sldId="820"/>
            <ac:spMk id="11" creationId="{24EF6AAB-7D59-4B98-899F-DB4B2CC656B9}"/>
          </ac:spMkLst>
        </pc:spChg>
        <pc:spChg chg="mod">
          <ac:chgData name="Sonali Jain" userId="217aede0-898e-4154-a3ea-af8af56e7adc" providerId="ADAL" clId="{5C0F026A-4FD3-481E-9A41-08D177DD767F}" dt="2020-01-27T04:58:47.825" v="3287" actId="1038"/>
          <ac:spMkLst>
            <pc:docMk/>
            <pc:sldMk cId="1790394043" sldId="820"/>
            <ac:spMk id="12" creationId="{FD5BFC6D-02B7-4614-A547-AAE522BB74A1}"/>
          </ac:spMkLst>
        </pc:spChg>
        <pc:spChg chg="mod">
          <ac:chgData name="Sonali Jain" userId="217aede0-898e-4154-a3ea-af8af56e7adc" providerId="ADAL" clId="{5C0F026A-4FD3-481E-9A41-08D177DD767F}" dt="2020-01-27T04:58:47.825" v="3287" actId="1038"/>
          <ac:spMkLst>
            <pc:docMk/>
            <pc:sldMk cId="1790394043" sldId="820"/>
            <ac:spMk id="15" creationId="{55FD9389-C5A1-4647-A2BE-1C5A199B1B7D}"/>
          </ac:spMkLst>
        </pc:spChg>
        <pc:spChg chg="mod">
          <ac:chgData name="Sonali Jain" userId="217aede0-898e-4154-a3ea-af8af56e7adc" providerId="ADAL" clId="{5C0F026A-4FD3-481E-9A41-08D177DD767F}" dt="2020-01-27T04:58:47.825" v="3287" actId="1038"/>
          <ac:spMkLst>
            <pc:docMk/>
            <pc:sldMk cId="1790394043" sldId="820"/>
            <ac:spMk id="16" creationId="{CD4E52F0-9CDF-4654-A9D4-31914182B59F}"/>
          </ac:spMkLst>
        </pc:spChg>
        <pc:spChg chg="add mod">
          <ac:chgData name="Sonali Jain" userId="217aede0-898e-4154-a3ea-af8af56e7adc" providerId="ADAL" clId="{5C0F026A-4FD3-481E-9A41-08D177DD767F}" dt="2020-01-27T04:58:47.825" v="3287" actId="1038"/>
          <ac:spMkLst>
            <pc:docMk/>
            <pc:sldMk cId="1790394043" sldId="820"/>
            <ac:spMk id="22" creationId="{99AA3F1C-CCD5-4705-BF08-7F2128FFE7AD}"/>
          </ac:spMkLst>
        </pc:spChg>
        <pc:spChg chg="add mod">
          <ac:chgData name="Sonali Jain" userId="217aede0-898e-4154-a3ea-af8af56e7adc" providerId="ADAL" clId="{5C0F026A-4FD3-481E-9A41-08D177DD767F}" dt="2020-01-27T04:58:47.825" v="3287" actId="1038"/>
          <ac:spMkLst>
            <pc:docMk/>
            <pc:sldMk cId="1790394043" sldId="820"/>
            <ac:spMk id="24" creationId="{DEBFECBD-CACE-4D37-876D-EDA7C1FE4C2A}"/>
          </ac:spMkLst>
        </pc:spChg>
        <pc:spChg chg="mod">
          <ac:chgData name="Sonali Jain" userId="217aede0-898e-4154-a3ea-af8af56e7adc" providerId="ADAL" clId="{5C0F026A-4FD3-481E-9A41-08D177DD767F}" dt="2020-01-27T04:58:47.825" v="3287" actId="1038"/>
          <ac:spMkLst>
            <pc:docMk/>
            <pc:sldMk cId="1790394043" sldId="820"/>
            <ac:spMk id="27" creationId="{9B001F20-DD33-4A82-84E6-16C117292C40}"/>
          </ac:spMkLst>
        </pc:spChg>
        <pc:spChg chg="del">
          <ac:chgData name="Sonali Jain" userId="217aede0-898e-4154-a3ea-af8af56e7adc" providerId="ADAL" clId="{5C0F026A-4FD3-481E-9A41-08D177DD767F}" dt="2020-01-24T17:44:48.706" v="2217" actId="478"/>
          <ac:spMkLst>
            <pc:docMk/>
            <pc:sldMk cId="1790394043" sldId="820"/>
            <ac:spMk id="28" creationId="{93FDC215-1200-42FE-892E-FD4267EF3D14}"/>
          </ac:spMkLst>
        </pc:spChg>
        <pc:spChg chg="mod">
          <ac:chgData name="Sonali Jain" userId="217aede0-898e-4154-a3ea-af8af56e7adc" providerId="ADAL" clId="{5C0F026A-4FD3-481E-9A41-08D177DD767F}" dt="2020-01-27T04:58:47.825" v="3287" actId="1038"/>
          <ac:spMkLst>
            <pc:docMk/>
            <pc:sldMk cId="1790394043" sldId="820"/>
            <ac:spMk id="34" creationId="{E55A37FF-8FE6-47C1-ABC5-C9DC93FFBF80}"/>
          </ac:spMkLst>
        </pc:spChg>
        <pc:spChg chg="mod">
          <ac:chgData name="Sonali Jain" userId="217aede0-898e-4154-a3ea-af8af56e7adc" providerId="ADAL" clId="{5C0F026A-4FD3-481E-9A41-08D177DD767F}" dt="2020-01-27T04:58:47.825" v="3287" actId="1038"/>
          <ac:spMkLst>
            <pc:docMk/>
            <pc:sldMk cId="1790394043" sldId="820"/>
            <ac:spMk id="35" creationId="{A4F23315-6A4C-42D7-A0B6-57735463A477}"/>
          </ac:spMkLst>
        </pc:spChg>
        <pc:spChg chg="mod">
          <ac:chgData name="Sonali Jain" userId="217aede0-898e-4154-a3ea-af8af56e7adc" providerId="ADAL" clId="{5C0F026A-4FD3-481E-9A41-08D177DD767F}" dt="2020-01-27T04:58:47.825" v="3287" actId="1038"/>
          <ac:spMkLst>
            <pc:docMk/>
            <pc:sldMk cId="1790394043" sldId="820"/>
            <ac:spMk id="44" creationId="{60393954-3781-4EAC-BA87-A522BF138413}"/>
          </ac:spMkLst>
        </pc:spChg>
        <pc:picChg chg="del">
          <ac:chgData name="Sonali Jain" userId="217aede0-898e-4154-a3ea-af8af56e7adc" providerId="ADAL" clId="{5C0F026A-4FD3-481E-9A41-08D177DD767F}" dt="2020-01-24T17:44:13.763" v="2198" actId="478"/>
          <ac:picMkLst>
            <pc:docMk/>
            <pc:sldMk cId="1790394043" sldId="820"/>
            <ac:picMk id="46" creationId="{F806068F-C57D-49C7-8692-BA4340B8521A}"/>
          </ac:picMkLst>
        </pc:picChg>
        <pc:picChg chg="del">
          <ac:chgData name="Sonali Jain" userId="217aede0-898e-4154-a3ea-af8af56e7adc" providerId="ADAL" clId="{5C0F026A-4FD3-481E-9A41-08D177DD767F}" dt="2020-01-24T17:44:12.650" v="2197" actId="478"/>
          <ac:picMkLst>
            <pc:docMk/>
            <pc:sldMk cId="1790394043" sldId="820"/>
            <ac:picMk id="47" creationId="{C5869F03-F071-4BB2-9B89-884F9B302992}"/>
          </ac:picMkLst>
        </pc:picChg>
        <pc:cxnChg chg="mod">
          <ac:chgData name="Sonali Jain" userId="217aede0-898e-4154-a3ea-af8af56e7adc" providerId="ADAL" clId="{5C0F026A-4FD3-481E-9A41-08D177DD767F}" dt="2020-01-27T04:58:47.825" v="3287" actId="1038"/>
          <ac:cxnSpMkLst>
            <pc:docMk/>
            <pc:sldMk cId="1790394043" sldId="820"/>
            <ac:cxnSpMk id="8" creationId="{9551611B-4D02-4DB2-AE07-D0DBCBAAEA94}"/>
          </ac:cxnSpMkLst>
        </pc:cxnChg>
        <pc:cxnChg chg="mod">
          <ac:chgData name="Sonali Jain" userId="217aede0-898e-4154-a3ea-af8af56e7adc" providerId="ADAL" clId="{5C0F026A-4FD3-481E-9A41-08D177DD767F}" dt="2020-01-27T04:58:47.825" v="3287" actId="1038"/>
          <ac:cxnSpMkLst>
            <pc:docMk/>
            <pc:sldMk cId="1790394043" sldId="820"/>
            <ac:cxnSpMk id="14" creationId="{11A4CDB1-FB1D-4F77-8249-6313389B7968}"/>
          </ac:cxnSpMkLst>
        </pc:cxnChg>
        <pc:cxnChg chg="mod">
          <ac:chgData name="Sonali Jain" userId="217aede0-898e-4154-a3ea-af8af56e7adc" providerId="ADAL" clId="{5C0F026A-4FD3-481E-9A41-08D177DD767F}" dt="2020-01-27T04:58:47.825" v="3287" actId="1038"/>
          <ac:cxnSpMkLst>
            <pc:docMk/>
            <pc:sldMk cId="1790394043" sldId="820"/>
            <ac:cxnSpMk id="30" creationId="{60752FB7-8FB4-40F0-B788-1A1B60CFAF3C}"/>
          </ac:cxnSpMkLst>
        </pc:cxnChg>
        <pc:cxnChg chg="mod">
          <ac:chgData name="Sonali Jain" userId="217aede0-898e-4154-a3ea-af8af56e7adc" providerId="ADAL" clId="{5C0F026A-4FD3-481E-9A41-08D177DD767F}" dt="2020-01-27T04:58:47.825" v="3287" actId="1038"/>
          <ac:cxnSpMkLst>
            <pc:docMk/>
            <pc:sldMk cId="1790394043" sldId="820"/>
            <ac:cxnSpMk id="32" creationId="{C5F27771-5265-49F8-9C98-B7BD478DB07D}"/>
          </ac:cxnSpMkLst>
        </pc:cxnChg>
        <pc:cxnChg chg="mod">
          <ac:chgData name="Sonali Jain" userId="217aede0-898e-4154-a3ea-af8af56e7adc" providerId="ADAL" clId="{5C0F026A-4FD3-481E-9A41-08D177DD767F}" dt="2020-01-27T04:58:47.825" v="3287" actId="1038"/>
          <ac:cxnSpMkLst>
            <pc:docMk/>
            <pc:sldMk cId="1790394043" sldId="820"/>
            <ac:cxnSpMk id="36" creationId="{9111076A-DE8B-4CB5-AAF3-93018F8C5DE0}"/>
          </ac:cxnSpMkLst>
        </pc:cxnChg>
        <pc:cxnChg chg="mod">
          <ac:chgData name="Sonali Jain" userId="217aede0-898e-4154-a3ea-af8af56e7adc" providerId="ADAL" clId="{5C0F026A-4FD3-481E-9A41-08D177DD767F}" dt="2020-01-27T04:58:47.825" v="3287" actId="1038"/>
          <ac:cxnSpMkLst>
            <pc:docMk/>
            <pc:sldMk cId="1790394043" sldId="820"/>
            <ac:cxnSpMk id="37" creationId="{14AD0948-E781-4C25-8589-85F5F966EB07}"/>
          </ac:cxnSpMkLst>
        </pc:cxnChg>
        <pc:cxnChg chg="mod">
          <ac:chgData name="Sonali Jain" userId="217aede0-898e-4154-a3ea-af8af56e7adc" providerId="ADAL" clId="{5C0F026A-4FD3-481E-9A41-08D177DD767F}" dt="2020-01-27T04:58:47.825" v="3287" actId="1038"/>
          <ac:cxnSpMkLst>
            <pc:docMk/>
            <pc:sldMk cId="1790394043" sldId="820"/>
            <ac:cxnSpMk id="43" creationId="{875CD625-999E-41D1-B9B7-6BB7C162DAD2}"/>
          </ac:cxnSpMkLst>
        </pc:cxnChg>
      </pc:sldChg>
      <pc:sldChg chg="addSp delSp modSp add modAnim">
        <pc:chgData name="Sonali Jain" userId="217aede0-898e-4154-a3ea-af8af56e7adc" providerId="ADAL" clId="{5C0F026A-4FD3-481E-9A41-08D177DD767F}" dt="2020-01-27T04:59:24.794" v="3325" actId="1038"/>
        <pc:sldMkLst>
          <pc:docMk/>
          <pc:sldMk cId="4118359551" sldId="821"/>
        </pc:sldMkLst>
        <pc:spChg chg="mod">
          <ac:chgData name="Sonali Jain" userId="217aede0-898e-4154-a3ea-af8af56e7adc" providerId="ADAL" clId="{5C0F026A-4FD3-481E-9A41-08D177DD767F}" dt="2020-01-24T17:55:22.072" v="2689" actId="20577"/>
          <ac:spMkLst>
            <pc:docMk/>
            <pc:sldMk cId="4118359551" sldId="821"/>
            <ac:spMk id="2" creationId="{C6EF882D-0963-4FE6-A07E-51020C160765}"/>
          </ac:spMkLst>
        </pc:spChg>
        <pc:spChg chg="del">
          <ac:chgData name="Sonali Jain" userId="217aede0-898e-4154-a3ea-af8af56e7adc" providerId="ADAL" clId="{5C0F026A-4FD3-481E-9A41-08D177DD767F}" dt="2020-01-27T04:59:00.190" v="3289" actId="478"/>
          <ac:spMkLst>
            <pc:docMk/>
            <pc:sldMk cId="4118359551" sldId="821"/>
            <ac:spMk id="3" creationId="{946B497D-4E4C-452F-A631-358626FB627E}"/>
          </ac:spMkLst>
        </pc:spChg>
        <pc:spChg chg="mod">
          <ac:chgData name="Sonali Jain" userId="217aede0-898e-4154-a3ea-af8af56e7adc" providerId="ADAL" clId="{5C0F026A-4FD3-481E-9A41-08D177DD767F}" dt="2020-01-27T04:59:24.794" v="3325" actId="1038"/>
          <ac:spMkLst>
            <pc:docMk/>
            <pc:sldMk cId="4118359551" sldId="821"/>
            <ac:spMk id="5" creationId="{19D185D6-7F19-482E-AC28-0B67786A01DB}"/>
          </ac:spMkLst>
        </pc:spChg>
        <pc:spChg chg="mod">
          <ac:chgData name="Sonali Jain" userId="217aede0-898e-4154-a3ea-af8af56e7adc" providerId="ADAL" clId="{5C0F026A-4FD3-481E-9A41-08D177DD767F}" dt="2020-01-27T04:59:24.794" v="3325" actId="1038"/>
          <ac:spMkLst>
            <pc:docMk/>
            <pc:sldMk cId="4118359551" sldId="821"/>
            <ac:spMk id="6" creationId="{AC7CC3C6-68BB-4113-9C06-779D51245633}"/>
          </ac:spMkLst>
        </pc:spChg>
        <pc:spChg chg="mod">
          <ac:chgData name="Sonali Jain" userId="217aede0-898e-4154-a3ea-af8af56e7adc" providerId="ADAL" clId="{5C0F026A-4FD3-481E-9A41-08D177DD767F}" dt="2020-01-27T04:59:24.794" v="3325" actId="1038"/>
          <ac:spMkLst>
            <pc:docMk/>
            <pc:sldMk cId="4118359551" sldId="821"/>
            <ac:spMk id="11" creationId="{24EF6AAB-7D59-4B98-899F-DB4B2CC656B9}"/>
          </ac:spMkLst>
        </pc:spChg>
        <pc:spChg chg="mod">
          <ac:chgData name="Sonali Jain" userId="217aede0-898e-4154-a3ea-af8af56e7adc" providerId="ADAL" clId="{5C0F026A-4FD3-481E-9A41-08D177DD767F}" dt="2020-01-27T04:59:24.794" v="3325" actId="1038"/>
          <ac:spMkLst>
            <pc:docMk/>
            <pc:sldMk cId="4118359551" sldId="821"/>
            <ac:spMk id="12" creationId="{FD5BFC6D-02B7-4614-A547-AAE522BB74A1}"/>
          </ac:spMkLst>
        </pc:spChg>
        <pc:spChg chg="mod">
          <ac:chgData name="Sonali Jain" userId="217aede0-898e-4154-a3ea-af8af56e7adc" providerId="ADAL" clId="{5C0F026A-4FD3-481E-9A41-08D177DD767F}" dt="2020-01-27T04:59:24.794" v="3325" actId="1038"/>
          <ac:spMkLst>
            <pc:docMk/>
            <pc:sldMk cId="4118359551" sldId="821"/>
            <ac:spMk id="15" creationId="{55FD9389-C5A1-4647-A2BE-1C5A199B1B7D}"/>
          </ac:spMkLst>
        </pc:spChg>
        <pc:spChg chg="mod">
          <ac:chgData name="Sonali Jain" userId="217aede0-898e-4154-a3ea-af8af56e7adc" providerId="ADAL" clId="{5C0F026A-4FD3-481E-9A41-08D177DD767F}" dt="2020-01-27T04:59:24.794" v="3325" actId="1038"/>
          <ac:spMkLst>
            <pc:docMk/>
            <pc:sldMk cId="4118359551" sldId="821"/>
            <ac:spMk id="16" creationId="{CD4E52F0-9CDF-4654-A9D4-31914182B59F}"/>
          </ac:spMkLst>
        </pc:spChg>
        <pc:spChg chg="add mod">
          <ac:chgData name="Sonali Jain" userId="217aede0-898e-4154-a3ea-af8af56e7adc" providerId="ADAL" clId="{5C0F026A-4FD3-481E-9A41-08D177DD767F}" dt="2020-01-27T04:59:24.794" v="3325" actId="1038"/>
          <ac:spMkLst>
            <pc:docMk/>
            <pc:sldMk cId="4118359551" sldId="821"/>
            <ac:spMk id="23" creationId="{A36DE795-FD94-4269-BB64-94B3710D7150}"/>
          </ac:spMkLst>
        </pc:spChg>
        <pc:spChg chg="del">
          <ac:chgData name="Sonali Jain" userId="217aede0-898e-4154-a3ea-af8af56e7adc" providerId="ADAL" clId="{5C0F026A-4FD3-481E-9A41-08D177DD767F}" dt="2020-01-24T17:54:12.534" v="2642" actId="478"/>
          <ac:spMkLst>
            <pc:docMk/>
            <pc:sldMk cId="4118359551" sldId="821"/>
            <ac:spMk id="24" creationId="{DEBFECBD-CACE-4D37-876D-EDA7C1FE4C2A}"/>
          </ac:spMkLst>
        </pc:spChg>
        <pc:spChg chg="mod">
          <ac:chgData name="Sonali Jain" userId="217aede0-898e-4154-a3ea-af8af56e7adc" providerId="ADAL" clId="{5C0F026A-4FD3-481E-9A41-08D177DD767F}" dt="2020-01-27T04:59:24.794" v="3325" actId="1038"/>
          <ac:spMkLst>
            <pc:docMk/>
            <pc:sldMk cId="4118359551" sldId="821"/>
            <ac:spMk id="27" creationId="{9B001F20-DD33-4A82-84E6-16C117292C40}"/>
          </ac:spMkLst>
        </pc:spChg>
        <pc:spChg chg="mod">
          <ac:chgData name="Sonali Jain" userId="217aede0-898e-4154-a3ea-af8af56e7adc" providerId="ADAL" clId="{5C0F026A-4FD3-481E-9A41-08D177DD767F}" dt="2020-01-27T04:59:24.794" v="3325" actId="1038"/>
          <ac:spMkLst>
            <pc:docMk/>
            <pc:sldMk cId="4118359551" sldId="821"/>
            <ac:spMk id="34" creationId="{E55A37FF-8FE6-47C1-ABC5-C9DC93FFBF80}"/>
          </ac:spMkLst>
        </pc:spChg>
        <pc:spChg chg="mod">
          <ac:chgData name="Sonali Jain" userId="217aede0-898e-4154-a3ea-af8af56e7adc" providerId="ADAL" clId="{5C0F026A-4FD3-481E-9A41-08D177DD767F}" dt="2020-01-27T04:59:24.794" v="3325" actId="1038"/>
          <ac:spMkLst>
            <pc:docMk/>
            <pc:sldMk cId="4118359551" sldId="821"/>
            <ac:spMk id="35" creationId="{A4F23315-6A4C-42D7-A0B6-57735463A477}"/>
          </ac:spMkLst>
        </pc:spChg>
        <pc:spChg chg="mod">
          <ac:chgData name="Sonali Jain" userId="217aede0-898e-4154-a3ea-af8af56e7adc" providerId="ADAL" clId="{5C0F026A-4FD3-481E-9A41-08D177DD767F}" dt="2020-01-27T04:59:24.794" v="3325" actId="1038"/>
          <ac:spMkLst>
            <pc:docMk/>
            <pc:sldMk cId="4118359551" sldId="821"/>
            <ac:spMk id="44" creationId="{60393954-3781-4EAC-BA87-A522BF138413}"/>
          </ac:spMkLst>
        </pc:spChg>
        <pc:picChg chg="add mod">
          <ac:chgData name="Sonali Jain" userId="217aede0-898e-4154-a3ea-af8af56e7adc" providerId="ADAL" clId="{5C0F026A-4FD3-481E-9A41-08D177DD767F}" dt="2020-01-27T04:59:24.794" v="3325" actId="1038"/>
          <ac:picMkLst>
            <pc:docMk/>
            <pc:sldMk cId="4118359551" sldId="821"/>
            <ac:picMk id="22" creationId="{6C4A1260-E73C-4EC9-B2F6-9A01C3627634}"/>
          </ac:picMkLst>
        </pc:picChg>
        <pc:cxnChg chg="mod">
          <ac:chgData name="Sonali Jain" userId="217aede0-898e-4154-a3ea-af8af56e7adc" providerId="ADAL" clId="{5C0F026A-4FD3-481E-9A41-08D177DD767F}" dt="2020-01-27T04:59:24.794" v="3325" actId="1038"/>
          <ac:cxnSpMkLst>
            <pc:docMk/>
            <pc:sldMk cId="4118359551" sldId="821"/>
            <ac:cxnSpMk id="8" creationId="{9551611B-4D02-4DB2-AE07-D0DBCBAAEA94}"/>
          </ac:cxnSpMkLst>
        </pc:cxnChg>
        <pc:cxnChg chg="mod">
          <ac:chgData name="Sonali Jain" userId="217aede0-898e-4154-a3ea-af8af56e7adc" providerId="ADAL" clId="{5C0F026A-4FD3-481E-9A41-08D177DD767F}" dt="2020-01-27T04:59:24.794" v="3325" actId="1038"/>
          <ac:cxnSpMkLst>
            <pc:docMk/>
            <pc:sldMk cId="4118359551" sldId="821"/>
            <ac:cxnSpMk id="14" creationId="{11A4CDB1-FB1D-4F77-8249-6313389B7968}"/>
          </ac:cxnSpMkLst>
        </pc:cxnChg>
        <pc:cxnChg chg="mod">
          <ac:chgData name="Sonali Jain" userId="217aede0-898e-4154-a3ea-af8af56e7adc" providerId="ADAL" clId="{5C0F026A-4FD3-481E-9A41-08D177DD767F}" dt="2020-01-27T04:59:24.794" v="3325" actId="1038"/>
          <ac:cxnSpMkLst>
            <pc:docMk/>
            <pc:sldMk cId="4118359551" sldId="821"/>
            <ac:cxnSpMk id="30" creationId="{60752FB7-8FB4-40F0-B788-1A1B60CFAF3C}"/>
          </ac:cxnSpMkLst>
        </pc:cxnChg>
        <pc:cxnChg chg="mod">
          <ac:chgData name="Sonali Jain" userId="217aede0-898e-4154-a3ea-af8af56e7adc" providerId="ADAL" clId="{5C0F026A-4FD3-481E-9A41-08D177DD767F}" dt="2020-01-27T04:59:24.794" v="3325" actId="1038"/>
          <ac:cxnSpMkLst>
            <pc:docMk/>
            <pc:sldMk cId="4118359551" sldId="821"/>
            <ac:cxnSpMk id="32" creationId="{C5F27771-5265-49F8-9C98-B7BD478DB07D}"/>
          </ac:cxnSpMkLst>
        </pc:cxnChg>
        <pc:cxnChg chg="mod">
          <ac:chgData name="Sonali Jain" userId="217aede0-898e-4154-a3ea-af8af56e7adc" providerId="ADAL" clId="{5C0F026A-4FD3-481E-9A41-08D177DD767F}" dt="2020-01-27T04:59:24.794" v="3325" actId="1038"/>
          <ac:cxnSpMkLst>
            <pc:docMk/>
            <pc:sldMk cId="4118359551" sldId="821"/>
            <ac:cxnSpMk id="36" creationId="{9111076A-DE8B-4CB5-AAF3-93018F8C5DE0}"/>
          </ac:cxnSpMkLst>
        </pc:cxnChg>
        <pc:cxnChg chg="mod">
          <ac:chgData name="Sonali Jain" userId="217aede0-898e-4154-a3ea-af8af56e7adc" providerId="ADAL" clId="{5C0F026A-4FD3-481E-9A41-08D177DD767F}" dt="2020-01-27T04:59:24.794" v="3325" actId="1038"/>
          <ac:cxnSpMkLst>
            <pc:docMk/>
            <pc:sldMk cId="4118359551" sldId="821"/>
            <ac:cxnSpMk id="37" creationId="{14AD0948-E781-4C25-8589-85F5F966EB07}"/>
          </ac:cxnSpMkLst>
        </pc:cxnChg>
        <pc:cxnChg chg="mod">
          <ac:chgData name="Sonali Jain" userId="217aede0-898e-4154-a3ea-af8af56e7adc" providerId="ADAL" clId="{5C0F026A-4FD3-481E-9A41-08D177DD767F}" dt="2020-01-27T04:59:24.794" v="3325" actId="1038"/>
          <ac:cxnSpMkLst>
            <pc:docMk/>
            <pc:sldMk cId="4118359551" sldId="821"/>
            <ac:cxnSpMk id="43" creationId="{875CD625-999E-41D1-B9B7-6BB7C162DAD2}"/>
          </ac:cxnSpMkLst>
        </pc:cxnChg>
      </pc:sldChg>
      <pc:sldChg chg="addSp delSp modSp add modAnim">
        <pc:chgData name="Sonali Jain" userId="217aede0-898e-4154-a3ea-af8af56e7adc" providerId="ADAL" clId="{5C0F026A-4FD3-481E-9A41-08D177DD767F}" dt="2020-01-27T05:00:34.628" v="3358" actId="1038"/>
        <pc:sldMkLst>
          <pc:docMk/>
          <pc:sldMk cId="2501157647" sldId="822"/>
        </pc:sldMkLst>
        <pc:spChg chg="mod">
          <ac:chgData name="Sonali Jain" userId="217aede0-898e-4154-a3ea-af8af56e7adc" providerId="ADAL" clId="{5C0F026A-4FD3-481E-9A41-08D177DD767F}" dt="2020-01-24T17:55:46.734" v="2713" actId="20577"/>
          <ac:spMkLst>
            <pc:docMk/>
            <pc:sldMk cId="2501157647" sldId="822"/>
            <ac:spMk id="2" creationId="{C6EF882D-0963-4FE6-A07E-51020C160765}"/>
          </ac:spMkLst>
        </pc:spChg>
        <pc:spChg chg="del">
          <ac:chgData name="Sonali Jain" userId="217aede0-898e-4154-a3ea-af8af56e7adc" providerId="ADAL" clId="{5C0F026A-4FD3-481E-9A41-08D177DD767F}" dt="2020-01-27T05:00:23.494" v="3327" actId="478"/>
          <ac:spMkLst>
            <pc:docMk/>
            <pc:sldMk cId="2501157647" sldId="822"/>
            <ac:spMk id="3" creationId="{946B497D-4E4C-452F-A631-358626FB627E}"/>
          </ac:spMkLst>
        </pc:spChg>
        <pc:spChg chg="add mod">
          <ac:chgData name="Sonali Jain" userId="217aede0-898e-4154-a3ea-af8af56e7adc" providerId="ADAL" clId="{5C0F026A-4FD3-481E-9A41-08D177DD767F}" dt="2020-01-27T05:00:34.628" v="3358" actId="1038"/>
          <ac:spMkLst>
            <pc:docMk/>
            <pc:sldMk cId="2501157647" sldId="822"/>
            <ac:spMk id="4" creationId="{A83730D4-61C3-4486-99C7-B08774365C68}"/>
          </ac:spMkLst>
        </pc:spChg>
        <pc:spChg chg="mod">
          <ac:chgData name="Sonali Jain" userId="217aede0-898e-4154-a3ea-af8af56e7adc" providerId="ADAL" clId="{5C0F026A-4FD3-481E-9A41-08D177DD767F}" dt="2020-01-27T05:00:34.628" v="3358" actId="1038"/>
          <ac:spMkLst>
            <pc:docMk/>
            <pc:sldMk cId="2501157647" sldId="822"/>
            <ac:spMk id="5" creationId="{19D185D6-7F19-482E-AC28-0B67786A01DB}"/>
          </ac:spMkLst>
        </pc:spChg>
        <pc:spChg chg="mod">
          <ac:chgData name="Sonali Jain" userId="217aede0-898e-4154-a3ea-af8af56e7adc" providerId="ADAL" clId="{5C0F026A-4FD3-481E-9A41-08D177DD767F}" dt="2020-01-27T05:00:34.628" v="3358" actId="1038"/>
          <ac:spMkLst>
            <pc:docMk/>
            <pc:sldMk cId="2501157647" sldId="822"/>
            <ac:spMk id="6" creationId="{AC7CC3C6-68BB-4113-9C06-779D51245633}"/>
          </ac:spMkLst>
        </pc:spChg>
        <pc:spChg chg="del">
          <ac:chgData name="Sonali Jain" userId="217aede0-898e-4154-a3ea-af8af56e7adc" providerId="ADAL" clId="{5C0F026A-4FD3-481E-9A41-08D177DD767F}" dt="2020-01-24T17:55:55.646" v="2714" actId="478"/>
          <ac:spMkLst>
            <pc:docMk/>
            <pc:sldMk cId="2501157647" sldId="822"/>
            <ac:spMk id="11" creationId="{24EF6AAB-7D59-4B98-899F-DB4B2CC656B9}"/>
          </ac:spMkLst>
        </pc:spChg>
        <pc:spChg chg="mod">
          <ac:chgData name="Sonali Jain" userId="217aede0-898e-4154-a3ea-af8af56e7adc" providerId="ADAL" clId="{5C0F026A-4FD3-481E-9A41-08D177DD767F}" dt="2020-01-27T05:00:34.628" v="3358" actId="1038"/>
          <ac:spMkLst>
            <pc:docMk/>
            <pc:sldMk cId="2501157647" sldId="822"/>
            <ac:spMk id="12" creationId="{FD5BFC6D-02B7-4614-A547-AAE522BB74A1}"/>
          </ac:spMkLst>
        </pc:spChg>
        <pc:spChg chg="mod">
          <ac:chgData name="Sonali Jain" userId="217aede0-898e-4154-a3ea-af8af56e7adc" providerId="ADAL" clId="{5C0F026A-4FD3-481E-9A41-08D177DD767F}" dt="2020-01-27T05:00:34.628" v="3358" actId="1038"/>
          <ac:spMkLst>
            <pc:docMk/>
            <pc:sldMk cId="2501157647" sldId="822"/>
            <ac:spMk id="15" creationId="{55FD9389-C5A1-4647-A2BE-1C5A199B1B7D}"/>
          </ac:spMkLst>
        </pc:spChg>
        <pc:spChg chg="mod">
          <ac:chgData name="Sonali Jain" userId="217aede0-898e-4154-a3ea-af8af56e7adc" providerId="ADAL" clId="{5C0F026A-4FD3-481E-9A41-08D177DD767F}" dt="2020-01-27T05:00:34.628" v="3358" actId="1038"/>
          <ac:spMkLst>
            <pc:docMk/>
            <pc:sldMk cId="2501157647" sldId="822"/>
            <ac:spMk id="16" creationId="{CD4E52F0-9CDF-4654-A9D4-31914182B59F}"/>
          </ac:spMkLst>
        </pc:spChg>
        <pc:spChg chg="add mod">
          <ac:chgData name="Sonali Jain" userId="217aede0-898e-4154-a3ea-af8af56e7adc" providerId="ADAL" clId="{5C0F026A-4FD3-481E-9A41-08D177DD767F}" dt="2020-01-27T05:00:34.628" v="3358" actId="1038"/>
          <ac:spMkLst>
            <pc:docMk/>
            <pc:sldMk cId="2501157647" sldId="822"/>
            <ac:spMk id="22" creationId="{73FCEC0F-DBB2-4724-A5B3-74213A2DB24D}"/>
          </ac:spMkLst>
        </pc:spChg>
        <pc:spChg chg="del">
          <ac:chgData name="Sonali Jain" userId="217aede0-898e-4154-a3ea-af8af56e7adc" providerId="ADAL" clId="{5C0F026A-4FD3-481E-9A41-08D177DD767F}" dt="2020-01-24T17:56:11.931" v="2718" actId="478"/>
          <ac:spMkLst>
            <pc:docMk/>
            <pc:sldMk cId="2501157647" sldId="822"/>
            <ac:spMk id="27" creationId="{9B001F20-DD33-4A82-84E6-16C117292C40}"/>
          </ac:spMkLst>
        </pc:spChg>
        <pc:spChg chg="mod">
          <ac:chgData name="Sonali Jain" userId="217aede0-898e-4154-a3ea-af8af56e7adc" providerId="ADAL" clId="{5C0F026A-4FD3-481E-9A41-08D177DD767F}" dt="2020-01-27T05:00:34.628" v="3358" actId="1038"/>
          <ac:spMkLst>
            <pc:docMk/>
            <pc:sldMk cId="2501157647" sldId="822"/>
            <ac:spMk id="34" creationId="{E55A37FF-8FE6-47C1-ABC5-C9DC93FFBF80}"/>
          </ac:spMkLst>
        </pc:spChg>
        <pc:spChg chg="mod">
          <ac:chgData name="Sonali Jain" userId="217aede0-898e-4154-a3ea-af8af56e7adc" providerId="ADAL" clId="{5C0F026A-4FD3-481E-9A41-08D177DD767F}" dt="2020-01-27T05:00:34.628" v="3358" actId="1038"/>
          <ac:spMkLst>
            <pc:docMk/>
            <pc:sldMk cId="2501157647" sldId="822"/>
            <ac:spMk id="35" creationId="{A4F23315-6A4C-42D7-A0B6-57735463A477}"/>
          </ac:spMkLst>
        </pc:spChg>
        <pc:spChg chg="del">
          <ac:chgData name="Sonali Jain" userId="217aede0-898e-4154-a3ea-af8af56e7adc" providerId="ADAL" clId="{5C0F026A-4FD3-481E-9A41-08D177DD767F}" dt="2020-01-24T17:56:07.999" v="2717" actId="478"/>
          <ac:spMkLst>
            <pc:docMk/>
            <pc:sldMk cId="2501157647" sldId="822"/>
            <ac:spMk id="44" creationId="{60393954-3781-4EAC-BA87-A522BF138413}"/>
          </ac:spMkLst>
        </pc:spChg>
        <pc:picChg chg="add mod modCrop">
          <ac:chgData name="Sonali Jain" userId="217aede0-898e-4154-a3ea-af8af56e7adc" providerId="ADAL" clId="{5C0F026A-4FD3-481E-9A41-08D177DD767F}" dt="2020-01-27T05:00:34.628" v="3358" actId="1038"/>
          <ac:picMkLst>
            <pc:docMk/>
            <pc:sldMk cId="2501157647" sldId="822"/>
            <ac:picMk id="9" creationId="{8BFA3BAD-86BE-48FE-8C9E-215F3D4546D9}"/>
          </ac:picMkLst>
        </pc:picChg>
        <pc:picChg chg="del">
          <ac:chgData name="Sonali Jain" userId="217aede0-898e-4154-a3ea-af8af56e7adc" providerId="ADAL" clId="{5C0F026A-4FD3-481E-9A41-08D177DD767F}" dt="2020-01-24T17:56:05.492" v="2716" actId="478"/>
          <ac:picMkLst>
            <pc:docMk/>
            <pc:sldMk cId="2501157647" sldId="822"/>
            <ac:picMk id="22" creationId="{6C4A1260-E73C-4EC9-B2F6-9A01C3627634}"/>
          </ac:picMkLst>
        </pc:picChg>
        <pc:picChg chg="add mod">
          <ac:chgData name="Sonali Jain" userId="217aede0-898e-4154-a3ea-af8af56e7adc" providerId="ADAL" clId="{5C0F026A-4FD3-481E-9A41-08D177DD767F}" dt="2020-01-27T05:00:34.628" v="3358" actId="1038"/>
          <ac:picMkLst>
            <pc:docMk/>
            <pc:sldMk cId="2501157647" sldId="822"/>
            <ac:picMk id="23" creationId="{C34640B7-6622-44E7-8D82-D8C091948875}"/>
          </ac:picMkLst>
        </pc:picChg>
        <pc:picChg chg="add mod">
          <ac:chgData name="Sonali Jain" userId="217aede0-898e-4154-a3ea-af8af56e7adc" providerId="ADAL" clId="{5C0F026A-4FD3-481E-9A41-08D177DD767F}" dt="2020-01-27T05:00:34.628" v="3358" actId="1038"/>
          <ac:picMkLst>
            <pc:docMk/>
            <pc:sldMk cId="2501157647" sldId="822"/>
            <ac:picMk id="24" creationId="{A0AF22CC-8A8E-4DCE-8F3A-FCDE6CFB8BF1}"/>
          </ac:picMkLst>
        </pc:picChg>
        <pc:cxnChg chg="mod">
          <ac:chgData name="Sonali Jain" userId="217aede0-898e-4154-a3ea-af8af56e7adc" providerId="ADAL" clId="{5C0F026A-4FD3-481E-9A41-08D177DD767F}" dt="2020-01-27T05:00:34.628" v="3358" actId="1038"/>
          <ac:cxnSpMkLst>
            <pc:docMk/>
            <pc:sldMk cId="2501157647" sldId="822"/>
            <ac:cxnSpMk id="8" creationId="{9551611B-4D02-4DB2-AE07-D0DBCBAAEA94}"/>
          </ac:cxnSpMkLst>
        </pc:cxnChg>
        <pc:cxnChg chg="mod">
          <ac:chgData name="Sonali Jain" userId="217aede0-898e-4154-a3ea-af8af56e7adc" providerId="ADAL" clId="{5C0F026A-4FD3-481E-9A41-08D177DD767F}" dt="2020-01-27T05:00:34.628" v="3358" actId="1038"/>
          <ac:cxnSpMkLst>
            <pc:docMk/>
            <pc:sldMk cId="2501157647" sldId="822"/>
            <ac:cxnSpMk id="14" creationId="{11A4CDB1-FB1D-4F77-8249-6313389B7968}"/>
          </ac:cxnSpMkLst>
        </pc:cxnChg>
        <pc:cxnChg chg="add mod">
          <ac:chgData name="Sonali Jain" userId="217aede0-898e-4154-a3ea-af8af56e7adc" providerId="ADAL" clId="{5C0F026A-4FD3-481E-9A41-08D177DD767F}" dt="2020-01-27T05:00:34.628" v="3358" actId="1038"/>
          <ac:cxnSpMkLst>
            <pc:docMk/>
            <pc:sldMk cId="2501157647" sldId="822"/>
            <ac:cxnSpMk id="28" creationId="{3449045C-8242-4984-8711-AF90E42F2E78}"/>
          </ac:cxnSpMkLst>
        </pc:cxnChg>
        <pc:cxnChg chg="add mod">
          <ac:chgData name="Sonali Jain" userId="217aede0-898e-4154-a3ea-af8af56e7adc" providerId="ADAL" clId="{5C0F026A-4FD3-481E-9A41-08D177DD767F}" dt="2020-01-27T05:00:34.628" v="3358" actId="1038"/>
          <ac:cxnSpMkLst>
            <pc:docMk/>
            <pc:sldMk cId="2501157647" sldId="822"/>
            <ac:cxnSpMk id="29" creationId="{6534456A-4D49-4304-AAF0-7EEEC93EE14E}"/>
          </ac:cxnSpMkLst>
        </pc:cxnChg>
        <pc:cxnChg chg="mod">
          <ac:chgData name="Sonali Jain" userId="217aede0-898e-4154-a3ea-af8af56e7adc" providerId="ADAL" clId="{5C0F026A-4FD3-481E-9A41-08D177DD767F}" dt="2020-01-27T05:00:34.628" v="3358" actId="1038"/>
          <ac:cxnSpMkLst>
            <pc:docMk/>
            <pc:sldMk cId="2501157647" sldId="822"/>
            <ac:cxnSpMk id="30" creationId="{60752FB7-8FB4-40F0-B788-1A1B60CFAF3C}"/>
          </ac:cxnSpMkLst>
        </pc:cxnChg>
        <pc:cxnChg chg="mod">
          <ac:chgData name="Sonali Jain" userId="217aede0-898e-4154-a3ea-af8af56e7adc" providerId="ADAL" clId="{5C0F026A-4FD3-481E-9A41-08D177DD767F}" dt="2020-01-27T05:00:34.628" v="3358" actId="1038"/>
          <ac:cxnSpMkLst>
            <pc:docMk/>
            <pc:sldMk cId="2501157647" sldId="822"/>
            <ac:cxnSpMk id="32" creationId="{C5F27771-5265-49F8-9C98-B7BD478DB07D}"/>
          </ac:cxnSpMkLst>
        </pc:cxnChg>
        <pc:cxnChg chg="del">
          <ac:chgData name="Sonali Jain" userId="217aede0-898e-4154-a3ea-af8af56e7adc" providerId="ADAL" clId="{5C0F026A-4FD3-481E-9A41-08D177DD767F}" dt="2020-01-24T17:56:02.068" v="2715" actId="478"/>
          <ac:cxnSpMkLst>
            <pc:docMk/>
            <pc:sldMk cId="2501157647" sldId="822"/>
            <ac:cxnSpMk id="36" creationId="{9111076A-DE8B-4CB5-AAF3-93018F8C5DE0}"/>
          </ac:cxnSpMkLst>
        </pc:cxnChg>
        <pc:cxnChg chg="del">
          <ac:chgData name="Sonali Jain" userId="217aede0-898e-4154-a3ea-af8af56e7adc" providerId="ADAL" clId="{5C0F026A-4FD3-481E-9A41-08D177DD767F}" dt="2020-01-24T17:56:02.068" v="2715" actId="478"/>
          <ac:cxnSpMkLst>
            <pc:docMk/>
            <pc:sldMk cId="2501157647" sldId="822"/>
            <ac:cxnSpMk id="37" creationId="{14AD0948-E781-4C25-8589-85F5F966EB07}"/>
          </ac:cxnSpMkLst>
        </pc:cxnChg>
        <pc:cxnChg chg="mod">
          <ac:chgData name="Sonali Jain" userId="217aede0-898e-4154-a3ea-af8af56e7adc" providerId="ADAL" clId="{5C0F026A-4FD3-481E-9A41-08D177DD767F}" dt="2020-01-27T05:00:34.628" v="3358" actId="1038"/>
          <ac:cxnSpMkLst>
            <pc:docMk/>
            <pc:sldMk cId="2501157647" sldId="822"/>
            <ac:cxnSpMk id="43" creationId="{875CD625-999E-41D1-B9B7-6BB7C162DAD2}"/>
          </ac:cxnSpMkLst>
        </pc:cxnChg>
      </pc:sldChg>
      <pc:sldChg chg="addSp delSp modSp add">
        <pc:chgData name="Sonali Jain" userId="217aede0-898e-4154-a3ea-af8af56e7adc" providerId="ADAL" clId="{5C0F026A-4FD3-481E-9A41-08D177DD767F}" dt="2020-01-24T18:02:47.729" v="2891" actId="1076"/>
        <pc:sldMkLst>
          <pc:docMk/>
          <pc:sldMk cId="1836088837" sldId="823"/>
        </pc:sldMkLst>
        <pc:spChg chg="mod">
          <ac:chgData name="Sonali Jain" userId="217aede0-898e-4154-a3ea-af8af56e7adc" providerId="ADAL" clId="{5C0F026A-4FD3-481E-9A41-08D177DD767F}" dt="2020-01-24T18:00:33.388" v="2882" actId="20577"/>
          <ac:spMkLst>
            <pc:docMk/>
            <pc:sldMk cId="1836088837" sldId="823"/>
            <ac:spMk id="2" creationId="{C6EF882D-0963-4FE6-A07E-51020C160765}"/>
          </ac:spMkLst>
        </pc:spChg>
        <pc:spChg chg="del">
          <ac:chgData name="Sonali Jain" userId="217aede0-898e-4154-a3ea-af8af56e7adc" providerId="ADAL" clId="{5C0F026A-4FD3-481E-9A41-08D177DD767F}" dt="2020-01-24T18:00:44.278" v="2883" actId="478"/>
          <ac:spMkLst>
            <pc:docMk/>
            <pc:sldMk cId="1836088837" sldId="823"/>
            <ac:spMk id="3" creationId="{946B497D-4E4C-452F-A631-358626FB627E}"/>
          </ac:spMkLst>
        </pc:spChg>
        <pc:spChg chg="del">
          <ac:chgData name="Sonali Jain" userId="217aede0-898e-4154-a3ea-af8af56e7adc" providerId="ADAL" clId="{5C0F026A-4FD3-481E-9A41-08D177DD767F}" dt="2020-01-24T18:00:44.278" v="2883" actId="478"/>
          <ac:spMkLst>
            <pc:docMk/>
            <pc:sldMk cId="1836088837" sldId="823"/>
            <ac:spMk id="4" creationId="{A83730D4-61C3-4486-99C7-B08774365C68}"/>
          </ac:spMkLst>
        </pc:spChg>
        <pc:spChg chg="del">
          <ac:chgData name="Sonali Jain" userId="217aede0-898e-4154-a3ea-af8af56e7adc" providerId="ADAL" clId="{5C0F026A-4FD3-481E-9A41-08D177DD767F}" dt="2020-01-24T18:00:44.278" v="2883" actId="478"/>
          <ac:spMkLst>
            <pc:docMk/>
            <pc:sldMk cId="1836088837" sldId="823"/>
            <ac:spMk id="5" creationId="{19D185D6-7F19-482E-AC28-0B67786A01DB}"/>
          </ac:spMkLst>
        </pc:spChg>
        <pc:spChg chg="del">
          <ac:chgData name="Sonali Jain" userId="217aede0-898e-4154-a3ea-af8af56e7adc" providerId="ADAL" clId="{5C0F026A-4FD3-481E-9A41-08D177DD767F}" dt="2020-01-24T18:00:44.278" v="2883" actId="478"/>
          <ac:spMkLst>
            <pc:docMk/>
            <pc:sldMk cId="1836088837" sldId="823"/>
            <ac:spMk id="6" creationId="{AC7CC3C6-68BB-4113-9C06-779D51245633}"/>
          </ac:spMkLst>
        </pc:spChg>
        <pc:spChg chg="del">
          <ac:chgData name="Sonali Jain" userId="217aede0-898e-4154-a3ea-af8af56e7adc" providerId="ADAL" clId="{5C0F026A-4FD3-481E-9A41-08D177DD767F}" dt="2020-01-24T18:00:44.278" v="2883" actId="478"/>
          <ac:spMkLst>
            <pc:docMk/>
            <pc:sldMk cId="1836088837" sldId="823"/>
            <ac:spMk id="12" creationId="{FD5BFC6D-02B7-4614-A547-AAE522BB74A1}"/>
          </ac:spMkLst>
        </pc:spChg>
        <pc:spChg chg="del">
          <ac:chgData name="Sonali Jain" userId="217aede0-898e-4154-a3ea-af8af56e7adc" providerId="ADAL" clId="{5C0F026A-4FD3-481E-9A41-08D177DD767F}" dt="2020-01-24T18:00:44.278" v="2883" actId="478"/>
          <ac:spMkLst>
            <pc:docMk/>
            <pc:sldMk cId="1836088837" sldId="823"/>
            <ac:spMk id="15" creationId="{55FD9389-C5A1-4647-A2BE-1C5A199B1B7D}"/>
          </ac:spMkLst>
        </pc:spChg>
        <pc:spChg chg="del">
          <ac:chgData name="Sonali Jain" userId="217aede0-898e-4154-a3ea-af8af56e7adc" providerId="ADAL" clId="{5C0F026A-4FD3-481E-9A41-08D177DD767F}" dt="2020-01-24T18:00:44.278" v="2883" actId="478"/>
          <ac:spMkLst>
            <pc:docMk/>
            <pc:sldMk cId="1836088837" sldId="823"/>
            <ac:spMk id="16" creationId="{CD4E52F0-9CDF-4654-A9D4-31914182B59F}"/>
          </ac:spMkLst>
        </pc:spChg>
        <pc:spChg chg="del">
          <ac:chgData name="Sonali Jain" userId="217aede0-898e-4154-a3ea-af8af56e7adc" providerId="ADAL" clId="{5C0F026A-4FD3-481E-9A41-08D177DD767F}" dt="2020-01-24T18:00:44.278" v="2883" actId="478"/>
          <ac:spMkLst>
            <pc:docMk/>
            <pc:sldMk cId="1836088837" sldId="823"/>
            <ac:spMk id="34" creationId="{E55A37FF-8FE6-47C1-ABC5-C9DC93FFBF80}"/>
          </ac:spMkLst>
        </pc:spChg>
        <pc:spChg chg="del">
          <ac:chgData name="Sonali Jain" userId="217aede0-898e-4154-a3ea-af8af56e7adc" providerId="ADAL" clId="{5C0F026A-4FD3-481E-9A41-08D177DD767F}" dt="2020-01-24T18:00:44.278" v="2883" actId="478"/>
          <ac:spMkLst>
            <pc:docMk/>
            <pc:sldMk cId="1836088837" sldId="823"/>
            <ac:spMk id="35" creationId="{A4F23315-6A4C-42D7-A0B6-57735463A477}"/>
          </ac:spMkLst>
        </pc:spChg>
        <pc:picChg chg="add mod">
          <ac:chgData name="Sonali Jain" userId="217aede0-898e-4154-a3ea-af8af56e7adc" providerId="ADAL" clId="{5C0F026A-4FD3-481E-9A41-08D177DD767F}" dt="2020-01-24T18:02:47.729" v="2891" actId="1076"/>
          <ac:picMkLst>
            <pc:docMk/>
            <pc:sldMk cId="1836088837" sldId="823"/>
            <ac:picMk id="7" creationId="{DCB4E31D-3B69-4089-B8F0-A705892F586F}"/>
          </ac:picMkLst>
        </pc:picChg>
        <pc:picChg chg="del">
          <ac:chgData name="Sonali Jain" userId="217aede0-898e-4154-a3ea-af8af56e7adc" providerId="ADAL" clId="{5C0F026A-4FD3-481E-9A41-08D177DD767F}" dt="2020-01-24T18:00:44.278" v="2883" actId="478"/>
          <ac:picMkLst>
            <pc:docMk/>
            <pc:sldMk cId="1836088837" sldId="823"/>
            <ac:picMk id="9" creationId="{8BFA3BAD-86BE-48FE-8C9E-215F3D4546D9}"/>
          </ac:picMkLst>
        </pc:picChg>
        <pc:picChg chg="del">
          <ac:chgData name="Sonali Jain" userId="217aede0-898e-4154-a3ea-af8af56e7adc" providerId="ADAL" clId="{5C0F026A-4FD3-481E-9A41-08D177DD767F}" dt="2020-01-24T18:00:44.278" v="2883" actId="478"/>
          <ac:picMkLst>
            <pc:docMk/>
            <pc:sldMk cId="1836088837" sldId="823"/>
            <ac:picMk id="23" creationId="{C34640B7-6622-44E7-8D82-D8C091948875}"/>
          </ac:picMkLst>
        </pc:picChg>
        <pc:picChg chg="del">
          <ac:chgData name="Sonali Jain" userId="217aede0-898e-4154-a3ea-af8af56e7adc" providerId="ADAL" clId="{5C0F026A-4FD3-481E-9A41-08D177DD767F}" dt="2020-01-24T18:00:44.278" v="2883" actId="478"/>
          <ac:picMkLst>
            <pc:docMk/>
            <pc:sldMk cId="1836088837" sldId="823"/>
            <ac:picMk id="24" creationId="{A0AF22CC-8A8E-4DCE-8F3A-FCDE6CFB8BF1}"/>
          </ac:picMkLst>
        </pc:picChg>
        <pc:cxnChg chg="del mod">
          <ac:chgData name="Sonali Jain" userId="217aede0-898e-4154-a3ea-af8af56e7adc" providerId="ADAL" clId="{5C0F026A-4FD3-481E-9A41-08D177DD767F}" dt="2020-01-24T18:00:44.278" v="2883" actId="478"/>
          <ac:cxnSpMkLst>
            <pc:docMk/>
            <pc:sldMk cId="1836088837" sldId="823"/>
            <ac:cxnSpMk id="8" creationId="{9551611B-4D02-4DB2-AE07-D0DBCBAAEA94}"/>
          </ac:cxnSpMkLst>
        </pc:cxnChg>
        <pc:cxnChg chg="del mod">
          <ac:chgData name="Sonali Jain" userId="217aede0-898e-4154-a3ea-af8af56e7adc" providerId="ADAL" clId="{5C0F026A-4FD3-481E-9A41-08D177DD767F}" dt="2020-01-24T18:00:44.278" v="2883" actId="478"/>
          <ac:cxnSpMkLst>
            <pc:docMk/>
            <pc:sldMk cId="1836088837" sldId="823"/>
            <ac:cxnSpMk id="14" creationId="{11A4CDB1-FB1D-4F77-8249-6313389B7968}"/>
          </ac:cxnSpMkLst>
        </pc:cxnChg>
        <pc:cxnChg chg="del">
          <ac:chgData name="Sonali Jain" userId="217aede0-898e-4154-a3ea-af8af56e7adc" providerId="ADAL" clId="{5C0F026A-4FD3-481E-9A41-08D177DD767F}" dt="2020-01-24T18:00:44.278" v="2883" actId="478"/>
          <ac:cxnSpMkLst>
            <pc:docMk/>
            <pc:sldMk cId="1836088837" sldId="823"/>
            <ac:cxnSpMk id="28" creationId="{3449045C-8242-4984-8711-AF90E42F2E78}"/>
          </ac:cxnSpMkLst>
        </pc:cxnChg>
        <pc:cxnChg chg="del">
          <ac:chgData name="Sonali Jain" userId="217aede0-898e-4154-a3ea-af8af56e7adc" providerId="ADAL" clId="{5C0F026A-4FD3-481E-9A41-08D177DD767F}" dt="2020-01-24T18:00:44.278" v="2883" actId="478"/>
          <ac:cxnSpMkLst>
            <pc:docMk/>
            <pc:sldMk cId="1836088837" sldId="823"/>
            <ac:cxnSpMk id="29" creationId="{6534456A-4D49-4304-AAF0-7EEEC93EE14E}"/>
          </ac:cxnSpMkLst>
        </pc:cxnChg>
        <pc:cxnChg chg="del">
          <ac:chgData name="Sonali Jain" userId="217aede0-898e-4154-a3ea-af8af56e7adc" providerId="ADAL" clId="{5C0F026A-4FD3-481E-9A41-08D177DD767F}" dt="2020-01-24T18:00:44.278" v="2883" actId="478"/>
          <ac:cxnSpMkLst>
            <pc:docMk/>
            <pc:sldMk cId="1836088837" sldId="823"/>
            <ac:cxnSpMk id="30" creationId="{60752FB7-8FB4-40F0-B788-1A1B60CFAF3C}"/>
          </ac:cxnSpMkLst>
        </pc:cxnChg>
        <pc:cxnChg chg="del mod">
          <ac:chgData name="Sonali Jain" userId="217aede0-898e-4154-a3ea-af8af56e7adc" providerId="ADAL" clId="{5C0F026A-4FD3-481E-9A41-08D177DD767F}" dt="2020-01-24T18:00:44.278" v="2883" actId="478"/>
          <ac:cxnSpMkLst>
            <pc:docMk/>
            <pc:sldMk cId="1836088837" sldId="823"/>
            <ac:cxnSpMk id="32" creationId="{C5F27771-5265-49F8-9C98-B7BD478DB07D}"/>
          </ac:cxnSpMkLst>
        </pc:cxnChg>
        <pc:cxnChg chg="del">
          <ac:chgData name="Sonali Jain" userId="217aede0-898e-4154-a3ea-af8af56e7adc" providerId="ADAL" clId="{5C0F026A-4FD3-481E-9A41-08D177DD767F}" dt="2020-01-24T18:00:44.278" v="2883" actId="478"/>
          <ac:cxnSpMkLst>
            <pc:docMk/>
            <pc:sldMk cId="1836088837" sldId="823"/>
            <ac:cxnSpMk id="43" creationId="{875CD625-999E-41D1-B9B7-6BB7C162DAD2}"/>
          </ac:cxnSpMkLst>
        </pc:cxnChg>
      </pc:sldChg>
      <pc:sldChg chg="addSp modSp add">
        <pc:chgData name="Sonali Jain" userId="217aede0-898e-4154-a3ea-af8af56e7adc" providerId="ADAL" clId="{5C0F026A-4FD3-481E-9A41-08D177DD767F}" dt="2020-01-27T13:57:37.434" v="3479" actId="20577"/>
        <pc:sldMkLst>
          <pc:docMk/>
          <pc:sldMk cId="2804939168" sldId="824"/>
        </pc:sldMkLst>
        <pc:spChg chg="mod">
          <ac:chgData name="Sonali Jain" userId="217aede0-898e-4154-a3ea-af8af56e7adc" providerId="ADAL" clId="{5C0F026A-4FD3-481E-9A41-08D177DD767F}" dt="2020-01-27T13:57:37.434" v="3479" actId="20577"/>
          <ac:spMkLst>
            <pc:docMk/>
            <pc:sldMk cId="2804939168" sldId="824"/>
            <ac:spMk id="4" creationId="{1D1EBCB3-E253-4DC6-A2E7-A2C020F7F21F}"/>
          </ac:spMkLst>
        </pc:spChg>
        <pc:cxnChg chg="add mod">
          <ac:chgData name="Sonali Jain" userId="217aede0-898e-4154-a3ea-af8af56e7adc" providerId="ADAL" clId="{5C0F026A-4FD3-481E-9A41-08D177DD767F}" dt="2020-01-27T13:57:23.226" v="3477" actId="1582"/>
          <ac:cxnSpMkLst>
            <pc:docMk/>
            <pc:sldMk cId="2804939168" sldId="824"/>
            <ac:cxnSpMk id="5" creationId="{4902E6FA-19B7-4648-AAD5-999815A06344}"/>
          </ac:cxnSpMkLst>
        </pc:cxnChg>
      </pc:sldChg>
      <pc:sldChg chg="modSp add modNotesTx">
        <pc:chgData name="Sonali Jain" userId="217aede0-898e-4154-a3ea-af8af56e7adc" providerId="ADAL" clId="{5C0F026A-4FD3-481E-9A41-08D177DD767F}" dt="2020-01-28T04:00:55.657" v="3734" actId="20577"/>
        <pc:sldMkLst>
          <pc:docMk/>
          <pc:sldMk cId="2895457899" sldId="830"/>
        </pc:sldMkLst>
        <pc:spChg chg="mod">
          <ac:chgData name="Sonali Jain" userId="217aede0-898e-4154-a3ea-af8af56e7adc" providerId="ADAL" clId="{5C0F026A-4FD3-481E-9A41-08D177DD767F}" dt="2020-01-27T14:01:33.331" v="3496" actId="20577"/>
          <ac:spMkLst>
            <pc:docMk/>
            <pc:sldMk cId="2895457899" sldId="830"/>
            <ac:spMk id="2" creationId="{18F3EF3E-74C1-4D6C-BF9E-AC23DBB7AC79}"/>
          </ac:spMkLst>
        </pc:spChg>
        <pc:spChg chg="mod">
          <ac:chgData name="Sonali Jain" userId="217aede0-898e-4154-a3ea-af8af56e7adc" providerId="ADAL" clId="{5C0F026A-4FD3-481E-9A41-08D177DD767F}" dt="2020-01-28T04:00:55.657" v="3734" actId="20577"/>
          <ac:spMkLst>
            <pc:docMk/>
            <pc:sldMk cId="2895457899" sldId="830"/>
            <ac:spMk id="4" creationId="{0585F547-0356-4B62-98D6-BCB7CDCB7062}"/>
          </ac:spMkLst>
        </pc:spChg>
      </pc:sldChg>
      <pc:sldChg chg="modSp add del">
        <pc:chgData name="Sonali Jain" userId="217aede0-898e-4154-a3ea-af8af56e7adc" providerId="ADAL" clId="{5C0F026A-4FD3-481E-9A41-08D177DD767F}" dt="2020-01-27T14:10:02.121" v="3696" actId="47"/>
        <pc:sldMkLst>
          <pc:docMk/>
          <pc:sldMk cId="1549633228" sldId="831"/>
        </pc:sldMkLst>
        <pc:spChg chg="mod">
          <ac:chgData name="Sonali Jain" userId="217aede0-898e-4154-a3ea-af8af56e7adc" providerId="ADAL" clId="{5C0F026A-4FD3-481E-9A41-08D177DD767F}" dt="2020-01-27T14:08:45.536" v="3626" actId="20577"/>
          <ac:spMkLst>
            <pc:docMk/>
            <pc:sldMk cId="1549633228" sldId="831"/>
            <ac:spMk id="2" creationId="{935CCE92-2DFF-4F82-A1D4-FD626F546322}"/>
          </ac:spMkLst>
        </pc:spChg>
        <pc:spChg chg="mod">
          <ac:chgData name="Sonali Jain" userId="217aede0-898e-4154-a3ea-af8af56e7adc" providerId="ADAL" clId="{5C0F026A-4FD3-481E-9A41-08D177DD767F}" dt="2020-01-27T14:09:52.458" v="3695"/>
          <ac:spMkLst>
            <pc:docMk/>
            <pc:sldMk cId="1549633228" sldId="831"/>
            <ac:spMk id="3" creationId="{5A4ADBE7-F715-4CF9-A869-01E282F4263E}"/>
          </ac:spMkLst>
        </pc:spChg>
      </pc:sldChg>
      <pc:sldChg chg="modSp add">
        <pc:chgData name="Sonali Jain" userId="217aede0-898e-4154-a3ea-af8af56e7adc" providerId="ADAL" clId="{5C0F026A-4FD3-481E-9A41-08D177DD767F}" dt="2020-01-27T14:10:25.600" v="3723" actId="20577"/>
        <pc:sldMkLst>
          <pc:docMk/>
          <pc:sldMk cId="4294506228" sldId="831"/>
        </pc:sldMkLst>
        <pc:spChg chg="mod">
          <ac:chgData name="Sonali Jain" userId="217aede0-898e-4154-a3ea-af8af56e7adc" providerId="ADAL" clId="{5C0F026A-4FD3-481E-9A41-08D177DD767F}" dt="2020-01-27T14:10:25.600" v="3723" actId="20577"/>
          <ac:spMkLst>
            <pc:docMk/>
            <pc:sldMk cId="4294506228" sldId="831"/>
            <ac:spMk id="2" creationId="{61C3D671-8011-4724-88D8-86B6FD0EF9D1}"/>
          </ac:spMkLst>
        </pc:spChg>
        <pc:spChg chg="mod">
          <ac:chgData name="Sonali Jain" userId="217aede0-898e-4154-a3ea-af8af56e7adc" providerId="ADAL" clId="{5C0F026A-4FD3-481E-9A41-08D177DD767F}" dt="2020-01-27T14:10:15.970" v="3702" actId="113"/>
          <ac:spMkLst>
            <pc:docMk/>
            <pc:sldMk cId="4294506228" sldId="831"/>
            <ac:spMk id="4" creationId="{D2840AE9-0E8B-4732-AB3A-306C8271D904}"/>
          </ac:spMkLst>
        </pc:spChg>
      </pc:sldChg>
      <pc:sldChg chg="add">
        <pc:chgData name="Sonali Jain" userId="217aede0-898e-4154-a3ea-af8af56e7adc" providerId="ADAL" clId="{5C0F026A-4FD3-481E-9A41-08D177DD767F}" dt="2020-01-28T03:54:45.416" v="3730"/>
        <pc:sldMkLst>
          <pc:docMk/>
          <pc:sldMk cId="4278179900" sldId="832"/>
        </pc:sldMkLst>
      </pc:sldChg>
      <pc:sldChg chg="add">
        <pc:chgData name="Sonali Jain" userId="217aede0-898e-4154-a3ea-af8af56e7adc" providerId="ADAL" clId="{5C0F026A-4FD3-481E-9A41-08D177DD767F}" dt="2020-01-28T03:54:45.416" v="3730"/>
        <pc:sldMkLst>
          <pc:docMk/>
          <pc:sldMk cId="693957806" sldId="833"/>
        </pc:sldMkLst>
      </pc:sldChg>
    </pc:docChg>
  </pc:docChgLst>
  <pc:docChgLst>
    <pc:chgData name="Sumit" userId="647f076fef08335e" providerId="OrgId" clId="{3B7EFC77-5F94-487E-8281-E6BD3D9640AE}"/>
    <pc:docChg chg="undo custSel addSld delSld modSld sldOrd">
      <pc:chgData name="Sumit" userId="647f076fef08335e" providerId="OrgId" clId="{3B7EFC77-5F94-487E-8281-E6BD3D9640AE}" dt="2020-01-27T09:42:56.456" v="1728" actId="20577"/>
      <pc:docMkLst>
        <pc:docMk/>
      </pc:docMkLst>
      <pc:sldChg chg="addSp delSp modSp">
        <pc:chgData name="Sumit" userId="647f076fef08335e" providerId="OrgId" clId="{3B7EFC77-5F94-487E-8281-E6BD3D9640AE}" dt="2020-01-26T07:17:20.218" v="1043" actId="20577"/>
        <pc:sldMkLst>
          <pc:docMk/>
          <pc:sldMk cId="3184895471" sldId="794"/>
        </pc:sldMkLst>
        <pc:spChg chg="mod">
          <ac:chgData name="Sumit" userId="647f076fef08335e" providerId="OrgId" clId="{3B7EFC77-5F94-487E-8281-E6BD3D9640AE}" dt="2020-01-26T07:17:20.218" v="1043" actId="20577"/>
          <ac:spMkLst>
            <pc:docMk/>
            <pc:sldMk cId="3184895471" sldId="794"/>
            <ac:spMk id="2" creationId="{C6EF882D-0963-4FE6-A07E-51020C160765}"/>
          </ac:spMkLst>
        </pc:spChg>
        <pc:spChg chg="del">
          <ac:chgData name="Sumit" userId="647f076fef08335e" providerId="OrgId" clId="{3B7EFC77-5F94-487E-8281-E6BD3D9640AE}" dt="2020-01-26T06:04:57.727" v="50" actId="478"/>
          <ac:spMkLst>
            <pc:docMk/>
            <pc:sldMk cId="3184895471" sldId="794"/>
            <ac:spMk id="3" creationId="{946B497D-4E4C-452F-A631-358626FB627E}"/>
          </ac:spMkLst>
        </pc:spChg>
        <pc:spChg chg="del mod">
          <ac:chgData name="Sumit" userId="647f076fef08335e" providerId="OrgId" clId="{3B7EFC77-5F94-487E-8281-E6BD3D9640AE}" dt="2020-01-26T06:04:54.756" v="49" actId="478"/>
          <ac:spMkLst>
            <pc:docMk/>
            <pc:sldMk cId="3184895471" sldId="794"/>
            <ac:spMk id="4" creationId="{265B992A-288C-48DA-8CD5-0462BCEEE8DF}"/>
          </ac:spMkLst>
        </pc:spChg>
        <pc:spChg chg="add del mod">
          <ac:chgData name="Sumit" userId="647f076fef08335e" providerId="OrgId" clId="{3B7EFC77-5F94-487E-8281-E6BD3D9640AE}" dt="2020-01-26T06:03:32.656" v="2" actId="767"/>
          <ac:spMkLst>
            <pc:docMk/>
            <pc:sldMk cId="3184895471" sldId="794"/>
            <ac:spMk id="5" creationId="{579B96EC-C25C-4CB9-8256-226B914E9D59}"/>
          </ac:spMkLst>
        </pc:spChg>
        <pc:spChg chg="add del mod">
          <ac:chgData name="Sumit" userId="647f076fef08335e" providerId="OrgId" clId="{3B7EFC77-5F94-487E-8281-E6BD3D9640AE}" dt="2020-01-26T06:04:46.590" v="48"/>
          <ac:spMkLst>
            <pc:docMk/>
            <pc:sldMk cId="3184895471" sldId="794"/>
            <ac:spMk id="6" creationId="{495CFD35-4E13-4BE9-8E82-8A0D31E2491F}"/>
          </ac:spMkLst>
        </pc:spChg>
        <pc:spChg chg="add mod">
          <ac:chgData name="Sumit" userId="647f076fef08335e" providerId="OrgId" clId="{3B7EFC77-5F94-487E-8281-E6BD3D9640AE}" dt="2020-01-26T06:19:25.798" v="441" actId="1035"/>
          <ac:spMkLst>
            <pc:docMk/>
            <pc:sldMk cId="3184895471" sldId="794"/>
            <ac:spMk id="7" creationId="{6B975932-EB53-4ACD-9F74-05FECAB99268}"/>
          </ac:spMkLst>
        </pc:spChg>
        <pc:spChg chg="add mod">
          <ac:chgData name="Sumit" userId="647f076fef08335e" providerId="OrgId" clId="{3B7EFC77-5F94-487E-8281-E6BD3D9640AE}" dt="2020-01-26T06:19:25.798" v="441" actId="1035"/>
          <ac:spMkLst>
            <pc:docMk/>
            <pc:sldMk cId="3184895471" sldId="794"/>
            <ac:spMk id="8" creationId="{017F7957-BE8E-4A3D-978A-E4589070E3AE}"/>
          </ac:spMkLst>
        </pc:spChg>
        <pc:spChg chg="add mod">
          <ac:chgData name="Sumit" userId="647f076fef08335e" providerId="OrgId" clId="{3B7EFC77-5F94-487E-8281-E6BD3D9640AE}" dt="2020-01-26T06:19:25.798" v="441" actId="1035"/>
          <ac:spMkLst>
            <pc:docMk/>
            <pc:sldMk cId="3184895471" sldId="794"/>
            <ac:spMk id="9" creationId="{D2A1F9C1-D765-4276-962C-4563F00AE044}"/>
          </ac:spMkLst>
        </pc:spChg>
        <pc:spChg chg="add mod">
          <ac:chgData name="Sumit" userId="647f076fef08335e" providerId="OrgId" clId="{3B7EFC77-5F94-487E-8281-E6BD3D9640AE}" dt="2020-01-26T06:28:14.759" v="520" actId="1076"/>
          <ac:spMkLst>
            <pc:docMk/>
            <pc:sldMk cId="3184895471" sldId="794"/>
            <ac:spMk id="10" creationId="{C100016E-6E74-41C7-A594-DC70315BF62D}"/>
          </ac:spMkLst>
        </pc:spChg>
        <pc:spChg chg="add del mod">
          <ac:chgData name="Sumit" userId="647f076fef08335e" providerId="OrgId" clId="{3B7EFC77-5F94-487E-8281-E6BD3D9640AE}" dt="2020-01-26T06:08:30.654" v="149" actId="478"/>
          <ac:spMkLst>
            <pc:docMk/>
            <pc:sldMk cId="3184895471" sldId="794"/>
            <ac:spMk id="11" creationId="{E3662B66-50EE-446E-B08A-C39EC8752F20}"/>
          </ac:spMkLst>
        </pc:spChg>
        <pc:spChg chg="add del mod">
          <ac:chgData name="Sumit" userId="647f076fef08335e" providerId="OrgId" clId="{3B7EFC77-5F94-487E-8281-E6BD3D9640AE}" dt="2020-01-26T06:08:58.220" v="163" actId="478"/>
          <ac:spMkLst>
            <pc:docMk/>
            <pc:sldMk cId="3184895471" sldId="794"/>
            <ac:spMk id="12" creationId="{1DCFD421-39ED-47AE-A27D-DF5F0DEA5955}"/>
          </ac:spMkLst>
        </pc:spChg>
        <pc:spChg chg="add mod">
          <ac:chgData name="Sumit" userId="647f076fef08335e" providerId="OrgId" clId="{3B7EFC77-5F94-487E-8281-E6BD3D9640AE}" dt="2020-01-26T06:28:23.535" v="521" actId="1076"/>
          <ac:spMkLst>
            <pc:docMk/>
            <pc:sldMk cId="3184895471" sldId="794"/>
            <ac:spMk id="13" creationId="{226B7771-3FA0-468B-B94E-E786330C003A}"/>
          </ac:spMkLst>
        </pc:spChg>
        <pc:spChg chg="add mod">
          <ac:chgData name="Sumit" userId="647f076fef08335e" providerId="OrgId" clId="{3B7EFC77-5F94-487E-8281-E6BD3D9640AE}" dt="2020-01-26T06:29:53.504" v="552" actId="1035"/>
          <ac:spMkLst>
            <pc:docMk/>
            <pc:sldMk cId="3184895471" sldId="794"/>
            <ac:spMk id="14" creationId="{521BA55F-8EC0-47DF-B507-57DCF25F7DAB}"/>
          </ac:spMkLst>
        </pc:spChg>
        <pc:spChg chg="add mod">
          <ac:chgData name="Sumit" userId="647f076fef08335e" providerId="OrgId" clId="{3B7EFC77-5F94-487E-8281-E6BD3D9640AE}" dt="2020-01-26T06:30:22.102" v="556" actId="255"/>
          <ac:spMkLst>
            <pc:docMk/>
            <pc:sldMk cId="3184895471" sldId="794"/>
            <ac:spMk id="15" creationId="{CFFB45DF-A68D-46BB-AB3C-66C34B888185}"/>
          </ac:spMkLst>
        </pc:spChg>
        <pc:spChg chg="add mod">
          <ac:chgData name="Sumit" userId="647f076fef08335e" providerId="OrgId" clId="{3B7EFC77-5F94-487E-8281-E6BD3D9640AE}" dt="2020-01-26T06:29:53.504" v="552" actId="1035"/>
          <ac:spMkLst>
            <pc:docMk/>
            <pc:sldMk cId="3184895471" sldId="794"/>
            <ac:spMk id="16" creationId="{5B2A093B-36F6-48A3-9C63-25DBAF4EBF3B}"/>
          </ac:spMkLst>
        </pc:spChg>
        <pc:spChg chg="add mod">
          <ac:chgData name="Sumit" userId="647f076fef08335e" providerId="OrgId" clId="{3B7EFC77-5F94-487E-8281-E6BD3D9640AE}" dt="2020-01-26T06:29:53.504" v="552" actId="1035"/>
          <ac:spMkLst>
            <pc:docMk/>
            <pc:sldMk cId="3184895471" sldId="794"/>
            <ac:spMk id="17" creationId="{EEA462F6-2ED1-4EB8-9395-055FC5AABA55}"/>
          </ac:spMkLst>
        </pc:spChg>
        <pc:spChg chg="add mod">
          <ac:chgData name="Sumit" userId="647f076fef08335e" providerId="OrgId" clId="{3B7EFC77-5F94-487E-8281-E6BD3D9640AE}" dt="2020-01-26T06:29:53.504" v="552" actId="1035"/>
          <ac:spMkLst>
            <pc:docMk/>
            <pc:sldMk cId="3184895471" sldId="794"/>
            <ac:spMk id="18" creationId="{0EC7A7C4-B7D4-4C73-90A3-A8D047B80C17}"/>
          </ac:spMkLst>
        </pc:spChg>
        <pc:spChg chg="add mod">
          <ac:chgData name="Sumit" userId="647f076fef08335e" providerId="OrgId" clId="{3B7EFC77-5F94-487E-8281-E6BD3D9640AE}" dt="2020-01-26T06:29:53.504" v="552" actId="1035"/>
          <ac:spMkLst>
            <pc:docMk/>
            <pc:sldMk cId="3184895471" sldId="794"/>
            <ac:spMk id="19" creationId="{B4BB67A8-4945-4B15-BE61-BBC9BAC04B28}"/>
          </ac:spMkLst>
        </pc:spChg>
        <pc:spChg chg="add del mod">
          <ac:chgData name="Sumit" userId="647f076fef08335e" providerId="OrgId" clId="{3B7EFC77-5F94-487E-8281-E6BD3D9640AE}" dt="2020-01-26T06:14:17.152" v="370" actId="478"/>
          <ac:spMkLst>
            <pc:docMk/>
            <pc:sldMk cId="3184895471" sldId="794"/>
            <ac:spMk id="20" creationId="{E8A272C1-A866-400F-805C-31C5EE0635AC}"/>
          </ac:spMkLst>
        </pc:spChg>
        <pc:spChg chg="add mod">
          <ac:chgData name="Sumit" userId="647f076fef08335e" providerId="OrgId" clId="{3B7EFC77-5F94-487E-8281-E6BD3D9640AE}" dt="2020-01-26T06:19:25.798" v="441" actId="1035"/>
          <ac:spMkLst>
            <pc:docMk/>
            <pc:sldMk cId="3184895471" sldId="794"/>
            <ac:spMk id="21" creationId="{545528B1-3FB1-4FED-BA2D-14A822CCB78B}"/>
          </ac:spMkLst>
        </pc:spChg>
        <pc:spChg chg="add mod">
          <ac:chgData name="Sumit" userId="647f076fef08335e" providerId="OrgId" clId="{3B7EFC77-5F94-487E-8281-E6BD3D9640AE}" dt="2020-01-26T06:30:49.566" v="560" actId="1076"/>
          <ac:spMkLst>
            <pc:docMk/>
            <pc:sldMk cId="3184895471" sldId="794"/>
            <ac:spMk id="37" creationId="{E1288591-0916-4DF4-B540-EE7AFE7E99BF}"/>
          </ac:spMkLst>
        </pc:spChg>
        <pc:spChg chg="add mod">
          <ac:chgData name="Sumit" userId="647f076fef08335e" providerId="OrgId" clId="{3B7EFC77-5F94-487E-8281-E6BD3D9640AE}" dt="2020-01-26T06:34:24.112" v="759" actId="1037"/>
          <ac:spMkLst>
            <pc:docMk/>
            <pc:sldMk cId="3184895471" sldId="794"/>
            <ac:spMk id="50" creationId="{C7CC47CE-AFCD-4AE4-AA1B-389F1A976D84}"/>
          </ac:spMkLst>
        </pc:spChg>
        <pc:spChg chg="add mod">
          <ac:chgData name="Sumit" userId="647f076fef08335e" providerId="OrgId" clId="{3B7EFC77-5F94-487E-8281-E6BD3D9640AE}" dt="2020-01-26T06:34:24.112" v="759" actId="1037"/>
          <ac:spMkLst>
            <pc:docMk/>
            <pc:sldMk cId="3184895471" sldId="794"/>
            <ac:spMk id="51" creationId="{84DB1D72-01EC-4347-80D2-32635AA66215}"/>
          </ac:spMkLst>
        </pc:spChg>
        <pc:cxnChg chg="add mod">
          <ac:chgData name="Sumit" userId="647f076fef08335e" providerId="OrgId" clId="{3B7EFC77-5F94-487E-8281-E6BD3D9640AE}" dt="2020-01-26T06:28:47.605" v="525" actId="14100"/>
          <ac:cxnSpMkLst>
            <pc:docMk/>
            <pc:sldMk cId="3184895471" sldId="794"/>
            <ac:cxnSpMk id="23" creationId="{1F01A8FB-1587-4FAC-AD84-4E81D90515C9}"/>
          </ac:cxnSpMkLst>
        </pc:cxnChg>
        <pc:cxnChg chg="add mod">
          <ac:chgData name="Sumit" userId="647f076fef08335e" providerId="OrgId" clId="{3B7EFC77-5F94-487E-8281-E6BD3D9640AE}" dt="2020-01-26T06:28:55.148" v="526" actId="14100"/>
          <ac:cxnSpMkLst>
            <pc:docMk/>
            <pc:sldMk cId="3184895471" sldId="794"/>
            <ac:cxnSpMk id="25" creationId="{9C0EDFCA-1AEF-405B-9B72-4CBB5FFAACF3}"/>
          </ac:cxnSpMkLst>
        </pc:cxnChg>
        <pc:cxnChg chg="add mod">
          <ac:chgData name="Sumit" userId="647f076fef08335e" providerId="OrgId" clId="{3B7EFC77-5F94-487E-8281-E6BD3D9640AE}" dt="2020-01-26T06:28:37.934" v="523" actId="14100"/>
          <ac:cxnSpMkLst>
            <pc:docMk/>
            <pc:sldMk cId="3184895471" sldId="794"/>
            <ac:cxnSpMk id="27" creationId="{8517E7EA-7CC5-4168-85FC-02744720D61D}"/>
          </ac:cxnSpMkLst>
        </pc:cxnChg>
        <pc:cxnChg chg="add mod">
          <ac:chgData name="Sumit" userId="647f076fef08335e" providerId="OrgId" clId="{3B7EFC77-5F94-487E-8281-E6BD3D9640AE}" dt="2020-01-26T06:28:28.572" v="522" actId="14100"/>
          <ac:cxnSpMkLst>
            <pc:docMk/>
            <pc:sldMk cId="3184895471" sldId="794"/>
            <ac:cxnSpMk id="29" creationId="{CF14770E-8D53-4ABE-85CB-701EF82425E8}"/>
          </ac:cxnSpMkLst>
        </pc:cxnChg>
        <pc:cxnChg chg="add mod">
          <ac:chgData name="Sumit" userId="647f076fef08335e" providerId="OrgId" clId="{3B7EFC77-5F94-487E-8281-E6BD3D9640AE}" dt="2020-01-26T06:28:23.535" v="521" actId="1076"/>
          <ac:cxnSpMkLst>
            <pc:docMk/>
            <pc:sldMk cId="3184895471" sldId="794"/>
            <ac:cxnSpMk id="36" creationId="{1ABFA67F-C2CD-46FF-9D9A-43C3548E7390}"/>
          </ac:cxnSpMkLst>
        </pc:cxnChg>
        <pc:cxnChg chg="add mod">
          <ac:chgData name="Sumit" userId="647f076fef08335e" providerId="OrgId" clId="{3B7EFC77-5F94-487E-8281-E6BD3D9640AE}" dt="2020-01-26T06:32:25.190" v="614" actId="207"/>
          <ac:cxnSpMkLst>
            <pc:docMk/>
            <pc:sldMk cId="3184895471" sldId="794"/>
            <ac:cxnSpMk id="47" creationId="{1747A530-1ABC-4741-82A1-586FF7DBC86A}"/>
          </ac:cxnSpMkLst>
        </pc:cxnChg>
        <pc:cxnChg chg="add mod">
          <ac:chgData name="Sumit" userId="647f076fef08335e" providerId="OrgId" clId="{3B7EFC77-5F94-487E-8281-E6BD3D9640AE}" dt="2020-01-26T06:32:25.190" v="614" actId="207"/>
          <ac:cxnSpMkLst>
            <pc:docMk/>
            <pc:sldMk cId="3184895471" sldId="794"/>
            <ac:cxnSpMk id="52" creationId="{A1218339-EEBE-47CD-9B43-C3E744A6F2A3}"/>
          </ac:cxnSpMkLst>
        </pc:cxnChg>
      </pc:sldChg>
      <pc:sldChg chg="delSp modSp">
        <pc:chgData name="Sumit" userId="647f076fef08335e" providerId="OrgId" clId="{3B7EFC77-5F94-487E-8281-E6BD3D9640AE}" dt="2020-01-26T08:52:13.871" v="1700" actId="6549"/>
        <pc:sldMkLst>
          <pc:docMk/>
          <pc:sldMk cId="3528059116" sldId="795"/>
        </pc:sldMkLst>
        <pc:spChg chg="del">
          <ac:chgData name="Sumit" userId="647f076fef08335e" providerId="OrgId" clId="{3B7EFC77-5F94-487E-8281-E6BD3D9640AE}" dt="2020-01-26T08:50:30.514" v="1414" actId="478"/>
          <ac:spMkLst>
            <pc:docMk/>
            <pc:sldMk cId="3528059116" sldId="795"/>
            <ac:spMk id="3" creationId="{95681788-8F4D-4E94-BDF9-867F57EE4FF5}"/>
          </ac:spMkLst>
        </pc:spChg>
        <pc:spChg chg="mod">
          <ac:chgData name="Sumit" userId="647f076fef08335e" providerId="OrgId" clId="{3B7EFC77-5F94-487E-8281-E6BD3D9640AE}" dt="2020-01-26T08:52:13.871" v="1700" actId="6549"/>
          <ac:spMkLst>
            <pc:docMk/>
            <pc:sldMk cId="3528059116" sldId="795"/>
            <ac:spMk id="4" creationId="{1D1EBCB3-E253-4DC6-A2E7-A2C020F7F21F}"/>
          </ac:spMkLst>
        </pc:spChg>
      </pc:sldChg>
      <pc:sldChg chg="addSp delSp modSp add ord">
        <pc:chgData name="Sumit" userId="647f076fef08335e" providerId="OrgId" clId="{3B7EFC77-5F94-487E-8281-E6BD3D9640AE}" dt="2020-01-27T09:42:56.456" v="1728" actId="20577"/>
        <pc:sldMkLst>
          <pc:docMk/>
          <pc:sldMk cId="1704459443" sldId="825"/>
        </pc:sldMkLst>
        <pc:spChg chg="mod">
          <ac:chgData name="Sumit" userId="647f076fef08335e" providerId="OrgId" clId="{3B7EFC77-5F94-487E-8281-E6BD3D9640AE}" dt="2020-01-27T09:42:56.456" v="1728" actId="20577"/>
          <ac:spMkLst>
            <pc:docMk/>
            <pc:sldMk cId="1704459443" sldId="825"/>
            <ac:spMk id="2" creationId="{77C8E423-D23C-4C19-AEA5-5E7BDB2727C9}"/>
          </ac:spMkLst>
        </pc:spChg>
        <pc:spChg chg="add del">
          <ac:chgData name="Sumit" userId="647f076fef08335e" providerId="OrgId" clId="{3B7EFC77-5F94-487E-8281-E6BD3D9640AE}" dt="2020-01-26T07:16:39.388" v="1028" actId="478"/>
          <ac:spMkLst>
            <pc:docMk/>
            <pc:sldMk cId="1704459443" sldId="825"/>
            <ac:spMk id="3" creationId="{480B8FFF-ECC3-451C-93D1-3FC6D71184AA}"/>
          </ac:spMkLst>
        </pc:spChg>
        <pc:spChg chg="mod">
          <ac:chgData name="Sumit" userId="647f076fef08335e" providerId="OrgId" clId="{3B7EFC77-5F94-487E-8281-E6BD3D9640AE}" dt="2020-01-26T07:27:28.064" v="1056" actId="208"/>
          <ac:spMkLst>
            <pc:docMk/>
            <pc:sldMk cId="1704459443" sldId="825"/>
            <ac:spMk id="4" creationId="{A0405B43-C5D8-4541-AD90-AB1D25AF22FD}"/>
          </ac:spMkLst>
        </pc:spChg>
        <pc:spChg chg="add del mod">
          <ac:chgData name="Sumit" userId="647f076fef08335e" providerId="OrgId" clId="{3B7EFC77-5F94-487E-8281-E6BD3D9640AE}" dt="2020-01-26T07:26:57.303" v="1051" actId="478"/>
          <ac:spMkLst>
            <pc:docMk/>
            <pc:sldMk cId="1704459443" sldId="825"/>
            <ac:spMk id="5" creationId="{BA289F2A-C44C-4A04-B5E5-DBD7049B5CE6}"/>
          </ac:spMkLst>
        </pc:spChg>
      </pc:sldChg>
      <pc:sldChg chg="delSp modSp add del">
        <pc:chgData name="Sumit" userId="647f076fef08335e" providerId="OrgId" clId="{3B7EFC77-5F94-487E-8281-E6BD3D9640AE}" dt="2020-01-26T07:39:08.490" v="1412" actId="47"/>
        <pc:sldMkLst>
          <pc:docMk/>
          <pc:sldMk cId="3568268340" sldId="826"/>
        </pc:sldMkLst>
        <pc:spChg chg="mod">
          <ac:chgData name="Sumit" userId="647f076fef08335e" providerId="OrgId" clId="{3B7EFC77-5F94-487E-8281-E6BD3D9640AE}" dt="2020-01-26T07:36:13.804" v="1296" actId="20577"/>
          <ac:spMkLst>
            <pc:docMk/>
            <pc:sldMk cId="3568268340" sldId="826"/>
            <ac:spMk id="2" creationId="{E0961655-89FE-42AA-BCB6-45564E7549C0}"/>
          </ac:spMkLst>
        </pc:spChg>
        <pc:spChg chg="del">
          <ac:chgData name="Sumit" userId="647f076fef08335e" providerId="OrgId" clId="{3B7EFC77-5F94-487E-8281-E6BD3D9640AE}" dt="2020-01-26T07:28:44.386" v="1078" actId="478"/>
          <ac:spMkLst>
            <pc:docMk/>
            <pc:sldMk cId="3568268340" sldId="826"/>
            <ac:spMk id="3" creationId="{EBAE22DF-B248-4405-9A7F-303895C189FF}"/>
          </ac:spMkLst>
        </pc:spChg>
      </pc:sldChg>
      <pc:sldChg chg="add del">
        <pc:chgData name="Sumit" userId="647f076fef08335e" providerId="OrgId" clId="{3B7EFC77-5F94-487E-8281-E6BD3D9640AE}" dt="2020-01-26T07:39:10.536" v="1413" actId="47"/>
        <pc:sldMkLst>
          <pc:docMk/>
          <pc:sldMk cId="531845914" sldId="827"/>
        </pc:sldMkLst>
      </pc:sldChg>
      <pc:sldChg chg="addSp delSp modSp add">
        <pc:chgData name="Sumit" userId="647f076fef08335e" providerId="OrgId" clId="{3B7EFC77-5F94-487E-8281-E6BD3D9640AE}" dt="2020-01-26T07:38:16.995" v="1371" actId="20577"/>
        <pc:sldMkLst>
          <pc:docMk/>
          <pc:sldMk cId="869741101" sldId="828"/>
        </pc:sldMkLst>
        <pc:spChg chg="mod">
          <ac:chgData name="Sumit" userId="647f076fef08335e" providerId="OrgId" clId="{3B7EFC77-5F94-487E-8281-E6BD3D9640AE}" dt="2020-01-26T07:29:25.621" v="1106" actId="20577"/>
          <ac:spMkLst>
            <pc:docMk/>
            <pc:sldMk cId="869741101" sldId="828"/>
            <ac:spMk id="2" creationId="{C6EF882D-0963-4FE6-A07E-51020C160765}"/>
          </ac:spMkLst>
        </pc:spChg>
        <pc:spChg chg="del">
          <ac:chgData name="Sumit" userId="647f076fef08335e" providerId="OrgId" clId="{3B7EFC77-5F94-487E-8281-E6BD3D9640AE}" dt="2020-01-26T07:29:32.833" v="1107" actId="478"/>
          <ac:spMkLst>
            <pc:docMk/>
            <pc:sldMk cId="869741101" sldId="828"/>
            <ac:spMk id="7" creationId="{6B975932-EB53-4ACD-9F74-05FECAB99268}"/>
          </ac:spMkLst>
        </pc:spChg>
        <pc:spChg chg="del">
          <ac:chgData name="Sumit" userId="647f076fef08335e" providerId="OrgId" clId="{3B7EFC77-5F94-487E-8281-E6BD3D9640AE}" dt="2020-01-26T07:29:34.845" v="1108" actId="478"/>
          <ac:spMkLst>
            <pc:docMk/>
            <pc:sldMk cId="869741101" sldId="828"/>
            <ac:spMk id="8" creationId="{017F7957-BE8E-4A3D-978A-E4589070E3AE}"/>
          </ac:spMkLst>
        </pc:spChg>
        <pc:spChg chg="del">
          <ac:chgData name="Sumit" userId="647f076fef08335e" providerId="OrgId" clId="{3B7EFC77-5F94-487E-8281-E6BD3D9640AE}" dt="2020-01-26T07:29:36.696" v="1109" actId="478"/>
          <ac:spMkLst>
            <pc:docMk/>
            <pc:sldMk cId="869741101" sldId="828"/>
            <ac:spMk id="9" creationId="{D2A1F9C1-D765-4276-962C-4563F00AE044}"/>
          </ac:spMkLst>
        </pc:spChg>
        <pc:spChg chg="del">
          <ac:chgData name="Sumit" userId="647f076fef08335e" providerId="OrgId" clId="{3B7EFC77-5F94-487E-8281-E6BD3D9640AE}" dt="2020-01-26T07:29:45.562" v="1113" actId="478"/>
          <ac:spMkLst>
            <pc:docMk/>
            <pc:sldMk cId="869741101" sldId="828"/>
            <ac:spMk id="10" creationId="{C100016E-6E74-41C7-A594-DC70315BF62D}"/>
          </ac:spMkLst>
        </pc:spChg>
        <pc:spChg chg="add mod">
          <ac:chgData name="Sumit" userId="647f076fef08335e" providerId="OrgId" clId="{3B7EFC77-5F94-487E-8281-E6BD3D9640AE}" dt="2020-01-26T07:38:09.849" v="1364" actId="20577"/>
          <ac:spMkLst>
            <pc:docMk/>
            <pc:sldMk cId="869741101" sldId="828"/>
            <ac:spMk id="11" creationId="{BD8A7608-A459-48BD-916B-7A9B866E6323}"/>
          </ac:spMkLst>
        </pc:spChg>
        <pc:spChg chg="mod">
          <ac:chgData name="Sumit" userId="647f076fef08335e" providerId="OrgId" clId="{3B7EFC77-5F94-487E-8281-E6BD3D9640AE}" dt="2020-01-26T07:34:34.866" v="1263" actId="1036"/>
          <ac:spMkLst>
            <pc:docMk/>
            <pc:sldMk cId="869741101" sldId="828"/>
            <ac:spMk id="13" creationId="{226B7771-3FA0-468B-B94E-E786330C003A}"/>
          </ac:spMkLst>
        </pc:spChg>
        <pc:spChg chg="mod">
          <ac:chgData name="Sumit" userId="647f076fef08335e" providerId="OrgId" clId="{3B7EFC77-5F94-487E-8281-E6BD3D9640AE}" dt="2020-01-26T07:34:34.866" v="1263" actId="1036"/>
          <ac:spMkLst>
            <pc:docMk/>
            <pc:sldMk cId="869741101" sldId="828"/>
            <ac:spMk id="14" creationId="{521BA55F-8EC0-47DF-B507-57DCF25F7DAB}"/>
          </ac:spMkLst>
        </pc:spChg>
        <pc:spChg chg="mod">
          <ac:chgData name="Sumit" userId="647f076fef08335e" providerId="OrgId" clId="{3B7EFC77-5F94-487E-8281-E6BD3D9640AE}" dt="2020-01-26T07:34:34.866" v="1263" actId="1036"/>
          <ac:spMkLst>
            <pc:docMk/>
            <pc:sldMk cId="869741101" sldId="828"/>
            <ac:spMk id="15" creationId="{CFFB45DF-A68D-46BB-AB3C-66C34B888185}"/>
          </ac:spMkLst>
        </pc:spChg>
        <pc:spChg chg="mod">
          <ac:chgData name="Sumit" userId="647f076fef08335e" providerId="OrgId" clId="{3B7EFC77-5F94-487E-8281-E6BD3D9640AE}" dt="2020-01-26T07:34:34.866" v="1263" actId="1036"/>
          <ac:spMkLst>
            <pc:docMk/>
            <pc:sldMk cId="869741101" sldId="828"/>
            <ac:spMk id="16" creationId="{5B2A093B-36F6-48A3-9C63-25DBAF4EBF3B}"/>
          </ac:spMkLst>
        </pc:spChg>
        <pc:spChg chg="mod">
          <ac:chgData name="Sumit" userId="647f076fef08335e" providerId="OrgId" clId="{3B7EFC77-5F94-487E-8281-E6BD3D9640AE}" dt="2020-01-26T07:34:34.866" v="1263" actId="1036"/>
          <ac:spMkLst>
            <pc:docMk/>
            <pc:sldMk cId="869741101" sldId="828"/>
            <ac:spMk id="17" creationId="{EEA462F6-2ED1-4EB8-9395-055FC5AABA55}"/>
          </ac:spMkLst>
        </pc:spChg>
        <pc:spChg chg="del mod">
          <ac:chgData name="Sumit" userId="647f076fef08335e" providerId="OrgId" clId="{3B7EFC77-5F94-487E-8281-E6BD3D9640AE}" dt="2020-01-26T07:31:47.731" v="1186" actId="478"/>
          <ac:spMkLst>
            <pc:docMk/>
            <pc:sldMk cId="869741101" sldId="828"/>
            <ac:spMk id="18" creationId="{0EC7A7C4-B7D4-4C73-90A3-A8D047B80C17}"/>
          </ac:spMkLst>
        </pc:spChg>
        <pc:spChg chg="del">
          <ac:chgData name="Sumit" userId="647f076fef08335e" providerId="OrgId" clId="{3B7EFC77-5F94-487E-8281-E6BD3D9640AE}" dt="2020-01-26T07:31:42.955" v="1184" actId="478"/>
          <ac:spMkLst>
            <pc:docMk/>
            <pc:sldMk cId="869741101" sldId="828"/>
            <ac:spMk id="19" creationId="{B4BB67A8-4945-4B15-BE61-BBC9BAC04B28}"/>
          </ac:spMkLst>
        </pc:spChg>
        <pc:spChg chg="mod">
          <ac:chgData name="Sumit" userId="647f076fef08335e" providerId="OrgId" clId="{3B7EFC77-5F94-487E-8281-E6BD3D9640AE}" dt="2020-01-26T07:34:46.371" v="1265" actId="1076"/>
          <ac:spMkLst>
            <pc:docMk/>
            <pc:sldMk cId="869741101" sldId="828"/>
            <ac:spMk id="21" creationId="{545528B1-3FB1-4FED-BA2D-14A822CCB78B}"/>
          </ac:spMkLst>
        </pc:spChg>
        <pc:spChg chg="add mod">
          <ac:chgData name="Sumit" userId="647f076fef08335e" providerId="OrgId" clId="{3B7EFC77-5F94-487E-8281-E6BD3D9640AE}" dt="2020-01-26T07:38:16.995" v="1371" actId="20577"/>
          <ac:spMkLst>
            <pc:docMk/>
            <pc:sldMk cId="869741101" sldId="828"/>
            <ac:spMk id="30" creationId="{69CDA3F7-E8C7-4C22-AF2F-2C2252C66C65}"/>
          </ac:spMkLst>
        </pc:spChg>
        <pc:spChg chg="mod">
          <ac:chgData name="Sumit" userId="647f076fef08335e" providerId="OrgId" clId="{3B7EFC77-5F94-487E-8281-E6BD3D9640AE}" dt="2020-01-26T07:34:17.843" v="1239" actId="20577"/>
          <ac:spMkLst>
            <pc:docMk/>
            <pc:sldMk cId="869741101" sldId="828"/>
            <ac:spMk id="37" creationId="{E1288591-0916-4DF4-B540-EE7AFE7E99BF}"/>
          </ac:spMkLst>
        </pc:spChg>
        <pc:cxnChg chg="del mod">
          <ac:chgData name="Sumit" userId="647f076fef08335e" providerId="OrgId" clId="{3B7EFC77-5F94-487E-8281-E6BD3D9640AE}" dt="2020-01-26T07:29:42.988" v="1112" actId="478"/>
          <ac:cxnSpMkLst>
            <pc:docMk/>
            <pc:sldMk cId="869741101" sldId="828"/>
            <ac:cxnSpMk id="23" creationId="{1F01A8FB-1587-4FAC-AD84-4E81D90515C9}"/>
          </ac:cxnSpMkLst>
        </pc:cxnChg>
        <pc:cxnChg chg="mod">
          <ac:chgData name="Sumit" userId="647f076fef08335e" providerId="OrgId" clId="{3B7EFC77-5F94-487E-8281-E6BD3D9640AE}" dt="2020-01-26T07:34:46.371" v="1265" actId="1076"/>
          <ac:cxnSpMkLst>
            <pc:docMk/>
            <pc:sldMk cId="869741101" sldId="828"/>
            <ac:cxnSpMk id="25" creationId="{9C0EDFCA-1AEF-405B-9B72-4CBB5FFAACF3}"/>
          </ac:cxnSpMkLst>
        </pc:cxnChg>
        <pc:cxnChg chg="del mod">
          <ac:chgData name="Sumit" userId="647f076fef08335e" providerId="OrgId" clId="{3B7EFC77-5F94-487E-8281-E6BD3D9640AE}" dt="2020-01-26T07:29:41.042" v="1111" actId="478"/>
          <ac:cxnSpMkLst>
            <pc:docMk/>
            <pc:sldMk cId="869741101" sldId="828"/>
            <ac:cxnSpMk id="27" creationId="{8517E7EA-7CC5-4168-85FC-02744720D61D}"/>
          </ac:cxnSpMkLst>
        </pc:cxnChg>
        <pc:cxnChg chg="del mod">
          <ac:chgData name="Sumit" userId="647f076fef08335e" providerId="OrgId" clId="{3B7EFC77-5F94-487E-8281-E6BD3D9640AE}" dt="2020-01-26T07:29:38.848" v="1110" actId="478"/>
          <ac:cxnSpMkLst>
            <pc:docMk/>
            <pc:sldMk cId="869741101" sldId="828"/>
            <ac:cxnSpMk id="29" creationId="{CF14770E-8D53-4ABE-85CB-701EF82425E8}"/>
          </ac:cxnSpMkLst>
        </pc:cxnChg>
        <pc:cxnChg chg="mod">
          <ac:chgData name="Sumit" userId="647f076fef08335e" providerId="OrgId" clId="{3B7EFC77-5F94-487E-8281-E6BD3D9640AE}" dt="2020-01-26T07:34:34.866" v="1263" actId="1036"/>
          <ac:cxnSpMkLst>
            <pc:docMk/>
            <pc:sldMk cId="869741101" sldId="828"/>
            <ac:cxnSpMk id="36" creationId="{1ABFA67F-C2CD-46FF-9D9A-43C3548E7390}"/>
          </ac:cxnSpMkLst>
        </pc:cxnChg>
      </pc:sldChg>
      <pc:sldChg chg="addSp modSp add">
        <pc:chgData name="Sumit" userId="647f076fef08335e" providerId="OrgId" clId="{3B7EFC77-5F94-487E-8281-E6BD3D9640AE}" dt="2020-01-26T07:38:50.633" v="1411" actId="1076"/>
        <pc:sldMkLst>
          <pc:docMk/>
          <pc:sldMk cId="749179343" sldId="829"/>
        </pc:sldMkLst>
        <pc:spChg chg="mod">
          <ac:chgData name="Sumit" userId="647f076fef08335e" providerId="OrgId" clId="{3B7EFC77-5F94-487E-8281-E6BD3D9640AE}" dt="2020-01-26T07:36:43.807" v="1298"/>
          <ac:spMkLst>
            <pc:docMk/>
            <pc:sldMk cId="749179343" sldId="829"/>
            <ac:spMk id="2" creationId="{C6EF882D-0963-4FE6-A07E-51020C160765}"/>
          </ac:spMkLst>
        </pc:spChg>
        <pc:spChg chg="add mod">
          <ac:chgData name="Sumit" userId="647f076fef08335e" providerId="OrgId" clId="{3B7EFC77-5F94-487E-8281-E6BD3D9640AE}" dt="2020-01-26T07:38:32.575" v="1397" actId="6549"/>
          <ac:spMkLst>
            <pc:docMk/>
            <pc:sldMk cId="749179343" sldId="829"/>
            <ac:spMk id="5" creationId="{EE07C65D-1212-46E9-B57C-9FBABA4D04E7}"/>
          </ac:spMkLst>
        </pc:spChg>
        <pc:spChg chg="mod">
          <ac:chgData name="Sumit" userId="647f076fef08335e" providerId="OrgId" clId="{3B7EFC77-5F94-487E-8281-E6BD3D9640AE}" dt="2020-01-26T07:38:50.633" v="1411" actId="1076"/>
          <ac:spMkLst>
            <pc:docMk/>
            <pc:sldMk cId="749179343" sldId="829"/>
            <ac:spMk id="11" creationId="{BD8A7608-A459-48BD-916B-7A9B866E6323}"/>
          </ac:spMkLst>
        </pc:spChg>
        <pc:spChg chg="mod">
          <ac:chgData name="Sumit" userId="647f076fef08335e" providerId="OrgId" clId="{3B7EFC77-5F94-487E-8281-E6BD3D9640AE}" dt="2020-01-26T07:38:28.792" v="1391" actId="6549"/>
          <ac:spMkLst>
            <pc:docMk/>
            <pc:sldMk cId="749179343" sldId="829"/>
            <ac:spMk id="30" creationId="{69CDA3F7-E8C7-4C22-AF2F-2C2252C66C65}"/>
          </ac:spMkLst>
        </pc:spChg>
        <pc:cxnChg chg="add mod">
          <ac:chgData name="Sumit" userId="647f076fef08335e" providerId="OrgId" clId="{3B7EFC77-5F94-487E-8281-E6BD3D9640AE}" dt="2020-01-26T07:37:24.545" v="1318" actId="692"/>
          <ac:cxnSpMkLst>
            <pc:docMk/>
            <pc:sldMk cId="749179343" sldId="829"/>
            <ac:cxnSpMk id="4" creationId="{407340E2-E55A-49A5-905A-43D99BDBCB07}"/>
          </ac:cxnSpMkLst>
        </pc:cxnChg>
      </pc:sldChg>
    </pc:docChg>
  </pc:docChgLst>
  <pc:docChgLst>
    <pc:chgData name="Sukhvinderjeet Singh" userId="S::sukhvinderjeet.singh@nagarro.com::e6cc8507-5b05-4edf-93a1-7411d70622cc" providerId="AD" clId="Web-{B4616A01-F8A5-E206-7921-9A56F188E188}"/>
    <pc:docChg chg="addSld modSld">
      <pc:chgData name="Sukhvinderjeet Singh" userId="S::sukhvinderjeet.singh@nagarro.com::e6cc8507-5b05-4edf-93a1-7411d70622cc" providerId="AD" clId="Web-{B4616A01-F8A5-E206-7921-9A56F188E188}" dt="2020-01-24T17:37:56.092" v="120" actId="1076"/>
      <pc:docMkLst>
        <pc:docMk/>
      </pc:docMkLst>
      <pc:sldChg chg="modSp">
        <pc:chgData name="Sukhvinderjeet Singh" userId="S::sukhvinderjeet.singh@nagarro.com::e6cc8507-5b05-4edf-93a1-7411d70622cc" providerId="AD" clId="Web-{B4616A01-F8A5-E206-7921-9A56F188E188}" dt="2020-01-24T17:31:56.824" v="56" actId="20577"/>
        <pc:sldMkLst>
          <pc:docMk/>
          <pc:sldMk cId="2378908011" sldId="798"/>
        </pc:sldMkLst>
        <pc:spChg chg="mod">
          <ac:chgData name="Sukhvinderjeet Singh" userId="S::sukhvinderjeet.singh@nagarro.com::e6cc8507-5b05-4edf-93a1-7411d70622cc" providerId="AD" clId="Web-{B4616A01-F8A5-E206-7921-9A56F188E188}" dt="2020-01-24T17:31:56.824" v="56" actId="20577"/>
          <ac:spMkLst>
            <pc:docMk/>
            <pc:sldMk cId="2378908011" sldId="798"/>
            <ac:spMk id="4" creationId="{265B992A-288C-48DA-8CD5-0462BCEEE8DF}"/>
          </ac:spMkLst>
        </pc:spChg>
      </pc:sldChg>
      <pc:sldChg chg="modSp">
        <pc:chgData name="Sukhvinderjeet Singh" userId="S::sukhvinderjeet.singh@nagarro.com::e6cc8507-5b05-4edf-93a1-7411d70622cc" providerId="AD" clId="Web-{B4616A01-F8A5-E206-7921-9A56F188E188}" dt="2020-01-24T17:34:27.356" v="93" actId="20577"/>
        <pc:sldMkLst>
          <pc:docMk/>
          <pc:sldMk cId="712808469" sldId="806"/>
        </pc:sldMkLst>
        <pc:spChg chg="mod">
          <ac:chgData name="Sukhvinderjeet Singh" userId="S::sukhvinderjeet.singh@nagarro.com::e6cc8507-5b05-4edf-93a1-7411d70622cc" providerId="AD" clId="Web-{B4616A01-F8A5-E206-7921-9A56F188E188}" dt="2020-01-24T17:34:27.356" v="93" actId="20577"/>
          <ac:spMkLst>
            <pc:docMk/>
            <pc:sldMk cId="712808469" sldId="806"/>
            <ac:spMk id="4" creationId="{76213D34-16A2-4822-98FD-076E37959BAE}"/>
          </ac:spMkLst>
        </pc:spChg>
      </pc:sldChg>
      <pc:sldChg chg="modSp">
        <pc:chgData name="Sukhvinderjeet Singh" userId="S::sukhvinderjeet.singh@nagarro.com::e6cc8507-5b05-4edf-93a1-7411d70622cc" providerId="AD" clId="Web-{B4616A01-F8A5-E206-7921-9A56F188E188}" dt="2020-01-24T17:35:55.044" v="113" actId="20577"/>
        <pc:sldMkLst>
          <pc:docMk/>
          <pc:sldMk cId="1895093721" sldId="807"/>
        </pc:sldMkLst>
        <pc:spChg chg="mod">
          <ac:chgData name="Sukhvinderjeet Singh" userId="S::sukhvinderjeet.singh@nagarro.com::e6cc8507-5b05-4edf-93a1-7411d70622cc" providerId="AD" clId="Web-{B4616A01-F8A5-E206-7921-9A56F188E188}" dt="2020-01-24T17:35:55.044" v="113" actId="20577"/>
          <ac:spMkLst>
            <pc:docMk/>
            <pc:sldMk cId="1895093721" sldId="807"/>
            <ac:spMk id="4" creationId="{73EBC225-8CF1-4A37-A4CA-40C078362409}"/>
          </ac:spMkLst>
        </pc:spChg>
      </pc:sldChg>
      <pc:sldChg chg="modSp">
        <pc:chgData name="Sukhvinderjeet Singh" userId="S::sukhvinderjeet.singh@nagarro.com::e6cc8507-5b05-4edf-93a1-7411d70622cc" providerId="AD" clId="Web-{B4616A01-F8A5-E206-7921-9A56F188E188}" dt="2020-01-24T17:34:54.309" v="98" actId="1076"/>
        <pc:sldMkLst>
          <pc:docMk/>
          <pc:sldMk cId="432104484" sldId="808"/>
        </pc:sldMkLst>
        <pc:spChg chg="mod">
          <ac:chgData name="Sukhvinderjeet Singh" userId="S::sukhvinderjeet.singh@nagarro.com::e6cc8507-5b05-4edf-93a1-7411d70622cc" providerId="AD" clId="Web-{B4616A01-F8A5-E206-7921-9A56F188E188}" dt="2020-01-24T17:32:32.699" v="72" actId="20577"/>
          <ac:spMkLst>
            <pc:docMk/>
            <pc:sldMk cId="432104484" sldId="808"/>
            <ac:spMk id="4" creationId="{5691D76D-66E2-4079-807B-F75CADEF3660}"/>
          </ac:spMkLst>
        </pc:spChg>
        <pc:picChg chg="mod">
          <ac:chgData name="Sukhvinderjeet Singh" userId="S::sukhvinderjeet.singh@nagarro.com::e6cc8507-5b05-4edf-93a1-7411d70622cc" providerId="AD" clId="Web-{B4616A01-F8A5-E206-7921-9A56F188E188}" dt="2020-01-24T17:34:54.309" v="98" actId="1076"/>
          <ac:picMkLst>
            <pc:docMk/>
            <pc:sldMk cId="432104484" sldId="808"/>
            <ac:picMk id="5" creationId="{C41BB9D7-CEEC-44E6-BD10-F021F32EB383}"/>
          </ac:picMkLst>
        </pc:picChg>
      </pc:sldChg>
      <pc:sldChg chg="addSp modSp">
        <pc:chgData name="Sukhvinderjeet Singh" userId="S::sukhvinderjeet.singh@nagarro.com::e6cc8507-5b05-4edf-93a1-7411d70622cc" providerId="AD" clId="Web-{B4616A01-F8A5-E206-7921-9A56F188E188}" dt="2020-01-24T17:34:50.106" v="97" actId="1076"/>
        <pc:sldMkLst>
          <pc:docMk/>
          <pc:sldMk cId="3761296581" sldId="809"/>
        </pc:sldMkLst>
        <pc:spChg chg="mod">
          <ac:chgData name="Sukhvinderjeet Singh" userId="S::sukhvinderjeet.singh@nagarro.com::e6cc8507-5b05-4edf-93a1-7411d70622cc" providerId="AD" clId="Web-{B4616A01-F8A5-E206-7921-9A56F188E188}" dt="2020-01-24T17:29:33.620" v="3" actId="20577"/>
          <ac:spMkLst>
            <pc:docMk/>
            <pc:sldMk cId="3761296581" sldId="809"/>
            <ac:spMk id="2" creationId="{287D20D3-DB5D-4257-81C7-338038A2E26E}"/>
          </ac:spMkLst>
        </pc:spChg>
        <pc:spChg chg="mod">
          <ac:chgData name="Sukhvinderjeet Singh" userId="S::sukhvinderjeet.singh@nagarro.com::e6cc8507-5b05-4edf-93a1-7411d70622cc" providerId="AD" clId="Web-{B4616A01-F8A5-E206-7921-9A56F188E188}" dt="2020-01-24T17:32:36.871" v="73" actId="20577"/>
          <ac:spMkLst>
            <pc:docMk/>
            <pc:sldMk cId="3761296581" sldId="809"/>
            <ac:spMk id="4" creationId="{31EAADA8-5A24-4BE8-BFCC-F77D82B60B5A}"/>
          </ac:spMkLst>
        </pc:spChg>
        <pc:picChg chg="add mod">
          <ac:chgData name="Sukhvinderjeet Singh" userId="S::sukhvinderjeet.singh@nagarro.com::e6cc8507-5b05-4edf-93a1-7411d70622cc" providerId="AD" clId="Web-{B4616A01-F8A5-E206-7921-9A56F188E188}" dt="2020-01-24T17:34:50.106" v="97" actId="1076"/>
          <ac:picMkLst>
            <pc:docMk/>
            <pc:sldMk cId="3761296581" sldId="809"/>
            <ac:picMk id="5" creationId="{024E259A-0755-49BC-9744-12FD31FF85F4}"/>
          </ac:picMkLst>
        </pc:picChg>
      </pc:sldChg>
      <pc:sldChg chg="modSp new">
        <pc:chgData name="Sukhvinderjeet Singh" userId="S::sukhvinderjeet.singh@nagarro.com::e6cc8507-5b05-4edf-93a1-7411d70622cc" providerId="AD" clId="Web-{B4616A01-F8A5-E206-7921-9A56F188E188}" dt="2020-01-24T17:32:40.840" v="74" actId="20577"/>
        <pc:sldMkLst>
          <pc:docMk/>
          <pc:sldMk cId="2237310398" sldId="815"/>
        </pc:sldMkLst>
        <pc:spChg chg="mod">
          <ac:chgData name="Sukhvinderjeet Singh" userId="S::sukhvinderjeet.singh@nagarro.com::e6cc8507-5b05-4edf-93a1-7411d70622cc" providerId="AD" clId="Web-{B4616A01-F8A5-E206-7921-9A56F188E188}" dt="2020-01-24T17:29:51.823" v="9" actId="20577"/>
          <ac:spMkLst>
            <pc:docMk/>
            <pc:sldMk cId="2237310398" sldId="815"/>
            <ac:spMk id="2" creationId="{988713F5-B49A-4724-8449-E0ED591B7353}"/>
          </ac:spMkLst>
        </pc:spChg>
        <pc:spChg chg="mod">
          <ac:chgData name="Sukhvinderjeet Singh" userId="S::sukhvinderjeet.singh@nagarro.com::e6cc8507-5b05-4edf-93a1-7411d70622cc" providerId="AD" clId="Web-{B4616A01-F8A5-E206-7921-9A56F188E188}" dt="2020-01-24T17:32:40.840" v="74" actId="20577"/>
          <ac:spMkLst>
            <pc:docMk/>
            <pc:sldMk cId="2237310398" sldId="815"/>
            <ac:spMk id="4" creationId="{74DAD683-0F9C-4E3C-A545-BEA27E5ED177}"/>
          </ac:spMkLst>
        </pc:spChg>
      </pc:sldChg>
      <pc:sldChg chg="addSp delSp modSp new">
        <pc:chgData name="Sukhvinderjeet Singh" userId="S::sukhvinderjeet.singh@nagarro.com::e6cc8507-5b05-4edf-93a1-7411d70622cc" providerId="AD" clId="Web-{B4616A01-F8A5-E206-7921-9A56F188E188}" dt="2020-01-24T17:37:56.092" v="120" actId="1076"/>
        <pc:sldMkLst>
          <pc:docMk/>
          <pc:sldMk cId="1597025042" sldId="816"/>
        </pc:sldMkLst>
        <pc:spChg chg="mod">
          <ac:chgData name="Sukhvinderjeet Singh" userId="S::sukhvinderjeet.singh@nagarro.com::e6cc8507-5b05-4edf-93a1-7411d70622cc" providerId="AD" clId="Web-{B4616A01-F8A5-E206-7921-9A56F188E188}" dt="2020-01-24T17:35:38.654" v="109" actId="20577"/>
          <ac:spMkLst>
            <pc:docMk/>
            <pc:sldMk cId="1597025042" sldId="816"/>
            <ac:spMk id="2" creationId="{8369753C-F4B0-4BDE-8E68-00867A217A58}"/>
          </ac:spMkLst>
        </pc:spChg>
        <pc:spChg chg="mod">
          <ac:chgData name="Sukhvinderjeet Singh" userId="S::sukhvinderjeet.singh@nagarro.com::e6cc8507-5b05-4edf-93a1-7411d70622cc" providerId="AD" clId="Web-{B4616A01-F8A5-E206-7921-9A56F188E188}" dt="2020-01-24T17:32:53.590" v="76" actId="20577"/>
          <ac:spMkLst>
            <pc:docMk/>
            <pc:sldMk cId="1597025042" sldId="816"/>
            <ac:spMk id="4" creationId="{149BF439-4EA2-4F03-86EA-7E9B400F0677}"/>
          </ac:spMkLst>
        </pc:spChg>
        <pc:picChg chg="add del mod">
          <ac:chgData name="Sukhvinderjeet Singh" userId="S::sukhvinderjeet.singh@nagarro.com::e6cc8507-5b05-4edf-93a1-7411d70622cc" providerId="AD" clId="Web-{B4616A01-F8A5-E206-7921-9A56F188E188}" dt="2020-01-24T17:37:32.857" v="114"/>
          <ac:picMkLst>
            <pc:docMk/>
            <pc:sldMk cId="1597025042" sldId="816"/>
            <ac:picMk id="5" creationId="{5EF0325A-B7C1-4DE7-BD86-099641586317}"/>
          </ac:picMkLst>
        </pc:picChg>
        <pc:picChg chg="add mod">
          <ac:chgData name="Sukhvinderjeet Singh" userId="S::sukhvinderjeet.singh@nagarro.com::e6cc8507-5b05-4edf-93a1-7411d70622cc" providerId="AD" clId="Web-{B4616A01-F8A5-E206-7921-9A56F188E188}" dt="2020-01-24T17:37:56.092" v="120" actId="1076"/>
          <ac:picMkLst>
            <pc:docMk/>
            <pc:sldMk cId="1597025042" sldId="816"/>
            <ac:picMk id="7" creationId="{D575F253-C560-4703-B265-A585A5CDE57F}"/>
          </ac:picMkLst>
        </pc:picChg>
      </pc:sldChg>
      <pc:sldChg chg="addSp delSp modSp add replId">
        <pc:chgData name="Sukhvinderjeet Singh" userId="S::sukhvinderjeet.singh@nagarro.com::e6cc8507-5b05-4edf-93a1-7411d70622cc" providerId="AD" clId="Web-{B4616A01-F8A5-E206-7921-9A56F188E188}" dt="2020-01-24T17:35:20.575" v="104" actId="1076"/>
        <pc:sldMkLst>
          <pc:docMk/>
          <pc:sldMk cId="1374912090" sldId="817"/>
        </pc:sldMkLst>
        <pc:spChg chg="mod">
          <ac:chgData name="Sukhvinderjeet Singh" userId="S::sukhvinderjeet.singh@nagarro.com::e6cc8507-5b05-4edf-93a1-7411d70622cc" providerId="AD" clId="Web-{B4616A01-F8A5-E206-7921-9A56F188E188}" dt="2020-01-24T17:30:40.714" v="24" actId="20577"/>
          <ac:spMkLst>
            <pc:docMk/>
            <pc:sldMk cId="1374912090" sldId="817"/>
            <ac:spMk id="2" creationId="{8369753C-F4B0-4BDE-8E68-00867A217A58}"/>
          </ac:spMkLst>
        </pc:spChg>
        <pc:spChg chg="mod">
          <ac:chgData name="Sukhvinderjeet Singh" userId="S::sukhvinderjeet.singh@nagarro.com::e6cc8507-5b05-4edf-93a1-7411d70622cc" providerId="AD" clId="Web-{B4616A01-F8A5-E206-7921-9A56F188E188}" dt="2020-01-24T17:33:15.215" v="84" actId="20577"/>
          <ac:spMkLst>
            <pc:docMk/>
            <pc:sldMk cId="1374912090" sldId="817"/>
            <ac:spMk id="4" creationId="{149BF439-4EA2-4F03-86EA-7E9B400F0677}"/>
          </ac:spMkLst>
        </pc:spChg>
        <pc:picChg chg="del">
          <ac:chgData name="Sukhvinderjeet Singh" userId="S::sukhvinderjeet.singh@nagarro.com::e6cc8507-5b05-4edf-93a1-7411d70622cc" providerId="AD" clId="Web-{B4616A01-F8A5-E206-7921-9A56F188E188}" dt="2020-01-24T17:30:50.511" v="29"/>
          <ac:picMkLst>
            <pc:docMk/>
            <pc:sldMk cId="1374912090" sldId="817"/>
            <ac:picMk id="5" creationId="{5EF0325A-B7C1-4DE7-BD86-099641586317}"/>
          </ac:picMkLst>
        </pc:picChg>
        <pc:picChg chg="add mod">
          <ac:chgData name="Sukhvinderjeet Singh" userId="S::sukhvinderjeet.singh@nagarro.com::e6cc8507-5b05-4edf-93a1-7411d70622cc" providerId="AD" clId="Web-{B4616A01-F8A5-E206-7921-9A56F188E188}" dt="2020-01-24T17:35:20.575" v="104" actId="1076"/>
          <ac:picMkLst>
            <pc:docMk/>
            <pc:sldMk cId="1374912090" sldId="817"/>
            <ac:picMk id="6" creationId="{CA8BC3A6-ECC5-45A4-BDA9-29F924FBE3B2}"/>
          </ac:picMkLst>
        </pc:picChg>
      </pc:sldChg>
      <pc:sldChg chg="addSp modSp new">
        <pc:chgData name="Sukhvinderjeet Singh" userId="S::sukhvinderjeet.singh@nagarro.com::e6cc8507-5b05-4edf-93a1-7411d70622cc" providerId="AD" clId="Web-{B4616A01-F8A5-E206-7921-9A56F188E188}" dt="2020-01-24T17:35:26.872" v="106" actId="1076"/>
        <pc:sldMkLst>
          <pc:docMk/>
          <pc:sldMk cId="3806960525" sldId="818"/>
        </pc:sldMkLst>
        <pc:spChg chg="mod">
          <ac:chgData name="Sukhvinderjeet Singh" userId="S::sukhvinderjeet.singh@nagarro.com::e6cc8507-5b05-4edf-93a1-7411d70622cc" providerId="AD" clId="Web-{B4616A01-F8A5-E206-7921-9A56F188E188}" dt="2020-01-24T17:31:09.761" v="36" actId="20577"/>
          <ac:spMkLst>
            <pc:docMk/>
            <pc:sldMk cId="3806960525" sldId="818"/>
            <ac:spMk id="2" creationId="{6AEB73F8-70D5-4FD5-8E0E-BA202014CE76}"/>
          </ac:spMkLst>
        </pc:spChg>
        <pc:spChg chg="mod">
          <ac:chgData name="Sukhvinderjeet Singh" userId="S::sukhvinderjeet.singh@nagarro.com::e6cc8507-5b05-4edf-93a1-7411d70622cc" providerId="AD" clId="Web-{B4616A01-F8A5-E206-7921-9A56F188E188}" dt="2020-01-24T17:33:25.168" v="87" actId="20577"/>
          <ac:spMkLst>
            <pc:docMk/>
            <pc:sldMk cId="3806960525" sldId="818"/>
            <ac:spMk id="4" creationId="{F8AA1AD7-B806-4ED4-BE39-CBB9DD111C1C}"/>
          </ac:spMkLst>
        </pc:spChg>
        <pc:picChg chg="add mod">
          <ac:chgData name="Sukhvinderjeet Singh" userId="S::sukhvinderjeet.singh@nagarro.com::e6cc8507-5b05-4edf-93a1-7411d70622cc" providerId="AD" clId="Web-{B4616A01-F8A5-E206-7921-9A56F188E188}" dt="2020-01-24T17:35:26.872" v="106" actId="1076"/>
          <ac:picMkLst>
            <pc:docMk/>
            <pc:sldMk cId="3806960525" sldId="818"/>
            <ac:picMk id="5" creationId="{61636BD0-3318-4AF7-AC36-A7A00C86E153}"/>
          </ac:picMkLst>
        </pc:picChg>
      </pc:sldChg>
      <pc:sldChg chg="addSp modSp new">
        <pc:chgData name="Sukhvinderjeet Singh" userId="S::sukhvinderjeet.singh@nagarro.com::e6cc8507-5b05-4edf-93a1-7411d70622cc" providerId="AD" clId="Web-{B4616A01-F8A5-E206-7921-9A56F188E188}" dt="2020-01-24T17:35:31.528" v="108" actId="1076"/>
        <pc:sldMkLst>
          <pc:docMk/>
          <pc:sldMk cId="1945041448" sldId="819"/>
        </pc:sldMkLst>
        <pc:spChg chg="mod">
          <ac:chgData name="Sukhvinderjeet Singh" userId="S::sukhvinderjeet.singh@nagarro.com::e6cc8507-5b05-4edf-93a1-7411d70622cc" providerId="AD" clId="Web-{B4616A01-F8A5-E206-7921-9A56F188E188}" dt="2020-01-24T17:31:31.043" v="48" actId="20577"/>
          <ac:spMkLst>
            <pc:docMk/>
            <pc:sldMk cId="1945041448" sldId="819"/>
            <ac:spMk id="2" creationId="{BF68EDBB-269C-4E74-BF81-74E616CECB3D}"/>
          </ac:spMkLst>
        </pc:spChg>
        <pc:spChg chg="mod">
          <ac:chgData name="Sukhvinderjeet Singh" userId="S::sukhvinderjeet.singh@nagarro.com::e6cc8507-5b05-4edf-93a1-7411d70622cc" providerId="AD" clId="Web-{B4616A01-F8A5-E206-7921-9A56F188E188}" dt="2020-01-24T17:33:32.559" v="90" actId="20577"/>
          <ac:spMkLst>
            <pc:docMk/>
            <pc:sldMk cId="1945041448" sldId="819"/>
            <ac:spMk id="4" creationId="{A4371DDD-BBAE-48EE-9838-0A5DB56B78D6}"/>
          </ac:spMkLst>
        </pc:spChg>
        <pc:picChg chg="add mod">
          <ac:chgData name="Sukhvinderjeet Singh" userId="S::sukhvinderjeet.singh@nagarro.com::e6cc8507-5b05-4edf-93a1-7411d70622cc" providerId="AD" clId="Web-{B4616A01-F8A5-E206-7921-9A56F188E188}" dt="2020-01-24T17:35:31.528" v="108" actId="1076"/>
          <ac:picMkLst>
            <pc:docMk/>
            <pc:sldMk cId="1945041448" sldId="819"/>
            <ac:picMk id="5" creationId="{669071C3-A1F1-4ACF-98DC-EB22539AF96D}"/>
          </ac:picMkLst>
        </pc:picChg>
      </pc:sldChg>
    </pc:docChg>
  </pc:docChgLst>
  <pc:docChgLst>
    <pc:chgData name="Sukhvinderjeet Singh" userId="S::sukhvinderjeet.singh@nagarro.com::e6cc8507-5b05-4edf-93a1-7411d70622cc" providerId="AD" clId="Web-{B7D1DB51-899C-DBC9-AA9F-68B8E99433E2}"/>
    <pc:docChg chg="delSld modSld">
      <pc:chgData name="Sukhvinderjeet Singh" userId="S::sukhvinderjeet.singh@nagarro.com::e6cc8507-5b05-4edf-93a1-7411d70622cc" providerId="AD" clId="Web-{B7D1DB51-899C-DBC9-AA9F-68B8E99433E2}" dt="2020-01-24T17:53:08.822" v="72" actId="20577"/>
      <pc:docMkLst>
        <pc:docMk/>
      </pc:docMkLst>
      <pc:sldChg chg="addSp modSp">
        <pc:chgData name="Sukhvinderjeet Singh" userId="S::sukhvinderjeet.singh@nagarro.com::e6cc8507-5b05-4edf-93a1-7411d70622cc" providerId="AD" clId="Web-{B7D1DB51-899C-DBC9-AA9F-68B8E99433E2}" dt="2020-01-24T17:52:16.603" v="70" actId="20577"/>
        <pc:sldMkLst>
          <pc:docMk/>
          <pc:sldMk cId="2378908011" sldId="798"/>
        </pc:sldMkLst>
        <pc:spChg chg="mod">
          <ac:chgData name="Sukhvinderjeet Singh" userId="S::sukhvinderjeet.singh@nagarro.com::e6cc8507-5b05-4edf-93a1-7411d70622cc" providerId="AD" clId="Web-{B7D1DB51-899C-DBC9-AA9F-68B8E99433E2}" dt="2020-01-24T17:52:16.603" v="70" actId="20577"/>
          <ac:spMkLst>
            <pc:docMk/>
            <pc:sldMk cId="2378908011" sldId="798"/>
            <ac:spMk id="4" creationId="{265B992A-288C-48DA-8CD5-0462BCEEE8DF}"/>
          </ac:spMkLst>
        </pc:spChg>
        <pc:picChg chg="add mod">
          <ac:chgData name="Sukhvinderjeet Singh" userId="S::sukhvinderjeet.singh@nagarro.com::e6cc8507-5b05-4edf-93a1-7411d70622cc" providerId="AD" clId="Web-{B7D1DB51-899C-DBC9-AA9F-68B8E99433E2}" dt="2020-01-24T17:50:14.604" v="63" actId="1076"/>
          <ac:picMkLst>
            <pc:docMk/>
            <pc:sldMk cId="2378908011" sldId="798"/>
            <ac:picMk id="5" creationId="{B3930C05-10E4-4E85-A4DA-BF0B3C5342E1}"/>
          </ac:picMkLst>
        </pc:picChg>
      </pc:sldChg>
      <pc:sldChg chg="modSp">
        <pc:chgData name="Sukhvinderjeet Singh" userId="S::sukhvinderjeet.singh@nagarro.com::e6cc8507-5b05-4edf-93a1-7411d70622cc" providerId="AD" clId="Web-{B7D1DB51-899C-DBC9-AA9F-68B8E99433E2}" dt="2020-01-24T17:51:14.572" v="67" actId="20577"/>
        <pc:sldMkLst>
          <pc:docMk/>
          <pc:sldMk cId="712808469" sldId="806"/>
        </pc:sldMkLst>
        <pc:spChg chg="mod">
          <ac:chgData name="Sukhvinderjeet Singh" userId="S::sukhvinderjeet.singh@nagarro.com::e6cc8507-5b05-4edf-93a1-7411d70622cc" providerId="AD" clId="Web-{B7D1DB51-899C-DBC9-AA9F-68B8E99433E2}" dt="2020-01-24T17:51:14.572" v="67" actId="20577"/>
          <ac:spMkLst>
            <pc:docMk/>
            <pc:sldMk cId="712808469" sldId="806"/>
            <ac:spMk id="4" creationId="{76213D34-16A2-4822-98FD-076E37959BAE}"/>
          </ac:spMkLst>
        </pc:spChg>
      </pc:sldChg>
      <pc:sldChg chg="del">
        <pc:chgData name="Sukhvinderjeet Singh" userId="S::sukhvinderjeet.singh@nagarro.com::e6cc8507-5b05-4edf-93a1-7411d70622cc" providerId="AD" clId="Web-{B7D1DB51-899C-DBC9-AA9F-68B8E99433E2}" dt="2020-01-24T17:39:55.820" v="16"/>
        <pc:sldMkLst>
          <pc:docMk/>
          <pc:sldMk cId="1895093721" sldId="807"/>
        </pc:sldMkLst>
      </pc:sldChg>
      <pc:sldChg chg="modSp">
        <pc:chgData name="Sukhvinderjeet Singh" userId="S::sukhvinderjeet.singh@nagarro.com::e6cc8507-5b05-4edf-93a1-7411d70622cc" providerId="AD" clId="Web-{B7D1DB51-899C-DBC9-AA9F-68B8E99433E2}" dt="2020-01-24T17:40:25.476" v="17" actId="20577"/>
        <pc:sldMkLst>
          <pc:docMk/>
          <pc:sldMk cId="3761296581" sldId="809"/>
        </pc:sldMkLst>
        <pc:spChg chg="mod">
          <ac:chgData name="Sukhvinderjeet Singh" userId="S::sukhvinderjeet.singh@nagarro.com::e6cc8507-5b05-4edf-93a1-7411d70622cc" providerId="AD" clId="Web-{B7D1DB51-899C-DBC9-AA9F-68B8E99433E2}" dt="2020-01-24T17:40:25.476" v="17" actId="20577"/>
          <ac:spMkLst>
            <pc:docMk/>
            <pc:sldMk cId="3761296581" sldId="809"/>
            <ac:spMk id="4" creationId="{31EAADA8-5A24-4BE8-BFCC-F77D82B60B5A}"/>
          </ac:spMkLst>
        </pc:spChg>
      </pc:sldChg>
      <pc:sldChg chg="modSp">
        <pc:chgData name="Sukhvinderjeet Singh" userId="S::sukhvinderjeet.singh@nagarro.com::e6cc8507-5b05-4edf-93a1-7411d70622cc" providerId="AD" clId="Web-{B7D1DB51-899C-DBC9-AA9F-68B8E99433E2}" dt="2020-01-24T17:53:08.822" v="72" actId="20577"/>
        <pc:sldMkLst>
          <pc:docMk/>
          <pc:sldMk cId="1945041448" sldId="819"/>
        </pc:sldMkLst>
        <pc:spChg chg="mod">
          <ac:chgData name="Sukhvinderjeet Singh" userId="S::sukhvinderjeet.singh@nagarro.com::e6cc8507-5b05-4edf-93a1-7411d70622cc" providerId="AD" clId="Web-{B7D1DB51-899C-DBC9-AA9F-68B8E99433E2}" dt="2020-01-24T17:53:08.822" v="72" actId="20577"/>
          <ac:spMkLst>
            <pc:docMk/>
            <pc:sldMk cId="1945041448" sldId="819"/>
            <ac:spMk id="4" creationId="{A4371DDD-BBAE-48EE-9838-0A5DB56B78D6}"/>
          </ac:spMkLst>
        </pc:spChg>
      </pc:sldChg>
    </pc:docChg>
  </pc:docChgLst>
  <pc:docChgLst>
    <pc:chgData name="Aarzoo Trehan" userId="S::aarzoo.trehan@nagarro.com::7ad97823-f0b5-41fe-9669-70707fdd4e49" providerId="AD" clId="Web-{659B9CDD-0B46-E304-425F-F45E3D050C5E}"/>
    <pc:docChg chg="modSld">
      <pc:chgData name="Aarzoo Trehan" userId="S::aarzoo.trehan@nagarro.com::7ad97823-f0b5-41fe-9669-70707fdd4e49" providerId="AD" clId="Web-{659B9CDD-0B46-E304-425F-F45E3D050C5E}" dt="2020-01-25T16:20:52.258" v="3" actId="1076"/>
      <pc:docMkLst>
        <pc:docMk/>
      </pc:docMkLst>
      <pc:sldChg chg="modSp">
        <pc:chgData name="Aarzoo Trehan" userId="S::aarzoo.trehan@nagarro.com::7ad97823-f0b5-41fe-9669-70707fdd4e49" providerId="AD" clId="Web-{659B9CDD-0B46-E304-425F-F45E3D050C5E}" dt="2020-01-25T16:20:52.258" v="3" actId="1076"/>
        <pc:sldMkLst>
          <pc:docMk/>
          <pc:sldMk cId="660376159" sldId="814"/>
        </pc:sldMkLst>
        <pc:spChg chg="mod">
          <ac:chgData name="Aarzoo Trehan" userId="S::aarzoo.trehan@nagarro.com::7ad97823-f0b5-41fe-9669-70707fdd4e49" providerId="AD" clId="Web-{659B9CDD-0B46-E304-425F-F45E3D050C5E}" dt="2020-01-25T16:20:49.492" v="2" actId="1076"/>
          <ac:spMkLst>
            <pc:docMk/>
            <pc:sldMk cId="660376159" sldId="814"/>
            <ac:spMk id="40" creationId="{8EFD5C8B-0AE9-4F17-B0E7-06C144547DC9}"/>
          </ac:spMkLst>
        </pc:spChg>
        <pc:spChg chg="mod">
          <ac:chgData name="Aarzoo Trehan" userId="S::aarzoo.trehan@nagarro.com::7ad97823-f0b5-41fe-9669-70707fdd4e49" providerId="AD" clId="Web-{659B9CDD-0B46-E304-425F-F45E3D050C5E}" dt="2020-01-25T16:20:52.258" v="3" actId="1076"/>
          <ac:spMkLst>
            <pc:docMk/>
            <pc:sldMk cId="660376159" sldId="814"/>
            <ac:spMk id="41" creationId="{87D0EC8C-8675-4F8A-809E-D50A19BCD24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717D9BB-12EA-4606-9189-E96B56E2EA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AA41AD1-D062-48F1-886E-1200527617E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3F5E8D-4B30-4D20-9CD8-179AAD43F429}" type="datetimeFigureOut">
              <a:rPr lang="en-US" smtClean="0"/>
              <a:t>1/27/2020</a:t>
            </a:fld>
            <a:endParaRPr lang="en-US"/>
          </a:p>
        </p:txBody>
      </p:sp>
      <p:sp>
        <p:nvSpPr>
          <p:cNvPr id="4" name="Footer Placeholder 3">
            <a:extLst>
              <a:ext uri="{FF2B5EF4-FFF2-40B4-BE49-F238E27FC236}">
                <a16:creationId xmlns:a16="http://schemas.microsoft.com/office/drawing/2014/main" id="{0F45095A-BB13-473C-83A4-A1A58A7144E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A706841-8E6A-4089-BBE8-7591CD45EE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54B1EC-5F61-4033-A02C-A73B1B4E285B}" type="slidenum">
              <a:rPr lang="en-US" smtClean="0"/>
              <a:t>‹#›</a:t>
            </a:fld>
            <a:endParaRPr lang="en-US"/>
          </a:p>
        </p:txBody>
      </p:sp>
    </p:spTree>
    <p:extLst>
      <p:ext uri="{BB962C8B-B14F-4D97-AF65-F5344CB8AC3E}">
        <p14:creationId xmlns:p14="http://schemas.microsoft.com/office/powerpoint/2010/main" val="10345419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661C6-A677-49F4-95A7-D6E33A9BF31D}" type="datetimeFigureOut">
              <a:rPr lang="en-US" smtClean="0"/>
              <a:t>1/27/2020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6E93C0-1334-4E8C-AF67-F33F310C6717}" type="slidenum">
              <a:rPr lang="en-US" smtClean="0"/>
              <a:t>‹#›</a:t>
            </a:fld>
            <a:endParaRPr lang="en-US"/>
          </a:p>
        </p:txBody>
      </p:sp>
    </p:spTree>
    <p:extLst>
      <p:ext uri="{BB962C8B-B14F-4D97-AF65-F5344CB8AC3E}">
        <p14:creationId xmlns:p14="http://schemas.microsoft.com/office/powerpoint/2010/main" val="1834827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It's common for software systems to make remote calls to software running in different processes, probably on different machines across a network. These remote calls can fail or hang without a response until some timeout limit is reached. And the worst part is – if you have multiple callers on a unresponsive supplier, then you can run out of critical resources leading to cascading failures across multiple systems. </a:t>
            </a:r>
          </a:p>
          <a:p>
            <a:endParaRPr lang="en-US"/>
          </a:p>
          <a:p>
            <a:r>
              <a:rPr lang="en-US" err="1"/>
              <a:t>Tmeouts</a:t>
            </a:r>
            <a:r>
              <a:rPr lang="en-US"/>
              <a:t> prevent service calls from waiting indefinitely for a </a:t>
            </a:r>
            <a:r>
              <a:rPr lang="en-US" err="1"/>
              <a:t>response.If</a:t>
            </a:r>
            <a:r>
              <a:rPr lang="en-US"/>
              <a:t> there is no response by the timeout, the service invokes a fallback mechanism, whether it’s retrying the request, throwing an exception, or something else. Choosing the correct timeout is important. Waiting too long to decide if the call failed will slow down the system and timing out too quickly can consider a successful call as failed.  It is important to put timeouts for all the calls, log when timeout occurs look at what happens and change it accordingly.</a:t>
            </a:r>
          </a:p>
          <a:p>
            <a:endParaRPr lang="en-US">
              <a:cs typeface="Calibri"/>
            </a:endParaRPr>
          </a:p>
          <a:p>
            <a:r>
              <a:rPr lang="en-US">
                <a:cs typeface="Calibri"/>
              </a:rPr>
              <a:t>With a circuit breaker , after a certain number of  requests have failed , the circuit breaker is blown. All further requests will fail fast </a:t>
            </a:r>
            <a:r>
              <a:rPr lang="en-US" err="1">
                <a:cs typeface="Calibri"/>
              </a:rPr>
              <a:t>whle</a:t>
            </a:r>
            <a:r>
              <a:rPr lang="en-US">
                <a:cs typeface="Calibri"/>
              </a:rPr>
              <a:t> the circuit breaker is in blown state. After a certain period of time the client sends a few requests to see if the service has recovered and if it gets enough healthy responses , it resets the circuit breaker.</a:t>
            </a:r>
          </a:p>
          <a:p>
            <a:pPr marL="800100" lvl="1" indent="-342900">
              <a:buFont typeface="Courier New" panose="02070309020205020404" pitchFamily="49" charset="0"/>
              <a:buChar char="o"/>
            </a:pPr>
            <a:r>
              <a:rPr lang="en-IN">
                <a:cs typeface="Calibri Light"/>
              </a:rPr>
              <a:t>In our home circuit breakers exist to protect electrical devices from spikes in power. If a spike occurs, circuit breaker gets blows , protecting the home appliances. </a:t>
            </a:r>
          </a:p>
          <a:p>
            <a:pPr marL="800100" lvl="1" indent="-342900">
              <a:buFont typeface="Courier New" panose="02070309020205020404" pitchFamily="49" charset="0"/>
              <a:buChar char="o"/>
            </a:pPr>
            <a:r>
              <a:rPr lang="en-IN">
                <a:ea typeface="+mn-lt"/>
                <a:cs typeface="+mn-lt"/>
              </a:rPr>
              <a:t>Component that can circumvent calls when the system is not healthy</a:t>
            </a:r>
            <a:endParaRPr lang="en-IN"/>
          </a:p>
          <a:p>
            <a:pPr marL="800100" lvl="1" indent="-342900">
              <a:buFont typeface="Courier New" panose="02070309020205020404" pitchFamily="49" charset="0"/>
              <a:buChar char="o"/>
            </a:pPr>
            <a:r>
              <a:rPr lang="en-IN"/>
              <a:t>Maintains some threshold value for failures and if it is met, then will break the circuit</a:t>
            </a:r>
            <a:endParaRPr lang="en-IN">
              <a:cs typeface="Calibri Light"/>
            </a:endParaRPr>
          </a:p>
          <a:p>
            <a:endParaRPr lang="en-US">
              <a:cs typeface="Calibri"/>
            </a:endParaRPr>
          </a:p>
          <a:p>
            <a:endParaRPr lang="en-US">
              <a:cs typeface="Calibri"/>
            </a:endParaRPr>
          </a:p>
          <a:p>
            <a:r>
              <a:rPr lang="en-US">
                <a:cs typeface="Calibri"/>
              </a:rPr>
              <a:t>A key concept in resilience engineering is </a:t>
            </a:r>
            <a:r>
              <a:rPr lang="en-US"/>
              <a:t>Bulkhead. If one component of a system fails but the failure doesn't cascade, you can isolate the problem and rest of the system can keep working. Service boundaries </a:t>
            </a:r>
            <a:r>
              <a:rPr lang="en-US">
                <a:cs typeface="Calibri"/>
              </a:rPr>
              <a:t>become obvious bulkheads. With microservices we can build systems that handle the total failure of services and degrade functionalities accordingly.</a:t>
            </a:r>
          </a:p>
          <a:p>
            <a:pPr marL="800100" lvl="1" indent="-342900">
              <a:buFont typeface="Courier New" panose="02070309020205020404" pitchFamily="49" charset="0"/>
              <a:buChar char="o"/>
            </a:pPr>
            <a:r>
              <a:rPr lang="en-IN"/>
              <a:t>In shipping , a bulkhead is a part of the ship that can be sealed off to protect the rest of the ship. So if ship springs a leak , bulkhead doors could be closed.</a:t>
            </a:r>
            <a:endParaRPr lang="en-IN">
              <a:cs typeface="Calibri Light"/>
            </a:endParaRPr>
          </a:p>
          <a:p>
            <a:pPr marL="800100" lvl="1" indent="-342900">
              <a:buFont typeface="Courier New" panose="02070309020205020404" pitchFamily="49" charset="0"/>
              <a:buChar char="o"/>
            </a:pPr>
            <a:r>
              <a:rPr lang="en-IN"/>
              <a:t>Bulkheads pattern partitions capacity to preserve partial functionality when bad things happen</a:t>
            </a:r>
            <a:endParaRPr lang="en-IN">
              <a:cs typeface="Calibri Light"/>
            </a:endParaRPr>
          </a:p>
          <a:p>
            <a:pPr marL="800100" lvl="1" indent="-342900">
              <a:buFont typeface="Courier New" panose="02070309020205020404" pitchFamily="49" charset="0"/>
              <a:buChar char="o"/>
            </a:pPr>
            <a:r>
              <a:rPr lang="en-IN"/>
              <a:t>Example – redundancy in deployment, ach instance works as a bulkhead.</a:t>
            </a:r>
            <a:endParaRPr lang="en-IN">
              <a:cs typeface="Calibri Light"/>
            </a:endParaRPr>
          </a:p>
          <a:p>
            <a:endParaRPr lang="en-US">
              <a:cs typeface="Calibri"/>
            </a:endParaRPr>
          </a:p>
          <a:p>
            <a:endParaRPr lang="en-US">
              <a:cs typeface="Calibri"/>
            </a:endParaRPr>
          </a:p>
          <a:p>
            <a:r>
              <a:rPr lang="en-US"/>
              <a:t>According  to Let it Crash: rather than trying to handle and recover from all possible failures, you should instead simply fail early and let your processes crash, but then recycle them back into the pool to serve the next request. Plan the system such that , if the components or services in the application did crash, the  system could  recover with or without human intervention. So how to implement it in practice:</a:t>
            </a:r>
            <a:endParaRPr lang="en-US">
              <a:cs typeface="Calibri"/>
            </a:endParaRPr>
          </a:p>
          <a:p>
            <a:r>
              <a:rPr lang="en-US">
                <a:cs typeface="Calibri"/>
              </a:rPr>
              <a:t>Hardware failures can be handled in cloud without affecting the entire service. At service level , if 1 service fails , application can degrade carefully while service is unavailable or fallback to another instance while the first one is recycling. Nothing should be in critical code path because it might crash. </a:t>
            </a:r>
            <a:r>
              <a:rPr lang="en-US"/>
              <a:t>At the network level, we can design topologies such that we do not care if routers or  network links crash because there’s always some alternate route through the network.  </a:t>
            </a:r>
            <a:r>
              <a:rPr lang="en-US" b="1"/>
              <a:t>Let them crash</a:t>
            </a:r>
            <a:r>
              <a:rPr lang="en-US"/>
              <a:t> and when they come back the optimal routes will be there ready for our application to make use of again in future .</a:t>
            </a:r>
            <a:r>
              <a:rPr lang="en-US" b="1"/>
              <a:t>Let it crash</a:t>
            </a:r>
            <a:r>
              <a:rPr lang="en-US"/>
              <a:t> is more than simple redundancy.  It’s about implementing self recoverability of the application.  It’s about putting the site reliability efforts into your architecture rather than low level defensive coding.  </a:t>
            </a:r>
          </a:p>
          <a:p>
            <a:pPr marL="800100" lvl="1" indent="-342900">
              <a:buFont typeface="Courier New" panose="02070309020205020404" pitchFamily="49" charset="0"/>
              <a:buChar char="o"/>
            </a:pPr>
            <a:r>
              <a:rPr lang="en-IN"/>
              <a:t>Suggests getting back to a clean start-up as rapidly as possible, in case the recovery is difficult and unreliable due to a failure</a:t>
            </a:r>
            <a:endParaRPr lang="en-IN">
              <a:cs typeface="Calibri Light"/>
            </a:endParaRPr>
          </a:p>
          <a:p>
            <a:pPr marL="800100" lvl="1" indent="-342900">
              <a:buFont typeface="Courier New" panose="02070309020205020404" pitchFamily="49" charset="0"/>
              <a:buChar char="o"/>
            </a:pPr>
            <a:r>
              <a:rPr lang="en-IN"/>
              <a:t>Very common strategy in microservice deployments (one microservice per host strategy with containers)</a:t>
            </a:r>
            <a:endParaRPr lang="en-IN">
              <a:cs typeface="Calibri Light"/>
            </a:endParaRPr>
          </a:p>
          <a:p>
            <a:pPr marL="800100" lvl="1" indent="-342900">
              <a:buFont typeface="Courier New" panose="02070309020205020404" pitchFamily="49" charset="0"/>
              <a:buChar char="o"/>
            </a:pPr>
            <a:r>
              <a:rPr lang="en-IN"/>
              <a:t>Rapid server start-up time is also a key aspect</a:t>
            </a:r>
            <a:endParaRPr lang="en-IN">
              <a:cs typeface="Calibri Light"/>
            </a:endParaRPr>
          </a:p>
          <a:p>
            <a:endParaRPr lang="en-US">
              <a:cs typeface="Calibri"/>
            </a:endParaRPr>
          </a:p>
          <a:p>
            <a:endParaRPr lang="en-US"/>
          </a:p>
        </p:txBody>
      </p:sp>
      <p:sp>
        <p:nvSpPr>
          <p:cNvPr id="4" name="Slide Number Placeholder 3"/>
          <p:cNvSpPr>
            <a:spLocks noGrp="1"/>
          </p:cNvSpPr>
          <p:nvPr>
            <p:ph type="sldNum" sz="quarter" idx="5"/>
          </p:nvPr>
        </p:nvSpPr>
        <p:spPr/>
        <p:txBody>
          <a:bodyPr/>
          <a:lstStyle/>
          <a:p>
            <a:fld id="{3A6E93C0-1334-4E8C-AF67-F33F310C6717}" type="slidenum">
              <a:rPr lang="en-US" smtClean="0"/>
              <a:t>28</a:t>
            </a:fld>
            <a:endParaRPr lang="en-US"/>
          </a:p>
        </p:txBody>
      </p:sp>
    </p:spTree>
    <p:extLst>
      <p:ext uri="{BB962C8B-B14F-4D97-AF65-F5344CB8AC3E}">
        <p14:creationId xmlns:p14="http://schemas.microsoft.com/office/powerpoint/2010/main" val="38529707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mo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AB2C6CD-9571-4B9C-8036-BB0F14D8738A}"/>
              </a:ext>
            </a:extLst>
          </p:cNvPr>
          <p:cNvSpPr/>
          <p:nvPr userDrawn="1"/>
        </p:nvSpPr>
        <p:spPr>
          <a:xfrm>
            <a:off x="-100584" y="-91440"/>
            <a:ext cx="12292584" cy="6953381"/>
          </a:xfrm>
          <a:prstGeom prst="rect">
            <a:avLst/>
          </a:prstGeom>
          <a:gradFill flip="none" rotWithShape="1">
            <a:gsLst>
              <a:gs pos="0">
                <a:srgbClr val="11182F"/>
              </a:gs>
              <a:gs pos="100000">
                <a:srgbClr val="202C5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7" name="Picture 6">
            <a:extLst>
              <a:ext uri="{FF2B5EF4-FFF2-40B4-BE49-F238E27FC236}">
                <a16:creationId xmlns:a16="http://schemas.microsoft.com/office/drawing/2014/main" id="{ED47BD5E-4630-4771-A701-780D611E0578}"/>
              </a:ext>
            </a:extLst>
          </p:cNvPr>
          <p:cNvPicPr>
            <a:picLocks noChangeAspect="1"/>
          </p:cNvPicPr>
          <p:nvPr userDrawn="1"/>
        </p:nvPicPr>
        <p:blipFill>
          <a:blip r:embed="rId2"/>
          <a:stretch>
            <a:fillRect/>
          </a:stretch>
        </p:blipFill>
        <p:spPr>
          <a:xfrm>
            <a:off x="564108" y="-91440"/>
            <a:ext cx="3157795" cy="6957986"/>
          </a:xfrm>
          <a:prstGeom prst="rect">
            <a:avLst/>
          </a:prstGeom>
        </p:spPr>
      </p:pic>
      <p:sp>
        <p:nvSpPr>
          <p:cNvPr id="9" name="Title 1">
            <a:extLst>
              <a:ext uri="{FF2B5EF4-FFF2-40B4-BE49-F238E27FC236}">
                <a16:creationId xmlns:a16="http://schemas.microsoft.com/office/drawing/2014/main" id="{0B4D8F89-9CBE-48B1-9F89-6AD2F9E0DE0C}"/>
              </a:ext>
            </a:extLst>
          </p:cNvPr>
          <p:cNvSpPr txBox="1">
            <a:spLocks/>
          </p:cNvSpPr>
          <p:nvPr userDrawn="1"/>
        </p:nvSpPr>
        <p:spPr>
          <a:xfrm>
            <a:off x="8032803" y="3381663"/>
            <a:ext cx="3567542" cy="830997"/>
          </a:xfrm>
          <a:prstGeom prst="rect">
            <a:avLst/>
          </a:prstGeom>
          <a:ln w="12700">
            <a:miter lim="400000"/>
          </a:ln>
          <a:extLst>
            <a:ext uri="{C572A759-6A51-4108-AA02-DFA0A04FC94B}">
              <ma14:wrappingTextBoxFlag xmlns:ma14="http://schemas.microsoft.com/office/mac/drawingml/2011/main" xmlns="" val="1"/>
            </a:ext>
          </a:extLst>
        </p:spPr>
        <p:txBody>
          <a:bodyPr wrap="square" lIns="91440" rIns="91440" anchor="ctr">
            <a:spAutoFit/>
          </a:bodyPr>
          <a:lstStyle>
            <a:lvl1pPr marL="0" marR="0" indent="0" algn="l" defTabSz="914400" rtl="0" latinLnBrk="0">
              <a:lnSpc>
                <a:spcPts val="3600"/>
              </a:lnSpc>
              <a:spcBef>
                <a:spcPts val="0"/>
              </a:spcBef>
              <a:spcAft>
                <a:spcPts val="0"/>
              </a:spcAft>
              <a:buClrTx/>
              <a:buSzTx/>
              <a:buFontTx/>
              <a:buNone/>
              <a:tabLst/>
              <a:defRPr sz="4000" b="0" i="0" u="none" strike="noStrike" cap="none" spc="0" baseline="0">
                <a:ln>
                  <a:noFill/>
                </a:ln>
                <a:solidFill>
                  <a:schemeClr val="accent2"/>
                </a:solidFill>
                <a:uFillTx/>
                <a:latin typeface="+mj-lt"/>
                <a:ea typeface="Calibri Light"/>
                <a:cs typeface="Arial" panose="020B0604020202020204" pitchFamily="34" charset="0"/>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a:lstStyle>
          <a:p>
            <a:pPr hangingPunct="1">
              <a:lnSpc>
                <a:spcPct val="100000"/>
              </a:lnSpc>
            </a:pPr>
            <a:r>
              <a:rPr lang="en-US" sz="2400">
                <a:solidFill>
                  <a:schemeClr val="bg1"/>
                </a:solidFill>
              </a:rPr>
              <a:t>THINKING</a:t>
            </a:r>
            <a:br>
              <a:rPr lang="en-US" sz="2400">
                <a:solidFill>
                  <a:schemeClr val="bg1"/>
                </a:solidFill>
              </a:rPr>
            </a:br>
            <a:r>
              <a:rPr lang="en-US" sz="2400">
                <a:solidFill>
                  <a:schemeClr val="bg1"/>
                </a:solidFill>
              </a:rPr>
              <a:t>BREAKTHROUGHS</a:t>
            </a:r>
          </a:p>
        </p:txBody>
      </p:sp>
      <p:pic>
        <p:nvPicPr>
          <p:cNvPr id="10" name="Picture 9">
            <a:extLst>
              <a:ext uri="{FF2B5EF4-FFF2-40B4-BE49-F238E27FC236}">
                <a16:creationId xmlns:a16="http://schemas.microsoft.com/office/drawing/2014/main" id="{EAF155FD-52B4-4B5D-A5C6-C1E203150771}"/>
              </a:ext>
            </a:extLst>
          </p:cNvPr>
          <p:cNvPicPr>
            <a:picLocks noChangeAspect="1"/>
          </p:cNvPicPr>
          <p:nvPr userDrawn="1"/>
        </p:nvPicPr>
        <p:blipFill>
          <a:blip r:embed="rId3"/>
          <a:stretch>
            <a:fillRect/>
          </a:stretch>
        </p:blipFill>
        <p:spPr>
          <a:xfrm>
            <a:off x="8114319" y="2672863"/>
            <a:ext cx="2392489" cy="550564"/>
          </a:xfrm>
          <a:prstGeom prst="rect">
            <a:avLst/>
          </a:prstGeom>
        </p:spPr>
      </p:pic>
      <p:sp>
        <p:nvSpPr>
          <p:cNvPr id="8" name="Rectangle 17">
            <a:extLst>
              <a:ext uri="{FF2B5EF4-FFF2-40B4-BE49-F238E27FC236}">
                <a16:creationId xmlns:a16="http://schemas.microsoft.com/office/drawing/2014/main" id="{CAED7E94-CAC7-4889-B14A-3D16F974D5C1}"/>
              </a:ext>
            </a:extLst>
          </p:cNvPr>
          <p:cNvSpPr/>
          <p:nvPr userDrawn="1"/>
        </p:nvSpPr>
        <p:spPr>
          <a:xfrm>
            <a:off x="8120726" y="4224092"/>
            <a:ext cx="1188000" cy="527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Tree>
    <p:extLst>
      <p:ext uri="{BB962C8B-B14F-4D97-AF65-F5344CB8AC3E}">
        <p14:creationId xmlns:p14="http://schemas.microsoft.com/office/powerpoint/2010/main" val="2221654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307A09AD-C3ED-4AB8-B48F-146E72E9C0F7}"/>
              </a:ext>
            </a:extLst>
          </p:cNvPr>
          <p:cNvSpPr>
            <a:spLocks noGrp="1"/>
          </p:cNvSpPr>
          <p:nvPr>
            <p:ph sz="quarter" idx="30"/>
          </p:nvPr>
        </p:nvSpPr>
        <p:spPr>
          <a:xfrm>
            <a:off x="1065684" y="2142544"/>
            <a:ext cx="2700000" cy="3395309"/>
          </a:xfrm>
          <a:custGeom>
            <a:avLst/>
            <a:gdLst>
              <a:gd name="connsiteX0" fmla="*/ 0 w 2674385"/>
              <a:gd name="connsiteY0" fmla="*/ 0 h 3395309"/>
              <a:gd name="connsiteX1" fmla="*/ 2674385 w 2674385"/>
              <a:gd name="connsiteY1" fmla="*/ 0 h 3395309"/>
              <a:gd name="connsiteX2" fmla="*/ 2674385 w 2674385"/>
              <a:gd name="connsiteY2" fmla="*/ 3164055 h 3395309"/>
              <a:gd name="connsiteX3" fmla="*/ 2443131 w 2674385"/>
              <a:gd name="connsiteY3" fmla="*/ 3395309 h 3395309"/>
              <a:gd name="connsiteX4" fmla="*/ 219968 w 2674385"/>
              <a:gd name="connsiteY4" fmla="*/ 3395309 h 3395309"/>
              <a:gd name="connsiteX5" fmla="*/ 0 w 2674385"/>
              <a:gd name="connsiteY5" fmla="*/ 3175341 h 3395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4385" h="3395309">
                <a:moveTo>
                  <a:pt x="0" y="0"/>
                </a:moveTo>
                <a:lnTo>
                  <a:pt x="2674385" y="0"/>
                </a:lnTo>
                <a:lnTo>
                  <a:pt x="2674385" y="3164055"/>
                </a:lnTo>
                <a:lnTo>
                  <a:pt x="2443131" y="3395309"/>
                </a:lnTo>
                <a:lnTo>
                  <a:pt x="219968" y="3395309"/>
                </a:lnTo>
                <a:cubicBezTo>
                  <a:pt x="98483" y="3395309"/>
                  <a:pt x="0" y="3296826"/>
                  <a:pt x="0" y="3175341"/>
                </a:cubicBezTo>
                <a:close/>
              </a:path>
            </a:pathLst>
          </a:custGeom>
          <a:solidFill>
            <a:schemeClr val="bg1"/>
          </a:solidFill>
          <a:ln>
            <a:solidFill>
              <a:schemeClr val="bg1">
                <a:lumMod val="85000"/>
              </a:schemeClr>
            </a:solidFill>
          </a:ln>
        </p:spPr>
        <p:txBody>
          <a:bodyPr wrap="square">
            <a:noAutofit/>
          </a:bodyPr>
          <a:lstStyle>
            <a:lvl1pPr marL="0" indent="0">
              <a:buNone/>
              <a:defRPr sz="1600">
                <a:solidFill>
                  <a:srgbClr val="616161"/>
                </a:solidFill>
              </a:defRPr>
            </a:lvl1pPr>
          </a:lstStyle>
          <a:p>
            <a:pPr lvl="0"/>
            <a:endParaRPr lang="en-US"/>
          </a:p>
        </p:txBody>
      </p:sp>
      <p:sp>
        <p:nvSpPr>
          <p:cNvPr id="2" name="Title 1">
            <a:extLst>
              <a:ext uri="{FF2B5EF4-FFF2-40B4-BE49-F238E27FC236}">
                <a16:creationId xmlns:a16="http://schemas.microsoft.com/office/drawing/2014/main" id="{20CA0459-0F1A-4D11-B235-35B7A7FA9D0D}"/>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6" name="Text Placeholder 6">
            <a:extLst>
              <a:ext uri="{FF2B5EF4-FFF2-40B4-BE49-F238E27FC236}">
                <a16:creationId xmlns:a16="http://schemas.microsoft.com/office/drawing/2014/main" id="{3594C469-8CD9-470E-BD4D-8E2F49DC3F19}"/>
              </a:ext>
            </a:extLst>
          </p:cNvPr>
          <p:cNvSpPr>
            <a:spLocks noGrp="1"/>
          </p:cNvSpPr>
          <p:nvPr>
            <p:ph type="body" sz="quarter" idx="15" hasCustomPrompt="1"/>
          </p:nvPr>
        </p:nvSpPr>
        <p:spPr>
          <a:xfrm>
            <a:off x="1064196" y="1678469"/>
            <a:ext cx="2700000" cy="435200"/>
          </a:xfrm>
          <a:prstGeom prst="rect">
            <a:avLst/>
          </a:prstGeom>
        </p:spPr>
        <p:txBody>
          <a:bodyPr/>
          <a:lstStyle>
            <a:lvl1pPr marL="0" indent="0" algn="l">
              <a:spcBef>
                <a:spcPts val="0"/>
              </a:spcBef>
              <a:buNone/>
              <a:defRPr sz="2000" b="1">
                <a:solidFill>
                  <a:srgbClr val="616161"/>
                </a:solidFill>
                <a:latin typeface="+mn-lt"/>
              </a:defRPr>
            </a:lvl1pPr>
          </a:lstStyle>
          <a:p>
            <a:pPr lvl="0"/>
            <a:r>
              <a:rPr lang="en-US"/>
              <a:t>Header</a:t>
            </a:r>
          </a:p>
        </p:txBody>
      </p:sp>
      <p:sp>
        <p:nvSpPr>
          <p:cNvPr id="28" name="Textfeld 27">
            <a:extLst>
              <a:ext uri="{FF2B5EF4-FFF2-40B4-BE49-F238E27FC236}">
                <a16:creationId xmlns:a16="http://schemas.microsoft.com/office/drawing/2014/main" id="{4F0FC2AD-54EE-4361-B58A-28224A40E8B9}"/>
              </a:ext>
            </a:extLst>
          </p:cNvPr>
          <p:cNvSpPr txBox="1"/>
          <p:nvPr userDrawn="1"/>
        </p:nvSpPr>
        <p:spPr>
          <a:xfrm rot="18890381">
            <a:off x="3506159" y="5415334"/>
            <a:ext cx="324000" cy="48796"/>
          </a:xfrm>
          <a:prstGeom prst="rect">
            <a:avLst/>
          </a:prstGeom>
          <a:solidFill>
            <a:schemeClr val="bg2"/>
          </a:solidFill>
        </p:spPr>
        <p:txBody>
          <a:bodyPr wrap="square" lIns="0" tIns="0" rIns="0" bIns="0" rtlCol="0">
            <a:spAutoFit/>
          </a:bodyPr>
          <a:lstStyle/>
          <a:p>
            <a:pPr>
              <a:lnSpc>
                <a:spcPts val="100"/>
              </a:lnSpc>
            </a:pPr>
            <a:endParaRPr lang="de-DE" sz="400"/>
          </a:p>
          <a:p>
            <a:pPr>
              <a:lnSpc>
                <a:spcPts val="100"/>
              </a:lnSpc>
            </a:pPr>
            <a:endParaRPr lang="de-DE" sz="400"/>
          </a:p>
          <a:p>
            <a:pPr>
              <a:lnSpc>
                <a:spcPts val="100"/>
              </a:lnSpc>
            </a:pPr>
            <a:endParaRPr lang="de-DE" sz="400"/>
          </a:p>
        </p:txBody>
      </p:sp>
      <p:sp>
        <p:nvSpPr>
          <p:cNvPr id="35" name="Content Placeholder 14">
            <a:extLst>
              <a:ext uri="{FF2B5EF4-FFF2-40B4-BE49-F238E27FC236}">
                <a16:creationId xmlns:a16="http://schemas.microsoft.com/office/drawing/2014/main" id="{DF0E84C6-1963-4A53-B57E-F63FEA17CB1C}"/>
              </a:ext>
            </a:extLst>
          </p:cNvPr>
          <p:cNvSpPr>
            <a:spLocks noGrp="1"/>
          </p:cNvSpPr>
          <p:nvPr>
            <p:ph sz="quarter" idx="31"/>
          </p:nvPr>
        </p:nvSpPr>
        <p:spPr>
          <a:xfrm>
            <a:off x="4359218" y="2142544"/>
            <a:ext cx="2700000" cy="3395309"/>
          </a:xfrm>
          <a:custGeom>
            <a:avLst/>
            <a:gdLst>
              <a:gd name="connsiteX0" fmla="*/ 0 w 2674385"/>
              <a:gd name="connsiteY0" fmla="*/ 0 h 3395309"/>
              <a:gd name="connsiteX1" fmla="*/ 2674385 w 2674385"/>
              <a:gd name="connsiteY1" fmla="*/ 0 h 3395309"/>
              <a:gd name="connsiteX2" fmla="*/ 2674385 w 2674385"/>
              <a:gd name="connsiteY2" fmla="*/ 3164055 h 3395309"/>
              <a:gd name="connsiteX3" fmla="*/ 2443131 w 2674385"/>
              <a:gd name="connsiteY3" fmla="*/ 3395309 h 3395309"/>
              <a:gd name="connsiteX4" fmla="*/ 219968 w 2674385"/>
              <a:gd name="connsiteY4" fmla="*/ 3395309 h 3395309"/>
              <a:gd name="connsiteX5" fmla="*/ 0 w 2674385"/>
              <a:gd name="connsiteY5" fmla="*/ 3175341 h 3395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4385" h="3395309">
                <a:moveTo>
                  <a:pt x="0" y="0"/>
                </a:moveTo>
                <a:lnTo>
                  <a:pt x="2674385" y="0"/>
                </a:lnTo>
                <a:lnTo>
                  <a:pt x="2674385" y="3164055"/>
                </a:lnTo>
                <a:lnTo>
                  <a:pt x="2443131" y="3395309"/>
                </a:lnTo>
                <a:lnTo>
                  <a:pt x="219968" y="3395309"/>
                </a:lnTo>
                <a:cubicBezTo>
                  <a:pt x="98483" y="3395309"/>
                  <a:pt x="0" y="3296826"/>
                  <a:pt x="0" y="3175341"/>
                </a:cubicBezTo>
                <a:close/>
              </a:path>
            </a:pathLst>
          </a:custGeom>
          <a:solidFill>
            <a:schemeClr val="bg1"/>
          </a:solidFill>
          <a:ln>
            <a:solidFill>
              <a:schemeClr val="bg1">
                <a:lumMod val="85000"/>
              </a:schemeClr>
            </a:solidFill>
          </a:ln>
        </p:spPr>
        <p:txBody>
          <a:bodyPr wrap="square">
            <a:noAutofit/>
          </a:bodyPr>
          <a:lstStyle>
            <a:lvl1pPr marL="0" indent="0">
              <a:buNone/>
              <a:defRPr sz="1600">
                <a:solidFill>
                  <a:srgbClr val="616161"/>
                </a:solidFill>
              </a:defRPr>
            </a:lvl1pPr>
          </a:lstStyle>
          <a:p>
            <a:pPr lvl="0"/>
            <a:endParaRPr lang="en-US"/>
          </a:p>
        </p:txBody>
      </p:sp>
      <p:sp>
        <p:nvSpPr>
          <p:cNvPr id="36" name="Text Placeholder 6">
            <a:extLst>
              <a:ext uri="{FF2B5EF4-FFF2-40B4-BE49-F238E27FC236}">
                <a16:creationId xmlns:a16="http://schemas.microsoft.com/office/drawing/2014/main" id="{D48288C6-475A-4A3E-AEC2-453E55163528}"/>
              </a:ext>
            </a:extLst>
          </p:cNvPr>
          <p:cNvSpPr>
            <a:spLocks noGrp="1"/>
          </p:cNvSpPr>
          <p:nvPr>
            <p:ph type="body" sz="quarter" idx="32" hasCustomPrompt="1"/>
          </p:nvPr>
        </p:nvSpPr>
        <p:spPr>
          <a:xfrm>
            <a:off x="4357730" y="1678469"/>
            <a:ext cx="2700000" cy="435200"/>
          </a:xfrm>
          <a:prstGeom prst="rect">
            <a:avLst/>
          </a:prstGeom>
        </p:spPr>
        <p:txBody>
          <a:bodyPr/>
          <a:lstStyle>
            <a:lvl1pPr marL="0" indent="0" algn="l">
              <a:spcBef>
                <a:spcPts val="0"/>
              </a:spcBef>
              <a:buNone/>
              <a:defRPr sz="2000" b="1">
                <a:solidFill>
                  <a:srgbClr val="616161"/>
                </a:solidFill>
                <a:latin typeface="+mn-lt"/>
              </a:defRPr>
            </a:lvl1pPr>
          </a:lstStyle>
          <a:p>
            <a:pPr lvl="0"/>
            <a:r>
              <a:rPr lang="en-US"/>
              <a:t>Header</a:t>
            </a:r>
          </a:p>
        </p:txBody>
      </p:sp>
      <p:sp>
        <p:nvSpPr>
          <p:cNvPr id="37" name="Textfeld 36">
            <a:extLst>
              <a:ext uri="{FF2B5EF4-FFF2-40B4-BE49-F238E27FC236}">
                <a16:creationId xmlns:a16="http://schemas.microsoft.com/office/drawing/2014/main" id="{0BEF0F22-E44B-464C-9181-CB4402FFFCE1}"/>
              </a:ext>
            </a:extLst>
          </p:cNvPr>
          <p:cNvSpPr txBox="1"/>
          <p:nvPr userDrawn="1"/>
        </p:nvSpPr>
        <p:spPr>
          <a:xfrm rot="18890381">
            <a:off x="6799693" y="5415334"/>
            <a:ext cx="324000" cy="48796"/>
          </a:xfrm>
          <a:prstGeom prst="rect">
            <a:avLst/>
          </a:prstGeom>
          <a:solidFill>
            <a:schemeClr val="bg2"/>
          </a:solidFill>
        </p:spPr>
        <p:txBody>
          <a:bodyPr wrap="square" lIns="0" tIns="0" rIns="0" bIns="0" rtlCol="0">
            <a:spAutoFit/>
          </a:bodyPr>
          <a:lstStyle/>
          <a:p>
            <a:pPr>
              <a:lnSpc>
                <a:spcPts val="100"/>
              </a:lnSpc>
            </a:pPr>
            <a:endParaRPr lang="de-DE" sz="400"/>
          </a:p>
          <a:p>
            <a:pPr>
              <a:lnSpc>
                <a:spcPts val="100"/>
              </a:lnSpc>
            </a:pPr>
            <a:endParaRPr lang="de-DE" sz="400"/>
          </a:p>
          <a:p>
            <a:pPr>
              <a:lnSpc>
                <a:spcPts val="100"/>
              </a:lnSpc>
            </a:pPr>
            <a:endParaRPr lang="de-DE" sz="400"/>
          </a:p>
        </p:txBody>
      </p:sp>
      <p:sp>
        <p:nvSpPr>
          <p:cNvPr id="38" name="Content Placeholder 14">
            <a:extLst>
              <a:ext uri="{FF2B5EF4-FFF2-40B4-BE49-F238E27FC236}">
                <a16:creationId xmlns:a16="http://schemas.microsoft.com/office/drawing/2014/main" id="{FDFC454E-34F4-4E78-98A1-34EE74FA58FC}"/>
              </a:ext>
            </a:extLst>
          </p:cNvPr>
          <p:cNvSpPr>
            <a:spLocks noGrp="1"/>
          </p:cNvSpPr>
          <p:nvPr>
            <p:ph sz="quarter" idx="33"/>
          </p:nvPr>
        </p:nvSpPr>
        <p:spPr>
          <a:xfrm>
            <a:off x="7618746" y="2142544"/>
            <a:ext cx="2700000" cy="3395309"/>
          </a:xfrm>
          <a:custGeom>
            <a:avLst/>
            <a:gdLst>
              <a:gd name="connsiteX0" fmla="*/ 0 w 2674385"/>
              <a:gd name="connsiteY0" fmla="*/ 0 h 3395309"/>
              <a:gd name="connsiteX1" fmla="*/ 2674385 w 2674385"/>
              <a:gd name="connsiteY1" fmla="*/ 0 h 3395309"/>
              <a:gd name="connsiteX2" fmla="*/ 2674385 w 2674385"/>
              <a:gd name="connsiteY2" fmla="*/ 3164055 h 3395309"/>
              <a:gd name="connsiteX3" fmla="*/ 2443131 w 2674385"/>
              <a:gd name="connsiteY3" fmla="*/ 3395309 h 3395309"/>
              <a:gd name="connsiteX4" fmla="*/ 219968 w 2674385"/>
              <a:gd name="connsiteY4" fmla="*/ 3395309 h 3395309"/>
              <a:gd name="connsiteX5" fmla="*/ 0 w 2674385"/>
              <a:gd name="connsiteY5" fmla="*/ 3175341 h 3395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4385" h="3395309">
                <a:moveTo>
                  <a:pt x="0" y="0"/>
                </a:moveTo>
                <a:lnTo>
                  <a:pt x="2674385" y="0"/>
                </a:lnTo>
                <a:lnTo>
                  <a:pt x="2674385" y="3164055"/>
                </a:lnTo>
                <a:lnTo>
                  <a:pt x="2443131" y="3395309"/>
                </a:lnTo>
                <a:lnTo>
                  <a:pt x="219968" y="3395309"/>
                </a:lnTo>
                <a:cubicBezTo>
                  <a:pt x="98483" y="3395309"/>
                  <a:pt x="0" y="3296826"/>
                  <a:pt x="0" y="3175341"/>
                </a:cubicBezTo>
                <a:close/>
              </a:path>
            </a:pathLst>
          </a:custGeom>
          <a:solidFill>
            <a:schemeClr val="bg1"/>
          </a:solidFill>
          <a:ln>
            <a:solidFill>
              <a:schemeClr val="bg1">
                <a:lumMod val="85000"/>
              </a:schemeClr>
            </a:solidFill>
          </a:ln>
        </p:spPr>
        <p:txBody>
          <a:bodyPr wrap="square">
            <a:noAutofit/>
          </a:bodyPr>
          <a:lstStyle>
            <a:lvl1pPr marL="0" indent="0">
              <a:buNone/>
              <a:defRPr sz="1600">
                <a:solidFill>
                  <a:srgbClr val="616161"/>
                </a:solidFill>
              </a:defRPr>
            </a:lvl1pPr>
          </a:lstStyle>
          <a:p>
            <a:pPr lvl="0"/>
            <a:endParaRPr lang="en-US"/>
          </a:p>
        </p:txBody>
      </p:sp>
      <p:sp>
        <p:nvSpPr>
          <p:cNvPr id="39" name="Text Placeholder 6">
            <a:extLst>
              <a:ext uri="{FF2B5EF4-FFF2-40B4-BE49-F238E27FC236}">
                <a16:creationId xmlns:a16="http://schemas.microsoft.com/office/drawing/2014/main" id="{754D76FB-D0FD-4B31-BAB0-B781956739AD}"/>
              </a:ext>
            </a:extLst>
          </p:cNvPr>
          <p:cNvSpPr>
            <a:spLocks noGrp="1"/>
          </p:cNvSpPr>
          <p:nvPr>
            <p:ph type="body" sz="quarter" idx="34" hasCustomPrompt="1"/>
          </p:nvPr>
        </p:nvSpPr>
        <p:spPr>
          <a:xfrm>
            <a:off x="7617258" y="1678469"/>
            <a:ext cx="2700000" cy="435200"/>
          </a:xfrm>
          <a:prstGeom prst="rect">
            <a:avLst/>
          </a:prstGeom>
        </p:spPr>
        <p:txBody>
          <a:bodyPr/>
          <a:lstStyle>
            <a:lvl1pPr marL="0" indent="0" algn="l">
              <a:spcBef>
                <a:spcPts val="0"/>
              </a:spcBef>
              <a:buNone/>
              <a:defRPr sz="2000" b="1">
                <a:solidFill>
                  <a:srgbClr val="616161"/>
                </a:solidFill>
                <a:latin typeface="+mn-lt"/>
              </a:defRPr>
            </a:lvl1pPr>
          </a:lstStyle>
          <a:p>
            <a:pPr lvl="0"/>
            <a:r>
              <a:rPr lang="en-US"/>
              <a:t>Header</a:t>
            </a:r>
          </a:p>
        </p:txBody>
      </p:sp>
      <p:sp>
        <p:nvSpPr>
          <p:cNvPr id="40" name="Textfeld 39">
            <a:extLst>
              <a:ext uri="{FF2B5EF4-FFF2-40B4-BE49-F238E27FC236}">
                <a16:creationId xmlns:a16="http://schemas.microsoft.com/office/drawing/2014/main" id="{ADEFE772-37AE-4715-A3F9-8A6FAAF9EDC0}"/>
              </a:ext>
            </a:extLst>
          </p:cNvPr>
          <p:cNvSpPr txBox="1"/>
          <p:nvPr userDrawn="1"/>
        </p:nvSpPr>
        <p:spPr>
          <a:xfrm rot="18890381">
            <a:off x="10059221" y="5415334"/>
            <a:ext cx="324000" cy="48796"/>
          </a:xfrm>
          <a:prstGeom prst="rect">
            <a:avLst/>
          </a:prstGeom>
          <a:solidFill>
            <a:schemeClr val="bg2"/>
          </a:solidFill>
        </p:spPr>
        <p:txBody>
          <a:bodyPr wrap="square" lIns="0" tIns="0" rIns="0" bIns="0" rtlCol="0">
            <a:spAutoFit/>
          </a:bodyPr>
          <a:lstStyle/>
          <a:p>
            <a:pPr>
              <a:lnSpc>
                <a:spcPts val="100"/>
              </a:lnSpc>
            </a:pPr>
            <a:endParaRPr lang="de-DE" sz="400"/>
          </a:p>
          <a:p>
            <a:pPr>
              <a:lnSpc>
                <a:spcPts val="100"/>
              </a:lnSpc>
            </a:pPr>
            <a:endParaRPr lang="de-DE" sz="400"/>
          </a:p>
          <a:p>
            <a:pPr>
              <a:lnSpc>
                <a:spcPts val="100"/>
              </a:lnSpc>
            </a:pPr>
            <a:endParaRPr lang="de-DE" sz="400"/>
          </a:p>
        </p:txBody>
      </p:sp>
    </p:spTree>
    <p:extLst>
      <p:ext uri="{BB962C8B-B14F-4D97-AF65-F5344CB8AC3E}">
        <p14:creationId xmlns:p14="http://schemas.microsoft.com/office/powerpoint/2010/main" val="805512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cons &amp;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846E8-BD81-47C6-AAC0-E1C6A8EDB71D}"/>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2" name="Text Placeholder 6">
            <a:extLst>
              <a:ext uri="{FF2B5EF4-FFF2-40B4-BE49-F238E27FC236}">
                <a16:creationId xmlns:a16="http://schemas.microsoft.com/office/drawing/2014/main" id="{01AED970-4809-4707-87E6-4D99275EF836}"/>
              </a:ext>
            </a:extLst>
          </p:cNvPr>
          <p:cNvSpPr>
            <a:spLocks noGrp="1"/>
          </p:cNvSpPr>
          <p:nvPr>
            <p:ph type="body" sz="quarter" idx="15" hasCustomPrompt="1"/>
          </p:nvPr>
        </p:nvSpPr>
        <p:spPr>
          <a:xfrm>
            <a:off x="420277" y="3978654"/>
            <a:ext cx="1980000"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a:t>Header</a:t>
            </a:r>
          </a:p>
        </p:txBody>
      </p:sp>
      <p:sp>
        <p:nvSpPr>
          <p:cNvPr id="13" name="Text Placeholder 6">
            <a:extLst>
              <a:ext uri="{FF2B5EF4-FFF2-40B4-BE49-F238E27FC236}">
                <a16:creationId xmlns:a16="http://schemas.microsoft.com/office/drawing/2014/main" id="{B031C88C-2B8A-44D7-8470-61F6D2946A36}"/>
              </a:ext>
            </a:extLst>
          </p:cNvPr>
          <p:cNvSpPr>
            <a:spLocks noGrp="1"/>
          </p:cNvSpPr>
          <p:nvPr>
            <p:ph type="body" sz="quarter" idx="19" hasCustomPrompt="1"/>
          </p:nvPr>
        </p:nvSpPr>
        <p:spPr>
          <a:xfrm>
            <a:off x="420276" y="4415070"/>
            <a:ext cx="1980000"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err="1"/>
              <a:t>Subheader</a:t>
            </a:r>
            <a:endParaRPr lang="en-US"/>
          </a:p>
        </p:txBody>
      </p:sp>
      <p:pic>
        <p:nvPicPr>
          <p:cNvPr id="21" name="Picture 12">
            <a:extLst>
              <a:ext uri="{FF2B5EF4-FFF2-40B4-BE49-F238E27FC236}">
                <a16:creationId xmlns:a16="http://schemas.microsoft.com/office/drawing/2014/main" id="{7AB98978-58A8-4BD5-83AB-31173878DE2B}"/>
              </a:ext>
            </a:extLst>
          </p:cNvPr>
          <p:cNvPicPr>
            <a:picLocks noChangeAspect="1"/>
          </p:cNvPicPr>
          <p:nvPr userDrawn="1"/>
        </p:nvPicPr>
        <p:blipFill>
          <a:blip r:embed="rId2"/>
          <a:stretch>
            <a:fillRect/>
          </a:stretch>
        </p:blipFill>
        <p:spPr>
          <a:xfrm>
            <a:off x="1035381" y="2247904"/>
            <a:ext cx="929291" cy="1447671"/>
          </a:xfrm>
          <a:prstGeom prst="rect">
            <a:avLst/>
          </a:prstGeom>
        </p:spPr>
      </p:pic>
      <p:pic>
        <p:nvPicPr>
          <p:cNvPr id="22" name="Picture 15">
            <a:extLst>
              <a:ext uri="{FF2B5EF4-FFF2-40B4-BE49-F238E27FC236}">
                <a16:creationId xmlns:a16="http://schemas.microsoft.com/office/drawing/2014/main" id="{44042C43-DB0E-41BD-9265-FB12A3B22958}"/>
              </a:ext>
            </a:extLst>
          </p:cNvPr>
          <p:cNvPicPr>
            <a:picLocks noChangeAspect="1"/>
          </p:cNvPicPr>
          <p:nvPr userDrawn="1"/>
        </p:nvPicPr>
        <p:blipFill>
          <a:blip r:embed="rId3"/>
          <a:stretch>
            <a:fillRect/>
          </a:stretch>
        </p:blipFill>
        <p:spPr>
          <a:xfrm>
            <a:off x="3049755" y="2347427"/>
            <a:ext cx="1108654" cy="1203233"/>
          </a:xfrm>
          <a:prstGeom prst="rect">
            <a:avLst/>
          </a:prstGeom>
        </p:spPr>
      </p:pic>
      <p:pic>
        <p:nvPicPr>
          <p:cNvPr id="23" name="Picture 18">
            <a:extLst>
              <a:ext uri="{FF2B5EF4-FFF2-40B4-BE49-F238E27FC236}">
                <a16:creationId xmlns:a16="http://schemas.microsoft.com/office/drawing/2014/main" id="{70188A4B-B2C0-4DF4-AAE7-15CBD040B306}"/>
              </a:ext>
            </a:extLst>
          </p:cNvPr>
          <p:cNvPicPr>
            <a:picLocks noChangeAspect="1"/>
          </p:cNvPicPr>
          <p:nvPr userDrawn="1"/>
        </p:nvPicPr>
        <p:blipFill>
          <a:blip r:embed="rId4"/>
          <a:stretch>
            <a:fillRect/>
          </a:stretch>
        </p:blipFill>
        <p:spPr>
          <a:xfrm>
            <a:off x="5234720" y="2161405"/>
            <a:ext cx="1156060" cy="1473840"/>
          </a:xfrm>
          <a:prstGeom prst="rect">
            <a:avLst/>
          </a:prstGeom>
        </p:spPr>
      </p:pic>
      <p:pic>
        <p:nvPicPr>
          <p:cNvPr id="24" name="Picture 21">
            <a:extLst>
              <a:ext uri="{FF2B5EF4-FFF2-40B4-BE49-F238E27FC236}">
                <a16:creationId xmlns:a16="http://schemas.microsoft.com/office/drawing/2014/main" id="{4C220B4D-D17F-422E-9577-61422D180D0A}"/>
              </a:ext>
            </a:extLst>
          </p:cNvPr>
          <p:cNvPicPr>
            <a:picLocks noChangeAspect="1"/>
          </p:cNvPicPr>
          <p:nvPr userDrawn="1"/>
        </p:nvPicPr>
        <p:blipFill>
          <a:blip r:embed="rId5"/>
          <a:stretch>
            <a:fillRect/>
          </a:stretch>
        </p:blipFill>
        <p:spPr>
          <a:xfrm>
            <a:off x="7400218" y="2347427"/>
            <a:ext cx="1328243" cy="1203233"/>
          </a:xfrm>
          <a:prstGeom prst="rect">
            <a:avLst/>
          </a:prstGeom>
        </p:spPr>
      </p:pic>
      <p:pic>
        <p:nvPicPr>
          <p:cNvPr id="25" name="Picture 22">
            <a:extLst>
              <a:ext uri="{FF2B5EF4-FFF2-40B4-BE49-F238E27FC236}">
                <a16:creationId xmlns:a16="http://schemas.microsoft.com/office/drawing/2014/main" id="{890358E4-489E-44BA-B9D6-F878FCC43B19}"/>
              </a:ext>
            </a:extLst>
          </p:cNvPr>
          <p:cNvPicPr>
            <a:picLocks noChangeAspect="1"/>
          </p:cNvPicPr>
          <p:nvPr userDrawn="1"/>
        </p:nvPicPr>
        <p:blipFill>
          <a:blip r:embed="rId6"/>
          <a:stretch>
            <a:fillRect/>
          </a:stretch>
        </p:blipFill>
        <p:spPr>
          <a:xfrm>
            <a:off x="9391729" y="2367241"/>
            <a:ext cx="1431298" cy="1183419"/>
          </a:xfrm>
          <a:prstGeom prst="rect">
            <a:avLst/>
          </a:prstGeom>
        </p:spPr>
      </p:pic>
      <p:sp>
        <p:nvSpPr>
          <p:cNvPr id="32" name="Text Placeholder 6">
            <a:extLst>
              <a:ext uri="{FF2B5EF4-FFF2-40B4-BE49-F238E27FC236}">
                <a16:creationId xmlns:a16="http://schemas.microsoft.com/office/drawing/2014/main" id="{1D12B9E5-4737-407E-A6FA-703D710326CD}"/>
              </a:ext>
            </a:extLst>
          </p:cNvPr>
          <p:cNvSpPr>
            <a:spLocks noGrp="1"/>
          </p:cNvSpPr>
          <p:nvPr>
            <p:ph type="body" sz="quarter" idx="20" hasCustomPrompt="1"/>
          </p:nvPr>
        </p:nvSpPr>
        <p:spPr>
          <a:xfrm>
            <a:off x="2612832" y="3979870"/>
            <a:ext cx="1980000"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a:t>Header</a:t>
            </a:r>
          </a:p>
        </p:txBody>
      </p:sp>
      <p:sp>
        <p:nvSpPr>
          <p:cNvPr id="33" name="Text Placeholder 6">
            <a:extLst>
              <a:ext uri="{FF2B5EF4-FFF2-40B4-BE49-F238E27FC236}">
                <a16:creationId xmlns:a16="http://schemas.microsoft.com/office/drawing/2014/main" id="{71BBD592-CF69-4F13-A38D-2BBB68EC263A}"/>
              </a:ext>
            </a:extLst>
          </p:cNvPr>
          <p:cNvSpPr>
            <a:spLocks noGrp="1"/>
          </p:cNvSpPr>
          <p:nvPr>
            <p:ph type="body" sz="quarter" idx="21" hasCustomPrompt="1"/>
          </p:nvPr>
        </p:nvSpPr>
        <p:spPr>
          <a:xfrm>
            <a:off x="2612831" y="4416286"/>
            <a:ext cx="1980000"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err="1"/>
              <a:t>Subheader</a:t>
            </a:r>
            <a:endParaRPr lang="en-US"/>
          </a:p>
        </p:txBody>
      </p:sp>
      <p:sp>
        <p:nvSpPr>
          <p:cNvPr id="34" name="Text Placeholder 6">
            <a:extLst>
              <a:ext uri="{FF2B5EF4-FFF2-40B4-BE49-F238E27FC236}">
                <a16:creationId xmlns:a16="http://schemas.microsoft.com/office/drawing/2014/main" id="{7E94872B-E8A2-419F-8452-7A94F8A94C72}"/>
              </a:ext>
            </a:extLst>
          </p:cNvPr>
          <p:cNvSpPr>
            <a:spLocks noGrp="1"/>
          </p:cNvSpPr>
          <p:nvPr>
            <p:ph type="body" sz="quarter" idx="22" hasCustomPrompt="1"/>
          </p:nvPr>
        </p:nvSpPr>
        <p:spPr>
          <a:xfrm>
            <a:off x="4803742" y="3982036"/>
            <a:ext cx="1980000"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a:t>Header</a:t>
            </a:r>
          </a:p>
        </p:txBody>
      </p:sp>
      <p:sp>
        <p:nvSpPr>
          <p:cNvPr id="35" name="Text Placeholder 6">
            <a:extLst>
              <a:ext uri="{FF2B5EF4-FFF2-40B4-BE49-F238E27FC236}">
                <a16:creationId xmlns:a16="http://schemas.microsoft.com/office/drawing/2014/main" id="{87CD05E4-1960-4E8F-B25A-11ACFA8BD0E5}"/>
              </a:ext>
            </a:extLst>
          </p:cNvPr>
          <p:cNvSpPr>
            <a:spLocks noGrp="1"/>
          </p:cNvSpPr>
          <p:nvPr>
            <p:ph type="body" sz="quarter" idx="23" hasCustomPrompt="1"/>
          </p:nvPr>
        </p:nvSpPr>
        <p:spPr>
          <a:xfrm>
            <a:off x="4803741" y="4418452"/>
            <a:ext cx="1980000"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err="1"/>
              <a:t>Subheader</a:t>
            </a:r>
            <a:endParaRPr lang="en-US"/>
          </a:p>
        </p:txBody>
      </p:sp>
      <p:sp>
        <p:nvSpPr>
          <p:cNvPr id="38" name="Text Placeholder 6">
            <a:extLst>
              <a:ext uri="{FF2B5EF4-FFF2-40B4-BE49-F238E27FC236}">
                <a16:creationId xmlns:a16="http://schemas.microsoft.com/office/drawing/2014/main" id="{B652E298-5FEE-4A0A-BCC1-8CE391B8DC8D}"/>
              </a:ext>
            </a:extLst>
          </p:cNvPr>
          <p:cNvSpPr>
            <a:spLocks noGrp="1"/>
          </p:cNvSpPr>
          <p:nvPr>
            <p:ph type="body" sz="quarter" idx="26" hasCustomPrompt="1"/>
          </p:nvPr>
        </p:nvSpPr>
        <p:spPr>
          <a:xfrm>
            <a:off x="9176325" y="3982036"/>
            <a:ext cx="1980000"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a:t>Header</a:t>
            </a:r>
          </a:p>
        </p:txBody>
      </p:sp>
      <p:sp>
        <p:nvSpPr>
          <p:cNvPr id="39" name="Text Placeholder 6">
            <a:extLst>
              <a:ext uri="{FF2B5EF4-FFF2-40B4-BE49-F238E27FC236}">
                <a16:creationId xmlns:a16="http://schemas.microsoft.com/office/drawing/2014/main" id="{90FB9BDB-25E5-4358-B35F-61B6FEA85625}"/>
              </a:ext>
            </a:extLst>
          </p:cNvPr>
          <p:cNvSpPr>
            <a:spLocks noGrp="1"/>
          </p:cNvSpPr>
          <p:nvPr>
            <p:ph type="body" sz="quarter" idx="27" hasCustomPrompt="1"/>
          </p:nvPr>
        </p:nvSpPr>
        <p:spPr>
          <a:xfrm>
            <a:off x="9176324" y="4418452"/>
            <a:ext cx="1980000"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err="1"/>
              <a:t>Subheader</a:t>
            </a:r>
            <a:endParaRPr lang="en-US"/>
          </a:p>
        </p:txBody>
      </p:sp>
      <p:sp>
        <p:nvSpPr>
          <p:cNvPr id="40" name="Text Placeholder 6">
            <a:extLst>
              <a:ext uri="{FF2B5EF4-FFF2-40B4-BE49-F238E27FC236}">
                <a16:creationId xmlns:a16="http://schemas.microsoft.com/office/drawing/2014/main" id="{8E0BEC67-C26D-4FA4-A30A-4F9CA055186D}"/>
              </a:ext>
            </a:extLst>
          </p:cNvPr>
          <p:cNvSpPr>
            <a:spLocks noGrp="1"/>
          </p:cNvSpPr>
          <p:nvPr>
            <p:ph type="body" sz="quarter" idx="28" hasCustomPrompt="1"/>
          </p:nvPr>
        </p:nvSpPr>
        <p:spPr>
          <a:xfrm>
            <a:off x="7016455" y="3976780"/>
            <a:ext cx="1980000"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a:t>Header</a:t>
            </a:r>
          </a:p>
        </p:txBody>
      </p:sp>
      <p:sp>
        <p:nvSpPr>
          <p:cNvPr id="41" name="Text Placeholder 6">
            <a:extLst>
              <a:ext uri="{FF2B5EF4-FFF2-40B4-BE49-F238E27FC236}">
                <a16:creationId xmlns:a16="http://schemas.microsoft.com/office/drawing/2014/main" id="{DB0E40A4-09CA-41EB-94C7-F87BAF7B3001}"/>
              </a:ext>
            </a:extLst>
          </p:cNvPr>
          <p:cNvSpPr>
            <a:spLocks noGrp="1"/>
          </p:cNvSpPr>
          <p:nvPr>
            <p:ph type="body" sz="quarter" idx="29" hasCustomPrompt="1"/>
          </p:nvPr>
        </p:nvSpPr>
        <p:spPr>
          <a:xfrm>
            <a:off x="7016454" y="4413196"/>
            <a:ext cx="1980000"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err="1"/>
              <a:t>Subheader</a:t>
            </a:r>
            <a:endParaRPr lang="en-US"/>
          </a:p>
        </p:txBody>
      </p:sp>
    </p:spTree>
    <p:extLst>
      <p:ext uri="{BB962C8B-B14F-4D97-AF65-F5344CB8AC3E}">
        <p14:creationId xmlns:p14="http://schemas.microsoft.com/office/powerpoint/2010/main" val="238991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gramm &amp;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846E8-BD81-47C6-AAC0-E1C6A8EDB71D}"/>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0" name="Chart Placeholder 9">
            <a:extLst>
              <a:ext uri="{FF2B5EF4-FFF2-40B4-BE49-F238E27FC236}">
                <a16:creationId xmlns:a16="http://schemas.microsoft.com/office/drawing/2014/main" id="{E8A15848-8DAF-440D-98E8-47674D946EE7}"/>
              </a:ext>
            </a:extLst>
          </p:cNvPr>
          <p:cNvSpPr>
            <a:spLocks noGrp="1"/>
          </p:cNvSpPr>
          <p:nvPr>
            <p:ph type="chart" sz="quarter" idx="14"/>
          </p:nvPr>
        </p:nvSpPr>
        <p:spPr>
          <a:xfrm>
            <a:off x="761999" y="1485900"/>
            <a:ext cx="10291549" cy="2532063"/>
          </a:xfrm>
          <a:prstGeom prst="rect">
            <a:avLst/>
          </a:prstGeom>
        </p:spPr>
        <p:txBody>
          <a:bodyPr anchor="ctr">
            <a:noAutofit/>
          </a:bodyPr>
          <a:lstStyle>
            <a:lvl1pPr algn="ctr">
              <a:defRPr lang="en-US" b="1"/>
            </a:lvl1pPr>
          </a:lstStyle>
          <a:p>
            <a:pPr marL="0" lvl="0" indent="0">
              <a:buNone/>
            </a:pPr>
            <a:endParaRPr lang="en-US"/>
          </a:p>
        </p:txBody>
      </p:sp>
      <p:sp>
        <p:nvSpPr>
          <p:cNvPr id="12" name="Text Placeholder 6">
            <a:extLst>
              <a:ext uri="{FF2B5EF4-FFF2-40B4-BE49-F238E27FC236}">
                <a16:creationId xmlns:a16="http://schemas.microsoft.com/office/drawing/2014/main" id="{01AED970-4809-4707-87E6-4D99275EF836}"/>
              </a:ext>
            </a:extLst>
          </p:cNvPr>
          <p:cNvSpPr>
            <a:spLocks noGrp="1"/>
          </p:cNvSpPr>
          <p:nvPr>
            <p:ph type="body" sz="quarter" idx="15" hasCustomPrompt="1"/>
          </p:nvPr>
        </p:nvSpPr>
        <p:spPr>
          <a:xfrm>
            <a:off x="796293" y="4884513"/>
            <a:ext cx="2431259"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a:t>Header</a:t>
            </a:r>
          </a:p>
        </p:txBody>
      </p:sp>
      <p:sp>
        <p:nvSpPr>
          <p:cNvPr id="13" name="Text Placeholder 6">
            <a:extLst>
              <a:ext uri="{FF2B5EF4-FFF2-40B4-BE49-F238E27FC236}">
                <a16:creationId xmlns:a16="http://schemas.microsoft.com/office/drawing/2014/main" id="{B031C88C-2B8A-44D7-8470-61F6D2946A36}"/>
              </a:ext>
            </a:extLst>
          </p:cNvPr>
          <p:cNvSpPr>
            <a:spLocks noGrp="1"/>
          </p:cNvSpPr>
          <p:nvPr>
            <p:ph type="body" sz="quarter" idx="19" hasCustomPrompt="1"/>
          </p:nvPr>
        </p:nvSpPr>
        <p:spPr>
          <a:xfrm>
            <a:off x="796292" y="5338021"/>
            <a:ext cx="2431259"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err="1"/>
              <a:t>Subheader</a:t>
            </a:r>
            <a:endParaRPr lang="en-US"/>
          </a:p>
        </p:txBody>
      </p:sp>
      <p:sp>
        <p:nvSpPr>
          <p:cNvPr id="14" name="Text Placeholder 6">
            <a:extLst>
              <a:ext uri="{FF2B5EF4-FFF2-40B4-BE49-F238E27FC236}">
                <a16:creationId xmlns:a16="http://schemas.microsoft.com/office/drawing/2014/main" id="{BB5B8EF0-8840-45B6-A894-E4E63072AF44}"/>
              </a:ext>
            </a:extLst>
          </p:cNvPr>
          <p:cNvSpPr>
            <a:spLocks noGrp="1"/>
          </p:cNvSpPr>
          <p:nvPr>
            <p:ph type="body" sz="quarter" idx="24" hasCustomPrompt="1"/>
          </p:nvPr>
        </p:nvSpPr>
        <p:spPr>
          <a:xfrm>
            <a:off x="8494541" y="4884513"/>
            <a:ext cx="2431259"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a:t>Header</a:t>
            </a:r>
          </a:p>
        </p:txBody>
      </p:sp>
      <p:sp>
        <p:nvSpPr>
          <p:cNvPr id="15" name="Text Placeholder 6">
            <a:extLst>
              <a:ext uri="{FF2B5EF4-FFF2-40B4-BE49-F238E27FC236}">
                <a16:creationId xmlns:a16="http://schemas.microsoft.com/office/drawing/2014/main" id="{5ACB3023-2E8F-44EE-8513-E422CDBCD6BA}"/>
              </a:ext>
            </a:extLst>
          </p:cNvPr>
          <p:cNvSpPr>
            <a:spLocks noGrp="1"/>
          </p:cNvSpPr>
          <p:nvPr>
            <p:ph type="body" sz="quarter" idx="25" hasCustomPrompt="1"/>
          </p:nvPr>
        </p:nvSpPr>
        <p:spPr>
          <a:xfrm>
            <a:off x="8494540" y="5338021"/>
            <a:ext cx="2431259"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err="1"/>
              <a:t>Subheader</a:t>
            </a:r>
            <a:endParaRPr lang="en-US"/>
          </a:p>
        </p:txBody>
      </p:sp>
      <p:sp>
        <p:nvSpPr>
          <p:cNvPr id="16" name="Text Placeholder 6">
            <a:extLst>
              <a:ext uri="{FF2B5EF4-FFF2-40B4-BE49-F238E27FC236}">
                <a16:creationId xmlns:a16="http://schemas.microsoft.com/office/drawing/2014/main" id="{A30DDC44-9B65-4B59-B703-C09AA9B01634}"/>
              </a:ext>
            </a:extLst>
          </p:cNvPr>
          <p:cNvSpPr>
            <a:spLocks noGrp="1"/>
          </p:cNvSpPr>
          <p:nvPr>
            <p:ph type="body" sz="quarter" idx="28" hasCustomPrompt="1"/>
          </p:nvPr>
        </p:nvSpPr>
        <p:spPr>
          <a:xfrm>
            <a:off x="4702208" y="4884513"/>
            <a:ext cx="2431259"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a:t>Header</a:t>
            </a:r>
          </a:p>
        </p:txBody>
      </p:sp>
      <p:sp>
        <p:nvSpPr>
          <p:cNvPr id="17" name="Text Placeholder 6">
            <a:extLst>
              <a:ext uri="{FF2B5EF4-FFF2-40B4-BE49-F238E27FC236}">
                <a16:creationId xmlns:a16="http://schemas.microsoft.com/office/drawing/2014/main" id="{7CF67AF1-EB65-4921-B11C-B56EDD72D520}"/>
              </a:ext>
            </a:extLst>
          </p:cNvPr>
          <p:cNvSpPr>
            <a:spLocks noGrp="1"/>
          </p:cNvSpPr>
          <p:nvPr>
            <p:ph type="body" sz="quarter" idx="29" hasCustomPrompt="1"/>
          </p:nvPr>
        </p:nvSpPr>
        <p:spPr>
          <a:xfrm>
            <a:off x="4702207" y="5338021"/>
            <a:ext cx="2431259"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err="1"/>
              <a:t>Subheader</a:t>
            </a:r>
            <a:endParaRPr lang="en-US"/>
          </a:p>
        </p:txBody>
      </p:sp>
      <p:sp>
        <p:nvSpPr>
          <p:cNvPr id="18" name="TextBox 17">
            <a:extLst>
              <a:ext uri="{FF2B5EF4-FFF2-40B4-BE49-F238E27FC236}">
                <a16:creationId xmlns:a16="http://schemas.microsoft.com/office/drawing/2014/main" id="{6071F964-E9D7-493D-A8E6-708C696EBAC1}"/>
              </a:ext>
            </a:extLst>
          </p:cNvPr>
          <p:cNvSpPr txBox="1"/>
          <p:nvPr userDrawn="1"/>
        </p:nvSpPr>
        <p:spPr>
          <a:xfrm>
            <a:off x="1685549" y="4224340"/>
            <a:ext cx="652743" cy="646331"/>
          </a:xfrm>
          <a:prstGeom prst="rect">
            <a:avLst/>
          </a:prstGeom>
          <a:noFill/>
        </p:spPr>
        <p:txBody>
          <a:bodyPr wrap="none" rtlCol="0">
            <a:spAutoFit/>
          </a:bodyPr>
          <a:lstStyle/>
          <a:p>
            <a:pPr algn="ctr"/>
            <a:r>
              <a:rPr lang="en-US" sz="3600" b="1">
                <a:solidFill>
                  <a:schemeClr val="bg2"/>
                </a:solidFill>
              </a:rPr>
              <a:t>01</a:t>
            </a:r>
          </a:p>
        </p:txBody>
      </p:sp>
      <p:sp>
        <p:nvSpPr>
          <p:cNvPr id="19" name="TextBox 18">
            <a:extLst>
              <a:ext uri="{FF2B5EF4-FFF2-40B4-BE49-F238E27FC236}">
                <a16:creationId xmlns:a16="http://schemas.microsoft.com/office/drawing/2014/main" id="{07DD4720-D711-4869-BC99-CE4954F65482}"/>
              </a:ext>
            </a:extLst>
          </p:cNvPr>
          <p:cNvSpPr txBox="1"/>
          <p:nvPr userDrawn="1"/>
        </p:nvSpPr>
        <p:spPr>
          <a:xfrm>
            <a:off x="5591464" y="4224340"/>
            <a:ext cx="652743" cy="646331"/>
          </a:xfrm>
          <a:prstGeom prst="rect">
            <a:avLst/>
          </a:prstGeom>
          <a:noFill/>
        </p:spPr>
        <p:txBody>
          <a:bodyPr wrap="none" rtlCol="0">
            <a:spAutoFit/>
          </a:bodyPr>
          <a:lstStyle/>
          <a:p>
            <a:pPr algn="ctr"/>
            <a:r>
              <a:rPr lang="en-US" sz="3600" b="1">
                <a:solidFill>
                  <a:schemeClr val="bg2"/>
                </a:solidFill>
              </a:rPr>
              <a:t>02</a:t>
            </a:r>
          </a:p>
        </p:txBody>
      </p:sp>
      <p:sp>
        <p:nvSpPr>
          <p:cNvPr id="20" name="TextBox 19">
            <a:extLst>
              <a:ext uri="{FF2B5EF4-FFF2-40B4-BE49-F238E27FC236}">
                <a16:creationId xmlns:a16="http://schemas.microsoft.com/office/drawing/2014/main" id="{6257B13F-D582-421C-AEE3-A7724D054489}"/>
              </a:ext>
            </a:extLst>
          </p:cNvPr>
          <p:cNvSpPr txBox="1"/>
          <p:nvPr userDrawn="1"/>
        </p:nvSpPr>
        <p:spPr>
          <a:xfrm>
            <a:off x="9383797" y="4224340"/>
            <a:ext cx="652743" cy="646331"/>
          </a:xfrm>
          <a:prstGeom prst="rect">
            <a:avLst/>
          </a:prstGeom>
          <a:noFill/>
        </p:spPr>
        <p:txBody>
          <a:bodyPr wrap="none" rtlCol="0">
            <a:spAutoFit/>
          </a:bodyPr>
          <a:lstStyle/>
          <a:p>
            <a:pPr algn="ctr"/>
            <a:r>
              <a:rPr lang="en-US" sz="3600" b="1">
                <a:solidFill>
                  <a:schemeClr val="bg2"/>
                </a:solidFill>
              </a:rPr>
              <a:t>03</a:t>
            </a:r>
          </a:p>
        </p:txBody>
      </p:sp>
    </p:spTree>
    <p:extLst>
      <p:ext uri="{BB962C8B-B14F-4D97-AF65-F5344CB8AC3E}">
        <p14:creationId xmlns:p14="http://schemas.microsoft.com/office/powerpoint/2010/main" val="1984908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1D1B-078A-46A4-B9F9-8196AD388FF6}"/>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8" name="Table Placeholder 7">
            <a:extLst>
              <a:ext uri="{FF2B5EF4-FFF2-40B4-BE49-F238E27FC236}">
                <a16:creationId xmlns:a16="http://schemas.microsoft.com/office/drawing/2014/main" id="{353BD251-7226-4BBD-82F1-1D2DD9603D2A}"/>
              </a:ext>
            </a:extLst>
          </p:cNvPr>
          <p:cNvSpPr>
            <a:spLocks noGrp="1"/>
          </p:cNvSpPr>
          <p:nvPr>
            <p:ph type="tbl" sz="quarter" idx="13"/>
          </p:nvPr>
        </p:nvSpPr>
        <p:spPr>
          <a:xfrm>
            <a:off x="552450" y="1485900"/>
            <a:ext cx="10501313" cy="4600575"/>
          </a:xfrm>
          <a:prstGeom prst="rect">
            <a:avLst/>
          </a:prstGeom>
        </p:spPr>
        <p:txBody>
          <a:bodyPr/>
          <a:lstStyle/>
          <a:p>
            <a:endParaRPr lang="en-US"/>
          </a:p>
        </p:txBody>
      </p:sp>
    </p:spTree>
    <p:extLst>
      <p:ext uri="{BB962C8B-B14F-4D97-AF65-F5344CB8AC3E}">
        <p14:creationId xmlns:p14="http://schemas.microsoft.com/office/powerpoint/2010/main" val="34615087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pics overview">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044857-B2DD-4A2B-A5CD-4DC5507EB241}"/>
              </a:ext>
            </a:extLst>
          </p:cNvPr>
          <p:cNvSpPr>
            <a:spLocks noGrp="1"/>
          </p:cNvSpPr>
          <p:nvPr>
            <p:ph type="title"/>
          </p:nvPr>
        </p:nvSpPr>
        <p:spPr/>
        <p:txBody>
          <a:bodyPr/>
          <a:lstStyle>
            <a:lvl1pPr>
              <a:defRPr>
                <a:solidFill>
                  <a:schemeClr val="tx1"/>
                </a:solidFill>
              </a:defRPr>
            </a:lvl1pPr>
          </a:lstStyle>
          <a:p>
            <a:r>
              <a:rPr lang="de-DE"/>
              <a:t>Mastertitelformat bearbeiten</a:t>
            </a:r>
          </a:p>
        </p:txBody>
      </p:sp>
      <p:grpSp>
        <p:nvGrpSpPr>
          <p:cNvPr id="5" name="Gruppieren 4">
            <a:extLst>
              <a:ext uri="{FF2B5EF4-FFF2-40B4-BE49-F238E27FC236}">
                <a16:creationId xmlns:a16="http://schemas.microsoft.com/office/drawing/2014/main" id="{586CC298-11C2-40D1-90BB-C1E7738E0FD4}"/>
              </a:ext>
            </a:extLst>
          </p:cNvPr>
          <p:cNvGrpSpPr/>
          <p:nvPr userDrawn="1"/>
        </p:nvGrpSpPr>
        <p:grpSpPr>
          <a:xfrm>
            <a:off x="0" y="0"/>
            <a:ext cx="12192000" cy="6858000"/>
            <a:chOff x="0" y="0"/>
            <a:chExt cx="12192000" cy="6858000"/>
          </a:xfrm>
        </p:grpSpPr>
        <p:sp>
          <p:nvSpPr>
            <p:cNvPr id="3" name="Rechteck 2">
              <a:extLst>
                <a:ext uri="{FF2B5EF4-FFF2-40B4-BE49-F238E27FC236}">
                  <a16:creationId xmlns:a16="http://schemas.microsoft.com/office/drawing/2014/main" id="{A6543BB7-4C92-4198-ACAB-1BE643EBF0EF}"/>
                </a:ext>
              </a:extLst>
            </p:cNvPr>
            <p:cNvSpPr/>
            <p:nvPr userDrawn="1"/>
          </p:nvSpPr>
          <p:spPr>
            <a:xfrm>
              <a:off x="11403724" y="0"/>
              <a:ext cx="788276"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Rechteck 3">
              <a:extLst>
                <a:ext uri="{FF2B5EF4-FFF2-40B4-BE49-F238E27FC236}">
                  <a16:creationId xmlns:a16="http://schemas.microsoft.com/office/drawing/2014/main" id="{6911FDE7-3A12-4510-9055-6EF69EA5514F}"/>
                </a:ext>
              </a:extLst>
            </p:cNvPr>
            <p:cNvSpPr/>
            <p:nvPr userDrawn="1"/>
          </p:nvSpPr>
          <p:spPr>
            <a:xfrm rot="16200000">
              <a:off x="5481145" y="588579"/>
              <a:ext cx="788276" cy="117505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6" name="Picture Placeholder 8">
            <a:extLst>
              <a:ext uri="{FF2B5EF4-FFF2-40B4-BE49-F238E27FC236}">
                <a16:creationId xmlns:a16="http://schemas.microsoft.com/office/drawing/2014/main" id="{44A2520C-5EAB-4715-9BE9-6EFFFA7EDE8A}"/>
              </a:ext>
            </a:extLst>
          </p:cNvPr>
          <p:cNvSpPr>
            <a:spLocks noGrp="1"/>
          </p:cNvSpPr>
          <p:nvPr>
            <p:ph type="pic" sz="quarter" idx="13"/>
          </p:nvPr>
        </p:nvSpPr>
        <p:spPr>
          <a:xfrm>
            <a:off x="-1" y="1628962"/>
            <a:ext cx="4067176" cy="2609850"/>
          </a:xfrm>
          <a:prstGeom prst="rect">
            <a:avLst/>
          </a:prstGeom>
        </p:spPr>
        <p:txBody>
          <a:bodyPr/>
          <a:lstStyle/>
          <a:p>
            <a:endParaRPr lang="en-US"/>
          </a:p>
        </p:txBody>
      </p:sp>
      <p:sp>
        <p:nvSpPr>
          <p:cNvPr id="7" name="Picture Placeholder 8">
            <a:extLst>
              <a:ext uri="{FF2B5EF4-FFF2-40B4-BE49-F238E27FC236}">
                <a16:creationId xmlns:a16="http://schemas.microsoft.com/office/drawing/2014/main" id="{F8008FA3-50B4-47CE-85E5-1BDE0D9DFB46}"/>
              </a:ext>
            </a:extLst>
          </p:cNvPr>
          <p:cNvSpPr>
            <a:spLocks noGrp="1"/>
          </p:cNvSpPr>
          <p:nvPr>
            <p:ph type="pic" sz="quarter" idx="14"/>
          </p:nvPr>
        </p:nvSpPr>
        <p:spPr>
          <a:xfrm>
            <a:off x="8132389" y="1628961"/>
            <a:ext cx="4080858" cy="2624815"/>
          </a:xfrm>
          <a:prstGeom prst="rect">
            <a:avLst/>
          </a:prstGeom>
        </p:spPr>
        <p:txBody>
          <a:bodyPr/>
          <a:lstStyle/>
          <a:p>
            <a:endParaRPr lang="en-US"/>
          </a:p>
        </p:txBody>
      </p:sp>
      <p:sp>
        <p:nvSpPr>
          <p:cNvPr id="8" name="Picture Placeholder 8">
            <a:extLst>
              <a:ext uri="{FF2B5EF4-FFF2-40B4-BE49-F238E27FC236}">
                <a16:creationId xmlns:a16="http://schemas.microsoft.com/office/drawing/2014/main" id="{F3937DAA-92A6-44AD-8714-600B9050504D}"/>
              </a:ext>
            </a:extLst>
          </p:cNvPr>
          <p:cNvSpPr>
            <a:spLocks noGrp="1"/>
          </p:cNvSpPr>
          <p:nvPr>
            <p:ph type="pic" sz="quarter" idx="15"/>
          </p:nvPr>
        </p:nvSpPr>
        <p:spPr>
          <a:xfrm>
            <a:off x="4067175" y="4253777"/>
            <a:ext cx="4067776" cy="2609850"/>
          </a:xfrm>
          <a:prstGeom prst="rect">
            <a:avLst/>
          </a:prstGeom>
        </p:spPr>
        <p:txBody>
          <a:bodyPr/>
          <a:lstStyle/>
          <a:p>
            <a:endParaRPr lang="en-US"/>
          </a:p>
        </p:txBody>
      </p:sp>
      <p:cxnSp>
        <p:nvCxnSpPr>
          <p:cNvPr id="9" name="Straight Connector 14">
            <a:extLst>
              <a:ext uri="{FF2B5EF4-FFF2-40B4-BE49-F238E27FC236}">
                <a16:creationId xmlns:a16="http://schemas.microsoft.com/office/drawing/2014/main" id="{15E5CF4D-F7C4-4F79-937B-C7CFB975842F}"/>
              </a:ext>
            </a:extLst>
          </p:cNvPr>
          <p:cNvCxnSpPr/>
          <p:nvPr userDrawn="1"/>
        </p:nvCxnSpPr>
        <p:spPr>
          <a:xfrm>
            <a:off x="2604162" y="1595016"/>
            <a:ext cx="1460500" cy="0"/>
          </a:xfrm>
          <a:prstGeom prst="line">
            <a:avLst/>
          </a:prstGeom>
          <a:ln w="76200">
            <a:solidFill>
              <a:srgbClr val="F8AE30"/>
            </a:solidFill>
          </a:ln>
        </p:spPr>
        <p:style>
          <a:lnRef idx="1">
            <a:schemeClr val="accent1"/>
          </a:lnRef>
          <a:fillRef idx="0">
            <a:schemeClr val="accent1"/>
          </a:fillRef>
          <a:effectRef idx="0">
            <a:schemeClr val="accent1"/>
          </a:effectRef>
          <a:fontRef idx="minor">
            <a:schemeClr val="tx1"/>
          </a:fontRef>
        </p:style>
      </p:cxnSp>
      <p:cxnSp>
        <p:nvCxnSpPr>
          <p:cNvPr id="10" name="Straight Connector 43">
            <a:extLst>
              <a:ext uri="{FF2B5EF4-FFF2-40B4-BE49-F238E27FC236}">
                <a16:creationId xmlns:a16="http://schemas.microsoft.com/office/drawing/2014/main" id="{BDF15A0C-7F46-43D8-80C8-7BCAC09FBE93}"/>
              </a:ext>
            </a:extLst>
          </p:cNvPr>
          <p:cNvCxnSpPr/>
          <p:nvPr userDrawn="1"/>
        </p:nvCxnSpPr>
        <p:spPr>
          <a:xfrm>
            <a:off x="10744200" y="1595016"/>
            <a:ext cx="1460500" cy="0"/>
          </a:xfrm>
          <a:prstGeom prst="line">
            <a:avLst/>
          </a:prstGeom>
          <a:ln w="76200">
            <a:solidFill>
              <a:srgbClr val="F84E81"/>
            </a:solidFill>
          </a:ln>
        </p:spPr>
        <p:style>
          <a:lnRef idx="1">
            <a:schemeClr val="accent1"/>
          </a:lnRef>
          <a:fillRef idx="0">
            <a:schemeClr val="accent1"/>
          </a:fillRef>
          <a:effectRef idx="0">
            <a:schemeClr val="accent1"/>
          </a:effectRef>
          <a:fontRef idx="minor">
            <a:schemeClr val="tx1"/>
          </a:fontRef>
        </p:style>
      </p:cxnSp>
      <p:sp>
        <p:nvSpPr>
          <p:cNvPr id="12" name="Text Placeholder 16">
            <a:extLst>
              <a:ext uri="{FF2B5EF4-FFF2-40B4-BE49-F238E27FC236}">
                <a16:creationId xmlns:a16="http://schemas.microsoft.com/office/drawing/2014/main" id="{B5A4867C-6721-4A8C-A2BC-86956A30DD0B}"/>
              </a:ext>
            </a:extLst>
          </p:cNvPr>
          <p:cNvSpPr>
            <a:spLocks noGrp="1"/>
          </p:cNvSpPr>
          <p:nvPr>
            <p:ph type="body" sz="quarter" idx="16" hasCustomPrompt="1"/>
          </p:nvPr>
        </p:nvSpPr>
        <p:spPr>
          <a:xfrm>
            <a:off x="4262641" y="2590379"/>
            <a:ext cx="3618615" cy="1286101"/>
          </a:xfrm>
          <a:prstGeom prst="rect">
            <a:avLst/>
          </a:prstGeom>
        </p:spPr>
        <p:txBody>
          <a:bodyPr/>
          <a:lstStyle>
            <a:lvl1pPr>
              <a:buClr>
                <a:schemeClr val="tx2"/>
              </a:buClr>
              <a:defRPr sz="1400">
                <a:solidFill>
                  <a:srgbClr val="616161"/>
                </a:solidFill>
              </a:defRPr>
            </a:lvl1pPr>
            <a:lvl2pPr>
              <a:defRPr sz="1400">
                <a:solidFill>
                  <a:srgbClr val="616161"/>
                </a:solidFill>
              </a:defRPr>
            </a:lvl2pPr>
            <a:lvl3pPr>
              <a:defRPr sz="1400">
                <a:solidFill>
                  <a:srgbClr val="616161"/>
                </a:solidFill>
              </a:defRPr>
            </a:lvl3pPr>
          </a:lstStyle>
          <a:p>
            <a:pPr lvl="0"/>
            <a:r>
              <a:rPr lang="en-US"/>
              <a:t>Edit Master text styles</a:t>
            </a:r>
          </a:p>
        </p:txBody>
      </p:sp>
      <p:cxnSp>
        <p:nvCxnSpPr>
          <p:cNvPr id="13" name="Straight Connector 44">
            <a:extLst>
              <a:ext uri="{FF2B5EF4-FFF2-40B4-BE49-F238E27FC236}">
                <a16:creationId xmlns:a16="http://schemas.microsoft.com/office/drawing/2014/main" id="{30888A12-482C-442A-84FC-58E98A049FED}"/>
              </a:ext>
            </a:extLst>
          </p:cNvPr>
          <p:cNvCxnSpPr/>
          <p:nvPr userDrawn="1"/>
        </p:nvCxnSpPr>
        <p:spPr>
          <a:xfrm>
            <a:off x="6674995" y="4212741"/>
            <a:ext cx="14605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Text Placeholder 16">
            <a:extLst>
              <a:ext uri="{FF2B5EF4-FFF2-40B4-BE49-F238E27FC236}">
                <a16:creationId xmlns:a16="http://schemas.microsoft.com/office/drawing/2014/main" id="{8C889CE3-0CBA-4979-92FD-BC56BEBAA56D}"/>
              </a:ext>
            </a:extLst>
          </p:cNvPr>
          <p:cNvSpPr>
            <a:spLocks noGrp="1"/>
          </p:cNvSpPr>
          <p:nvPr>
            <p:ph type="body" sz="quarter" idx="17" hasCustomPrompt="1"/>
          </p:nvPr>
        </p:nvSpPr>
        <p:spPr>
          <a:xfrm>
            <a:off x="285727" y="5301970"/>
            <a:ext cx="3618615" cy="1286101"/>
          </a:xfrm>
          <a:prstGeom prst="rect">
            <a:avLst/>
          </a:prstGeom>
        </p:spPr>
        <p:txBody>
          <a:bodyPr/>
          <a:lstStyle>
            <a:lvl1pPr>
              <a:buClr>
                <a:schemeClr val="bg2"/>
              </a:buClr>
              <a:defRPr sz="1400">
                <a:solidFill>
                  <a:srgbClr val="616161"/>
                </a:solidFill>
              </a:defRPr>
            </a:lvl1pPr>
            <a:lvl2pPr>
              <a:defRPr sz="1400">
                <a:solidFill>
                  <a:schemeClr val="tx1">
                    <a:lumMod val="75000"/>
                    <a:lumOff val="25000"/>
                  </a:schemeClr>
                </a:solidFill>
              </a:defRPr>
            </a:lvl2pPr>
            <a:lvl3pPr>
              <a:defRPr sz="1400">
                <a:solidFill>
                  <a:schemeClr val="tx1">
                    <a:lumMod val="75000"/>
                    <a:lumOff val="25000"/>
                  </a:schemeClr>
                </a:solidFill>
              </a:defRPr>
            </a:lvl3pPr>
          </a:lstStyle>
          <a:p>
            <a:pPr lvl="0"/>
            <a:r>
              <a:rPr lang="en-US"/>
              <a:t>Edit Master text styles</a:t>
            </a:r>
          </a:p>
        </p:txBody>
      </p:sp>
      <p:sp>
        <p:nvSpPr>
          <p:cNvPr id="15" name="Text Placeholder 16">
            <a:extLst>
              <a:ext uri="{FF2B5EF4-FFF2-40B4-BE49-F238E27FC236}">
                <a16:creationId xmlns:a16="http://schemas.microsoft.com/office/drawing/2014/main" id="{7EF8C6DD-CD91-41E7-8AB9-F9B2ED42243B}"/>
              </a:ext>
            </a:extLst>
          </p:cNvPr>
          <p:cNvSpPr>
            <a:spLocks noGrp="1"/>
          </p:cNvSpPr>
          <p:nvPr>
            <p:ph type="body" sz="quarter" idx="18" hasCustomPrompt="1"/>
          </p:nvPr>
        </p:nvSpPr>
        <p:spPr>
          <a:xfrm>
            <a:off x="8355670" y="5301970"/>
            <a:ext cx="3618615" cy="1286101"/>
          </a:xfrm>
          <a:prstGeom prst="rect">
            <a:avLst/>
          </a:prstGeom>
        </p:spPr>
        <p:txBody>
          <a:bodyPr/>
          <a:lstStyle>
            <a:lvl1pPr>
              <a:buClr>
                <a:schemeClr val="accent2"/>
              </a:buClr>
              <a:defRPr sz="1400">
                <a:solidFill>
                  <a:srgbClr val="616161"/>
                </a:solidFill>
              </a:defRPr>
            </a:lvl1pPr>
            <a:lvl2pPr>
              <a:defRPr sz="1400">
                <a:solidFill>
                  <a:schemeClr val="tx1">
                    <a:lumMod val="75000"/>
                    <a:lumOff val="25000"/>
                  </a:schemeClr>
                </a:solidFill>
              </a:defRPr>
            </a:lvl2pPr>
            <a:lvl3pPr>
              <a:defRPr sz="1400">
                <a:solidFill>
                  <a:schemeClr val="tx1">
                    <a:lumMod val="75000"/>
                    <a:lumOff val="25000"/>
                  </a:schemeClr>
                </a:solidFill>
              </a:defRPr>
            </a:lvl3pPr>
          </a:lstStyle>
          <a:p>
            <a:pPr lvl="0"/>
            <a:r>
              <a:rPr lang="en-US"/>
              <a:t>Edit Master text styles</a:t>
            </a:r>
          </a:p>
        </p:txBody>
      </p:sp>
      <p:sp>
        <p:nvSpPr>
          <p:cNvPr id="16" name="Text Placeholder 18">
            <a:extLst>
              <a:ext uri="{FF2B5EF4-FFF2-40B4-BE49-F238E27FC236}">
                <a16:creationId xmlns:a16="http://schemas.microsoft.com/office/drawing/2014/main" id="{C53E1AB8-E536-4DB2-81A5-5F058C71501A}"/>
              </a:ext>
            </a:extLst>
          </p:cNvPr>
          <p:cNvSpPr>
            <a:spLocks noGrp="1"/>
          </p:cNvSpPr>
          <p:nvPr>
            <p:ph type="body" sz="quarter" idx="19" hasCustomPrompt="1"/>
          </p:nvPr>
        </p:nvSpPr>
        <p:spPr>
          <a:xfrm>
            <a:off x="285726" y="4521821"/>
            <a:ext cx="3618615" cy="757130"/>
          </a:xfrm>
          <a:prstGeom prst="rect">
            <a:avLst/>
          </a:prstGeom>
        </p:spPr>
        <p:txBody>
          <a:bodyPr vert="horz" wrap="square" lIns="91440" tIns="45720" rIns="91440" bIns="45720" rtlCol="0" anchor="t" anchorCtr="0">
            <a:spAutoFit/>
          </a:bodyPr>
          <a:lstStyle>
            <a:lvl1pPr>
              <a:defRPr lang="en-US" sz="2400" b="1" smtClean="0">
                <a:solidFill>
                  <a:srgbClr val="F8AE30"/>
                </a:solidFill>
                <a:latin typeface="+mn-lt"/>
                <a:ea typeface="+mj-ea"/>
                <a:cs typeface="+mj-cs"/>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lvl4pPr>
            <a:lvl5pPr>
              <a:defRPr lang="en-US"/>
            </a:lvl5pPr>
          </a:lstStyle>
          <a:p>
            <a:pPr marL="0" lvl="0">
              <a:lnSpc>
                <a:spcPct val="90000"/>
              </a:lnSpc>
              <a:spcBef>
                <a:spcPct val="0"/>
              </a:spcBef>
              <a:buNone/>
            </a:pPr>
            <a:r>
              <a:rPr lang="en-US"/>
              <a:t>Click to Edit Master text style over here</a:t>
            </a:r>
          </a:p>
        </p:txBody>
      </p:sp>
      <p:sp>
        <p:nvSpPr>
          <p:cNvPr id="17" name="Text Placeholder 18">
            <a:extLst>
              <a:ext uri="{FF2B5EF4-FFF2-40B4-BE49-F238E27FC236}">
                <a16:creationId xmlns:a16="http://schemas.microsoft.com/office/drawing/2014/main" id="{27498DD5-4974-4E2D-902A-71844495F222}"/>
              </a:ext>
            </a:extLst>
          </p:cNvPr>
          <p:cNvSpPr>
            <a:spLocks noGrp="1"/>
          </p:cNvSpPr>
          <p:nvPr>
            <p:ph type="body" sz="quarter" idx="20" hasCustomPrompt="1"/>
          </p:nvPr>
        </p:nvSpPr>
        <p:spPr>
          <a:xfrm>
            <a:off x="8334813" y="4521821"/>
            <a:ext cx="3618615" cy="757130"/>
          </a:xfrm>
          <a:prstGeom prst="rect">
            <a:avLst/>
          </a:prstGeom>
        </p:spPr>
        <p:txBody>
          <a:bodyPr vert="horz" wrap="square" lIns="91440" tIns="45720" rIns="91440" bIns="45720" rtlCol="0" anchor="t" anchorCtr="0">
            <a:spAutoFit/>
          </a:bodyPr>
          <a:lstStyle>
            <a:lvl1pPr>
              <a:defRPr lang="en-US" sz="2400" b="1" smtClean="0">
                <a:solidFill>
                  <a:srgbClr val="F84E81"/>
                </a:solidFill>
                <a:latin typeface="+mn-lt"/>
                <a:ea typeface="+mj-ea"/>
                <a:cs typeface="+mj-cs"/>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lvl4pPr>
            <a:lvl5pPr>
              <a:defRPr lang="en-US"/>
            </a:lvl5pPr>
          </a:lstStyle>
          <a:p>
            <a:pPr marL="0" lvl="0">
              <a:lnSpc>
                <a:spcPct val="90000"/>
              </a:lnSpc>
              <a:spcBef>
                <a:spcPct val="0"/>
              </a:spcBef>
              <a:buNone/>
            </a:pPr>
            <a:r>
              <a:rPr lang="en-US"/>
              <a:t>Click to Edit Master text style over here</a:t>
            </a:r>
          </a:p>
        </p:txBody>
      </p:sp>
      <p:sp>
        <p:nvSpPr>
          <p:cNvPr id="18" name="Text Placeholder 18">
            <a:extLst>
              <a:ext uri="{FF2B5EF4-FFF2-40B4-BE49-F238E27FC236}">
                <a16:creationId xmlns:a16="http://schemas.microsoft.com/office/drawing/2014/main" id="{29895D96-E019-4660-9B46-7B60BD4CFE40}"/>
              </a:ext>
            </a:extLst>
          </p:cNvPr>
          <p:cNvSpPr>
            <a:spLocks noGrp="1"/>
          </p:cNvSpPr>
          <p:nvPr>
            <p:ph type="body" sz="quarter" idx="21" hasCustomPrompt="1"/>
          </p:nvPr>
        </p:nvSpPr>
        <p:spPr>
          <a:xfrm>
            <a:off x="4268991" y="1833249"/>
            <a:ext cx="3618615" cy="757130"/>
          </a:xfrm>
          <a:prstGeom prst="rect">
            <a:avLst/>
          </a:prstGeom>
        </p:spPr>
        <p:txBody>
          <a:bodyPr vert="horz" wrap="square" lIns="91440" tIns="45720" rIns="91440" bIns="45720" rtlCol="0" anchor="t" anchorCtr="0">
            <a:spAutoFit/>
          </a:bodyPr>
          <a:lstStyle>
            <a:lvl1pPr>
              <a:defRPr lang="en-US" sz="2400" b="1" smtClean="0">
                <a:solidFill>
                  <a:schemeClr val="tx2"/>
                </a:solidFill>
                <a:latin typeface="+mn-lt"/>
                <a:ea typeface="+mj-ea"/>
                <a:cs typeface="+mj-cs"/>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lvl4pPr>
            <a:lvl5pPr>
              <a:defRPr lang="en-US"/>
            </a:lvl5pPr>
          </a:lstStyle>
          <a:p>
            <a:pPr marL="0" lvl="0">
              <a:lnSpc>
                <a:spcPct val="90000"/>
              </a:lnSpc>
              <a:spcBef>
                <a:spcPct val="0"/>
              </a:spcBef>
              <a:buNone/>
            </a:pPr>
            <a:r>
              <a:rPr lang="en-US"/>
              <a:t>Click to Edit Master text style over here</a:t>
            </a:r>
          </a:p>
        </p:txBody>
      </p:sp>
    </p:spTree>
    <p:extLst>
      <p:ext uri="{BB962C8B-B14F-4D97-AF65-F5344CB8AC3E}">
        <p14:creationId xmlns:p14="http://schemas.microsoft.com/office/powerpoint/2010/main" val="13092376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pictur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BB4199D-2F5F-4EB2-9CE9-13D5964B5D8C}"/>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icture Placeholder 14">
            <a:extLst>
              <a:ext uri="{FF2B5EF4-FFF2-40B4-BE49-F238E27FC236}">
                <a16:creationId xmlns:a16="http://schemas.microsoft.com/office/drawing/2014/main" id="{5605657D-496B-4ADA-B788-71B37202F3B1}"/>
              </a:ext>
            </a:extLst>
          </p:cNvPr>
          <p:cNvSpPr>
            <a:spLocks noGrp="1"/>
          </p:cNvSpPr>
          <p:nvPr>
            <p:ph type="pic" sz="quarter" idx="12"/>
          </p:nvPr>
        </p:nvSpPr>
        <p:spPr>
          <a:xfrm>
            <a:off x="0" y="0"/>
            <a:ext cx="12192000" cy="6858000"/>
          </a:xfrm>
          <a:prstGeom prst="rect">
            <a:avLst/>
          </a:prstGeom>
          <a:noFill/>
        </p:spPr>
        <p:txBody>
          <a:bodyPr anchor="ctr"/>
          <a:lstStyle>
            <a:lvl1pPr marL="0" indent="0" algn="ctr">
              <a:buNone/>
              <a:defRPr/>
            </a:lvl1pPr>
          </a:lstStyle>
          <a:p>
            <a:endParaRPr lang="en-US"/>
          </a:p>
        </p:txBody>
      </p:sp>
      <p:sp>
        <p:nvSpPr>
          <p:cNvPr id="4" name="Title 1">
            <a:extLst>
              <a:ext uri="{FF2B5EF4-FFF2-40B4-BE49-F238E27FC236}">
                <a16:creationId xmlns:a16="http://schemas.microsoft.com/office/drawing/2014/main" id="{2400F4E6-1576-48AA-9D27-81625226F3E1}"/>
              </a:ext>
            </a:extLst>
          </p:cNvPr>
          <p:cNvSpPr>
            <a:spLocks noGrp="1"/>
          </p:cNvSpPr>
          <p:nvPr>
            <p:ph type="title" hasCustomPrompt="1"/>
          </p:nvPr>
        </p:nvSpPr>
        <p:spPr>
          <a:xfrm>
            <a:off x="668545" y="1658832"/>
            <a:ext cx="4992027" cy="2086725"/>
          </a:xfrm>
        </p:spPr>
        <p:txBody>
          <a:bodyPr/>
          <a:lstStyle>
            <a:lvl1pPr>
              <a:defRPr sz="4800">
                <a:solidFill>
                  <a:srgbClr val="61616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7B79F792-C6D9-4ADF-8788-D59F8AF7FEEA}"/>
              </a:ext>
            </a:extLst>
          </p:cNvPr>
          <p:cNvSpPr>
            <a:spLocks noGrp="1"/>
          </p:cNvSpPr>
          <p:nvPr>
            <p:ph sz="quarter" idx="11"/>
          </p:nvPr>
        </p:nvSpPr>
        <p:spPr>
          <a:xfrm>
            <a:off x="581467" y="1642647"/>
            <a:ext cx="76857" cy="742950"/>
          </a:xfrm>
          <a:prstGeom prst="rect">
            <a:avLst/>
          </a:prstGeom>
          <a:solidFill>
            <a:schemeClr val="tx2"/>
          </a:solidFill>
          <a:ln>
            <a:noFill/>
          </a:ln>
        </p:spPr>
        <p:txBody>
          <a:bodyPr/>
          <a:lstStyle>
            <a:lvl1pPr marL="0" indent="0" algn="ctr">
              <a:buNone/>
              <a:defRPr sz="100"/>
            </a:lvl1pPr>
          </a:lstStyle>
          <a:p>
            <a:pPr lvl="0"/>
            <a:endParaRPr lang="en-US"/>
          </a:p>
        </p:txBody>
      </p:sp>
    </p:spTree>
    <p:extLst>
      <p:ext uri="{BB962C8B-B14F-4D97-AF65-F5344CB8AC3E}">
        <p14:creationId xmlns:p14="http://schemas.microsoft.com/office/powerpoint/2010/main" val="42286615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ogo colle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1D011-55F2-424C-878C-B7FCCA8B896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29" name="Rectangle 28">
            <a:extLst>
              <a:ext uri="{FF2B5EF4-FFF2-40B4-BE49-F238E27FC236}">
                <a16:creationId xmlns:a16="http://schemas.microsoft.com/office/drawing/2014/main" id="{6F089302-F57A-4794-BBF3-1AFDBC2D520E}"/>
              </a:ext>
            </a:extLst>
          </p:cNvPr>
          <p:cNvSpPr/>
          <p:nvPr userDrawn="1"/>
        </p:nvSpPr>
        <p:spPr>
          <a:xfrm>
            <a:off x="11433783" y="0"/>
            <a:ext cx="766763" cy="62994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7">
            <a:extLst>
              <a:ext uri="{FF2B5EF4-FFF2-40B4-BE49-F238E27FC236}">
                <a16:creationId xmlns:a16="http://schemas.microsoft.com/office/drawing/2014/main" id="{E5DC8247-5D18-4F50-9E78-C558622DD99C}"/>
              </a:ext>
            </a:extLst>
          </p:cNvPr>
          <p:cNvSpPr>
            <a:spLocks noGrp="1"/>
          </p:cNvSpPr>
          <p:nvPr>
            <p:ph type="pic" sz="quarter" idx="13" hasCustomPrompt="1"/>
          </p:nvPr>
        </p:nvSpPr>
        <p:spPr>
          <a:xfrm>
            <a:off x="762000" y="1809065"/>
            <a:ext cx="1188720" cy="646331"/>
          </a:xfrm>
          <a:prstGeom prst="rect">
            <a:avLst/>
          </a:prstGeom>
        </p:spPr>
        <p:txBody>
          <a:bodyPr>
            <a:noAutofit/>
          </a:bodyPr>
          <a:lstStyle>
            <a:lvl1pPr marL="0" indent="0" algn="ctr">
              <a:buNone/>
              <a:defRPr/>
            </a:lvl1pPr>
          </a:lstStyle>
          <a:p>
            <a:r>
              <a:rPr lang="en-US"/>
              <a:t>Logo</a:t>
            </a:r>
          </a:p>
        </p:txBody>
      </p:sp>
      <p:sp>
        <p:nvSpPr>
          <p:cNvPr id="7" name="Picture Placeholder 7">
            <a:extLst>
              <a:ext uri="{FF2B5EF4-FFF2-40B4-BE49-F238E27FC236}">
                <a16:creationId xmlns:a16="http://schemas.microsoft.com/office/drawing/2014/main" id="{AB986798-C298-4AFE-B4FF-1E7A59EFAA66}"/>
              </a:ext>
            </a:extLst>
          </p:cNvPr>
          <p:cNvSpPr>
            <a:spLocks noGrp="1"/>
          </p:cNvSpPr>
          <p:nvPr>
            <p:ph type="pic" sz="quarter" idx="14" hasCustomPrompt="1"/>
          </p:nvPr>
        </p:nvSpPr>
        <p:spPr>
          <a:xfrm>
            <a:off x="2341880" y="1809065"/>
            <a:ext cx="1188720" cy="646331"/>
          </a:xfrm>
          <a:prstGeom prst="rect">
            <a:avLst/>
          </a:prstGeom>
        </p:spPr>
        <p:txBody>
          <a:bodyPr>
            <a:noAutofit/>
          </a:bodyPr>
          <a:lstStyle>
            <a:lvl1pPr marL="0" indent="0" algn="ctr">
              <a:buNone/>
              <a:defRPr/>
            </a:lvl1pPr>
          </a:lstStyle>
          <a:p>
            <a:r>
              <a:rPr lang="en-US"/>
              <a:t>Logo</a:t>
            </a:r>
          </a:p>
        </p:txBody>
      </p:sp>
      <p:sp>
        <p:nvSpPr>
          <p:cNvPr id="8" name="Picture Placeholder 7">
            <a:extLst>
              <a:ext uri="{FF2B5EF4-FFF2-40B4-BE49-F238E27FC236}">
                <a16:creationId xmlns:a16="http://schemas.microsoft.com/office/drawing/2014/main" id="{D8A62CBE-052C-4EAB-B64A-B78B26A6E984}"/>
              </a:ext>
            </a:extLst>
          </p:cNvPr>
          <p:cNvSpPr>
            <a:spLocks noGrp="1"/>
          </p:cNvSpPr>
          <p:nvPr>
            <p:ph type="pic" sz="quarter" idx="15" hasCustomPrompt="1"/>
          </p:nvPr>
        </p:nvSpPr>
        <p:spPr>
          <a:xfrm>
            <a:off x="3921760" y="1809065"/>
            <a:ext cx="1188720" cy="646331"/>
          </a:xfrm>
          <a:prstGeom prst="rect">
            <a:avLst/>
          </a:prstGeom>
        </p:spPr>
        <p:txBody>
          <a:bodyPr>
            <a:noAutofit/>
          </a:bodyPr>
          <a:lstStyle>
            <a:lvl1pPr marL="0" indent="0" algn="ctr">
              <a:buNone/>
              <a:defRPr/>
            </a:lvl1pPr>
          </a:lstStyle>
          <a:p>
            <a:r>
              <a:rPr lang="en-US"/>
              <a:t>Logo</a:t>
            </a:r>
          </a:p>
        </p:txBody>
      </p:sp>
      <p:sp>
        <p:nvSpPr>
          <p:cNvPr id="9" name="Picture Placeholder 7">
            <a:extLst>
              <a:ext uri="{FF2B5EF4-FFF2-40B4-BE49-F238E27FC236}">
                <a16:creationId xmlns:a16="http://schemas.microsoft.com/office/drawing/2014/main" id="{F865656C-94C0-4314-8A55-1C657AD9B6B1}"/>
              </a:ext>
            </a:extLst>
          </p:cNvPr>
          <p:cNvSpPr>
            <a:spLocks noGrp="1"/>
          </p:cNvSpPr>
          <p:nvPr>
            <p:ph type="pic" sz="quarter" idx="16" hasCustomPrompt="1"/>
          </p:nvPr>
        </p:nvSpPr>
        <p:spPr>
          <a:xfrm>
            <a:off x="5501640" y="1809065"/>
            <a:ext cx="1188720" cy="646331"/>
          </a:xfrm>
          <a:prstGeom prst="rect">
            <a:avLst/>
          </a:prstGeom>
        </p:spPr>
        <p:txBody>
          <a:bodyPr>
            <a:noAutofit/>
          </a:bodyPr>
          <a:lstStyle>
            <a:lvl1pPr marL="0" indent="0" algn="ctr">
              <a:buNone/>
              <a:defRPr/>
            </a:lvl1pPr>
          </a:lstStyle>
          <a:p>
            <a:r>
              <a:rPr lang="en-US"/>
              <a:t>Logo</a:t>
            </a:r>
          </a:p>
        </p:txBody>
      </p:sp>
      <p:sp>
        <p:nvSpPr>
          <p:cNvPr id="10" name="Picture Placeholder 7">
            <a:extLst>
              <a:ext uri="{FF2B5EF4-FFF2-40B4-BE49-F238E27FC236}">
                <a16:creationId xmlns:a16="http://schemas.microsoft.com/office/drawing/2014/main" id="{CA739005-5E8E-44FC-956A-B1511DBC3DA0}"/>
              </a:ext>
            </a:extLst>
          </p:cNvPr>
          <p:cNvSpPr>
            <a:spLocks noGrp="1"/>
          </p:cNvSpPr>
          <p:nvPr>
            <p:ph type="pic" sz="quarter" idx="17" hasCustomPrompt="1"/>
          </p:nvPr>
        </p:nvSpPr>
        <p:spPr>
          <a:xfrm>
            <a:off x="7081520" y="1809065"/>
            <a:ext cx="1188720" cy="646331"/>
          </a:xfrm>
          <a:prstGeom prst="rect">
            <a:avLst/>
          </a:prstGeom>
        </p:spPr>
        <p:txBody>
          <a:bodyPr>
            <a:noAutofit/>
          </a:bodyPr>
          <a:lstStyle>
            <a:lvl1pPr marL="0" indent="0" algn="ctr">
              <a:buNone/>
              <a:defRPr/>
            </a:lvl1pPr>
          </a:lstStyle>
          <a:p>
            <a:r>
              <a:rPr lang="en-US"/>
              <a:t>Logo</a:t>
            </a:r>
          </a:p>
        </p:txBody>
      </p:sp>
      <p:sp>
        <p:nvSpPr>
          <p:cNvPr id="11" name="Picture Placeholder 7">
            <a:extLst>
              <a:ext uri="{FF2B5EF4-FFF2-40B4-BE49-F238E27FC236}">
                <a16:creationId xmlns:a16="http://schemas.microsoft.com/office/drawing/2014/main" id="{9169F24B-D255-4456-AB14-51A7940FA03B}"/>
              </a:ext>
            </a:extLst>
          </p:cNvPr>
          <p:cNvSpPr>
            <a:spLocks noGrp="1"/>
          </p:cNvSpPr>
          <p:nvPr>
            <p:ph type="pic" sz="quarter" idx="18" hasCustomPrompt="1"/>
          </p:nvPr>
        </p:nvSpPr>
        <p:spPr>
          <a:xfrm>
            <a:off x="8661400" y="1809065"/>
            <a:ext cx="1188720" cy="646331"/>
          </a:xfrm>
          <a:prstGeom prst="rect">
            <a:avLst/>
          </a:prstGeom>
        </p:spPr>
        <p:txBody>
          <a:bodyPr>
            <a:noAutofit/>
          </a:bodyPr>
          <a:lstStyle>
            <a:lvl1pPr marL="0" indent="0" algn="ctr">
              <a:buNone/>
              <a:defRPr/>
            </a:lvl1pPr>
          </a:lstStyle>
          <a:p>
            <a:r>
              <a:rPr lang="en-US"/>
              <a:t>Logo</a:t>
            </a:r>
          </a:p>
        </p:txBody>
      </p:sp>
      <p:sp>
        <p:nvSpPr>
          <p:cNvPr id="12" name="Picture Placeholder 7">
            <a:extLst>
              <a:ext uri="{FF2B5EF4-FFF2-40B4-BE49-F238E27FC236}">
                <a16:creationId xmlns:a16="http://schemas.microsoft.com/office/drawing/2014/main" id="{DE4C733C-DE0D-48A6-B7D5-A0CD9D45C39F}"/>
              </a:ext>
            </a:extLst>
          </p:cNvPr>
          <p:cNvSpPr>
            <a:spLocks noGrp="1"/>
          </p:cNvSpPr>
          <p:nvPr>
            <p:ph type="pic" sz="quarter" idx="19" hasCustomPrompt="1"/>
          </p:nvPr>
        </p:nvSpPr>
        <p:spPr>
          <a:xfrm>
            <a:off x="10241280" y="1807696"/>
            <a:ext cx="1188720" cy="646331"/>
          </a:xfrm>
          <a:prstGeom prst="rect">
            <a:avLst/>
          </a:prstGeom>
        </p:spPr>
        <p:txBody>
          <a:bodyPr>
            <a:noAutofit/>
          </a:bodyPr>
          <a:lstStyle>
            <a:lvl1pPr marL="0" indent="0" algn="ctr">
              <a:buNone/>
              <a:defRPr/>
            </a:lvl1pPr>
          </a:lstStyle>
          <a:p>
            <a:r>
              <a:rPr lang="en-US"/>
              <a:t>Logo</a:t>
            </a:r>
          </a:p>
        </p:txBody>
      </p:sp>
      <p:sp>
        <p:nvSpPr>
          <p:cNvPr id="13" name="Picture Placeholder 7">
            <a:extLst>
              <a:ext uri="{FF2B5EF4-FFF2-40B4-BE49-F238E27FC236}">
                <a16:creationId xmlns:a16="http://schemas.microsoft.com/office/drawing/2014/main" id="{BE720332-C6EF-4AAD-83E3-8EDD05B61754}"/>
              </a:ext>
            </a:extLst>
          </p:cNvPr>
          <p:cNvSpPr>
            <a:spLocks noGrp="1"/>
          </p:cNvSpPr>
          <p:nvPr>
            <p:ph type="pic" sz="quarter" idx="20" hasCustomPrompt="1"/>
          </p:nvPr>
        </p:nvSpPr>
        <p:spPr>
          <a:xfrm>
            <a:off x="762000" y="3233817"/>
            <a:ext cx="1188720" cy="646331"/>
          </a:xfrm>
          <a:prstGeom prst="rect">
            <a:avLst/>
          </a:prstGeom>
        </p:spPr>
        <p:txBody>
          <a:bodyPr>
            <a:noAutofit/>
          </a:bodyPr>
          <a:lstStyle>
            <a:lvl1pPr marL="0" indent="0" algn="ctr">
              <a:buNone/>
              <a:defRPr/>
            </a:lvl1pPr>
          </a:lstStyle>
          <a:p>
            <a:r>
              <a:rPr lang="en-US"/>
              <a:t>Logo</a:t>
            </a:r>
          </a:p>
        </p:txBody>
      </p:sp>
      <p:sp>
        <p:nvSpPr>
          <p:cNvPr id="14" name="Picture Placeholder 7">
            <a:extLst>
              <a:ext uri="{FF2B5EF4-FFF2-40B4-BE49-F238E27FC236}">
                <a16:creationId xmlns:a16="http://schemas.microsoft.com/office/drawing/2014/main" id="{0D2FAA46-8724-4B66-9A21-6CAE60777458}"/>
              </a:ext>
            </a:extLst>
          </p:cNvPr>
          <p:cNvSpPr>
            <a:spLocks noGrp="1"/>
          </p:cNvSpPr>
          <p:nvPr>
            <p:ph type="pic" sz="quarter" idx="21" hasCustomPrompt="1"/>
          </p:nvPr>
        </p:nvSpPr>
        <p:spPr>
          <a:xfrm>
            <a:off x="2341880" y="3233817"/>
            <a:ext cx="1188720" cy="646331"/>
          </a:xfrm>
          <a:prstGeom prst="rect">
            <a:avLst/>
          </a:prstGeom>
        </p:spPr>
        <p:txBody>
          <a:bodyPr>
            <a:noAutofit/>
          </a:bodyPr>
          <a:lstStyle>
            <a:lvl1pPr marL="0" indent="0" algn="ctr">
              <a:buNone/>
              <a:defRPr/>
            </a:lvl1pPr>
          </a:lstStyle>
          <a:p>
            <a:r>
              <a:rPr lang="en-US"/>
              <a:t>Logo</a:t>
            </a:r>
          </a:p>
        </p:txBody>
      </p:sp>
      <p:sp>
        <p:nvSpPr>
          <p:cNvPr id="15" name="Picture Placeholder 7">
            <a:extLst>
              <a:ext uri="{FF2B5EF4-FFF2-40B4-BE49-F238E27FC236}">
                <a16:creationId xmlns:a16="http://schemas.microsoft.com/office/drawing/2014/main" id="{F3369BB0-069D-4204-9579-DB6474087780}"/>
              </a:ext>
            </a:extLst>
          </p:cNvPr>
          <p:cNvSpPr>
            <a:spLocks noGrp="1"/>
          </p:cNvSpPr>
          <p:nvPr>
            <p:ph type="pic" sz="quarter" idx="22" hasCustomPrompt="1"/>
          </p:nvPr>
        </p:nvSpPr>
        <p:spPr>
          <a:xfrm>
            <a:off x="3921760" y="3233817"/>
            <a:ext cx="1188720" cy="646331"/>
          </a:xfrm>
          <a:prstGeom prst="rect">
            <a:avLst/>
          </a:prstGeom>
        </p:spPr>
        <p:txBody>
          <a:bodyPr>
            <a:noAutofit/>
          </a:bodyPr>
          <a:lstStyle>
            <a:lvl1pPr marL="0" indent="0" algn="ctr">
              <a:buNone/>
              <a:defRPr/>
            </a:lvl1pPr>
          </a:lstStyle>
          <a:p>
            <a:r>
              <a:rPr lang="en-US"/>
              <a:t>Logo</a:t>
            </a:r>
          </a:p>
        </p:txBody>
      </p:sp>
      <p:sp>
        <p:nvSpPr>
          <p:cNvPr id="16" name="Picture Placeholder 7">
            <a:extLst>
              <a:ext uri="{FF2B5EF4-FFF2-40B4-BE49-F238E27FC236}">
                <a16:creationId xmlns:a16="http://schemas.microsoft.com/office/drawing/2014/main" id="{F94A31C3-FDFF-4360-999E-601E14E194E0}"/>
              </a:ext>
            </a:extLst>
          </p:cNvPr>
          <p:cNvSpPr>
            <a:spLocks noGrp="1"/>
          </p:cNvSpPr>
          <p:nvPr>
            <p:ph type="pic" sz="quarter" idx="23" hasCustomPrompt="1"/>
          </p:nvPr>
        </p:nvSpPr>
        <p:spPr>
          <a:xfrm>
            <a:off x="5501640" y="3233817"/>
            <a:ext cx="1188720" cy="646331"/>
          </a:xfrm>
          <a:prstGeom prst="rect">
            <a:avLst/>
          </a:prstGeom>
        </p:spPr>
        <p:txBody>
          <a:bodyPr>
            <a:noAutofit/>
          </a:bodyPr>
          <a:lstStyle>
            <a:lvl1pPr marL="0" indent="0" algn="ctr">
              <a:buNone/>
              <a:defRPr/>
            </a:lvl1pPr>
          </a:lstStyle>
          <a:p>
            <a:r>
              <a:rPr lang="en-US"/>
              <a:t>Logo</a:t>
            </a:r>
          </a:p>
        </p:txBody>
      </p:sp>
      <p:sp>
        <p:nvSpPr>
          <p:cNvPr id="17" name="Picture Placeholder 7">
            <a:extLst>
              <a:ext uri="{FF2B5EF4-FFF2-40B4-BE49-F238E27FC236}">
                <a16:creationId xmlns:a16="http://schemas.microsoft.com/office/drawing/2014/main" id="{CE08EA28-EF07-49D1-81DE-44E4A0817DC9}"/>
              </a:ext>
            </a:extLst>
          </p:cNvPr>
          <p:cNvSpPr>
            <a:spLocks noGrp="1"/>
          </p:cNvSpPr>
          <p:nvPr>
            <p:ph type="pic" sz="quarter" idx="24" hasCustomPrompt="1"/>
          </p:nvPr>
        </p:nvSpPr>
        <p:spPr>
          <a:xfrm>
            <a:off x="7081520" y="3233817"/>
            <a:ext cx="1188720" cy="646331"/>
          </a:xfrm>
          <a:prstGeom prst="rect">
            <a:avLst/>
          </a:prstGeom>
        </p:spPr>
        <p:txBody>
          <a:bodyPr>
            <a:noAutofit/>
          </a:bodyPr>
          <a:lstStyle>
            <a:lvl1pPr marL="0" indent="0" algn="ctr">
              <a:buNone/>
              <a:defRPr/>
            </a:lvl1pPr>
          </a:lstStyle>
          <a:p>
            <a:r>
              <a:rPr lang="en-US"/>
              <a:t>Logo</a:t>
            </a:r>
          </a:p>
        </p:txBody>
      </p:sp>
      <p:sp>
        <p:nvSpPr>
          <p:cNvPr id="18" name="Picture Placeholder 7">
            <a:extLst>
              <a:ext uri="{FF2B5EF4-FFF2-40B4-BE49-F238E27FC236}">
                <a16:creationId xmlns:a16="http://schemas.microsoft.com/office/drawing/2014/main" id="{86F30C67-BBDA-4C9C-B63E-1E3E7899C624}"/>
              </a:ext>
            </a:extLst>
          </p:cNvPr>
          <p:cNvSpPr>
            <a:spLocks noGrp="1"/>
          </p:cNvSpPr>
          <p:nvPr>
            <p:ph type="pic" sz="quarter" idx="25" hasCustomPrompt="1"/>
          </p:nvPr>
        </p:nvSpPr>
        <p:spPr>
          <a:xfrm>
            <a:off x="8661400" y="3233817"/>
            <a:ext cx="1188720" cy="646331"/>
          </a:xfrm>
          <a:prstGeom prst="rect">
            <a:avLst/>
          </a:prstGeom>
        </p:spPr>
        <p:txBody>
          <a:bodyPr>
            <a:noAutofit/>
          </a:bodyPr>
          <a:lstStyle>
            <a:lvl1pPr marL="0" indent="0" algn="ctr">
              <a:buNone/>
              <a:defRPr/>
            </a:lvl1pPr>
          </a:lstStyle>
          <a:p>
            <a:r>
              <a:rPr lang="en-US"/>
              <a:t>Logo</a:t>
            </a:r>
          </a:p>
        </p:txBody>
      </p:sp>
      <p:sp>
        <p:nvSpPr>
          <p:cNvPr id="19" name="Picture Placeholder 7">
            <a:extLst>
              <a:ext uri="{FF2B5EF4-FFF2-40B4-BE49-F238E27FC236}">
                <a16:creationId xmlns:a16="http://schemas.microsoft.com/office/drawing/2014/main" id="{67064733-EC7D-4D7E-981C-7F64EFDF7A90}"/>
              </a:ext>
            </a:extLst>
          </p:cNvPr>
          <p:cNvSpPr>
            <a:spLocks noGrp="1"/>
          </p:cNvSpPr>
          <p:nvPr>
            <p:ph type="pic" sz="quarter" idx="26" hasCustomPrompt="1"/>
          </p:nvPr>
        </p:nvSpPr>
        <p:spPr>
          <a:xfrm>
            <a:off x="10241280" y="3232448"/>
            <a:ext cx="1188720" cy="646331"/>
          </a:xfrm>
          <a:prstGeom prst="rect">
            <a:avLst/>
          </a:prstGeom>
        </p:spPr>
        <p:txBody>
          <a:bodyPr>
            <a:noAutofit/>
          </a:bodyPr>
          <a:lstStyle>
            <a:lvl1pPr marL="0" indent="0" algn="ctr">
              <a:buNone/>
              <a:defRPr/>
            </a:lvl1pPr>
          </a:lstStyle>
          <a:p>
            <a:r>
              <a:rPr lang="en-US"/>
              <a:t>Logo</a:t>
            </a:r>
          </a:p>
        </p:txBody>
      </p:sp>
      <p:sp>
        <p:nvSpPr>
          <p:cNvPr id="20" name="Picture Placeholder 7">
            <a:extLst>
              <a:ext uri="{FF2B5EF4-FFF2-40B4-BE49-F238E27FC236}">
                <a16:creationId xmlns:a16="http://schemas.microsoft.com/office/drawing/2014/main" id="{583D6856-A081-4C6D-89C1-F7BC0E37ED00}"/>
              </a:ext>
            </a:extLst>
          </p:cNvPr>
          <p:cNvSpPr>
            <a:spLocks noGrp="1"/>
          </p:cNvSpPr>
          <p:nvPr>
            <p:ph type="pic" sz="quarter" idx="27" hasCustomPrompt="1"/>
          </p:nvPr>
        </p:nvSpPr>
        <p:spPr>
          <a:xfrm>
            <a:off x="762000" y="4657200"/>
            <a:ext cx="1188720" cy="646331"/>
          </a:xfrm>
          <a:prstGeom prst="rect">
            <a:avLst/>
          </a:prstGeom>
        </p:spPr>
        <p:txBody>
          <a:bodyPr>
            <a:noAutofit/>
          </a:bodyPr>
          <a:lstStyle>
            <a:lvl1pPr marL="0" indent="0" algn="ctr">
              <a:buNone/>
              <a:defRPr/>
            </a:lvl1pPr>
          </a:lstStyle>
          <a:p>
            <a:r>
              <a:rPr lang="en-US"/>
              <a:t>Logo</a:t>
            </a:r>
          </a:p>
        </p:txBody>
      </p:sp>
      <p:sp>
        <p:nvSpPr>
          <p:cNvPr id="21" name="Picture Placeholder 7">
            <a:extLst>
              <a:ext uri="{FF2B5EF4-FFF2-40B4-BE49-F238E27FC236}">
                <a16:creationId xmlns:a16="http://schemas.microsoft.com/office/drawing/2014/main" id="{47C2125E-C8E8-4917-AC98-9DF886D018F2}"/>
              </a:ext>
            </a:extLst>
          </p:cNvPr>
          <p:cNvSpPr>
            <a:spLocks noGrp="1"/>
          </p:cNvSpPr>
          <p:nvPr>
            <p:ph type="pic" sz="quarter" idx="28" hasCustomPrompt="1"/>
          </p:nvPr>
        </p:nvSpPr>
        <p:spPr>
          <a:xfrm>
            <a:off x="2341880" y="4657200"/>
            <a:ext cx="1188720" cy="646331"/>
          </a:xfrm>
          <a:prstGeom prst="rect">
            <a:avLst/>
          </a:prstGeom>
        </p:spPr>
        <p:txBody>
          <a:bodyPr>
            <a:noAutofit/>
          </a:bodyPr>
          <a:lstStyle>
            <a:lvl1pPr marL="0" indent="0" algn="ctr">
              <a:buNone/>
              <a:defRPr/>
            </a:lvl1pPr>
          </a:lstStyle>
          <a:p>
            <a:r>
              <a:rPr lang="en-US"/>
              <a:t>Logo</a:t>
            </a:r>
          </a:p>
        </p:txBody>
      </p:sp>
      <p:sp>
        <p:nvSpPr>
          <p:cNvPr id="22" name="Picture Placeholder 7">
            <a:extLst>
              <a:ext uri="{FF2B5EF4-FFF2-40B4-BE49-F238E27FC236}">
                <a16:creationId xmlns:a16="http://schemas.microsoft.com/office/drawing/2014/main" id="{175FBB1E-0420-4428-B8A3-DB0BA7FC30D6}"/>
              </a:ext>
            </a:extLst>
          </p:cNvPr>
          <p:cNvSpPr>
            <a:spLocks noGrp="1"/>
          </p:cNvSpPr>
          <p:nvPr>
            <p:ph type="pic" sz="quarter" idx="29" hasCustomPrompt="1"/>
          </p:nvPr>
        </p:nvSpPr>
        <p:spPr>
          <a:xfrm>
            <a:off x="3921760" y="4657200"/>
            <a:ext cx="1188720" cy="646331"/>
          </a:xfrm>
          <a:prstGeom prst="rect">
            <a:avLst/>
          </a:prstGeom>
        </p:spPr>
        <p:txBody>
          <a:bodyPr>
            <a:noAutofit/>
          </a:bodyPr>
          <a:lstStyle>
            <a:lvl1pPr marL="0" indent="0" algn="ctr">
              <a:buNone/>
              <a:defRPr/>
            </a:lvl1pPr>
          </a:lstStyle>
          <a:p>
            <a:r>
              <a:rPr lang="en-US"/>
              <a:t>Logo</a:t>
            </a:r>
          </a:p>
        </p:txBody>
      </p:sp>
      <p:sp>
        <p:nvSpPr>
          <p:cNvPr id="23" name="Picture Placeholder 7">
            <a:extLst>
              <a:ext uri="{FF2B5EF4-FFF2-40B4-BE49-F238E27FC236}">
                <a16:creationId xmlns:a16="http://schemas.microsoft.com/office/drawing/2014/main" id="{4A31B9DA-8E08-4799-9752-016046AB626E}"/>
              </a:ext>
            </a:extLst>
          </p:cNvPr>
          <p:cNvSpPr>
            <a:spLocks noGrp="1"/>
          </p:cNvSpPr>
          <p:nvPr>
            <p:ph type="pic" sz="quarter" idx="30" hasCustomPrompt="1"/>
          </p:nvPr>
        </p:nvSpPr>
        <p:spPr>
          <a:xfrm>
            <a:off x="5501640" y="4657200"/>
            <a:ext cx="1188720" cy="646331"/>
          </a:xfrm>
          <a:prstGeom prst="rect">
            <a:avLst/>
          </a:prstGeom>
        </p:spPr>
        <p:txBody>
          <a:bodyPr>
            <a:noAutofit/>
          </a:bodyPr>
          <a:lstStyle>
            <a:lvl1pPr marL="0" indent="0" algn="ctr">
              <a:buNone/>
              <a:defRPr/>
            </a:lvl1pPr>
          </a:lstStyle>
          <a:p>
            <a:r>
              <a:rPr lang="en-US"/>
              <a:t>Logo</a:t>
            </a:r>
          </a:p>
        </p:txBody>
      </p:sp>
      <p:sp>
        <p:nvSpPr>
          <p:cNvPr id="24" name="Picture Placeholder 7">
            <a:extLst>
              <a:ext uri="{FF2B5EF4-FFF2-40B4-BE49-F238E27FC236}">
                <a16:creationId xmlns:a16="http://schemas.microsoft.com/office/drawing/2014/main" id="{1E4CF3EE-1C20-4DC4-9CDC-3D1DF48CA5C2}"/>
              </a:ext>
            </a:extLst>
          </p:cNvPr>
          <p:cNvSpPr>
            <a:spLocks noGrp="1"/>
          </p:cNvSpPr>
          <p:nvPr>
            <p:ph type="pic" sz="quarter" idx="31" hasCustomPrompt="1"/>
          </p:nvPr>
        </p:nvSpPr>
        <p:spPr>
          <a:xfrm>
            <a:off x="7081520" y="4657200"/>
            <a:ext cx="1188720" cy="646331"/>
          </a:xfrm>
          <a:prstGeom prst="rect">
            <a:avLst/>
          </a:prstGeom>
        </p:spPr>
        <p:txBody>
          <a:bodyPr>
            <a:noAutofit/>
          </a:bodyPr>
          <a:lstStyle>
            <a:lvl1pPr marL="0" indent="0" algn="ctr">
              <a:buNone/>
              <a:defRPr/>
            </a:lvl1pPr>
          </a:lstStyle>
          <a:p>
            <a:r>
              <a:rPr lang="en-US"/>
              <a:t>Logo</a:t>
            </a:r>
          </a:p>
        </p:txBody>
      </p:sp>
      <p:sp>
        <p:nvSpPr>
          <p:cNvPr id="25" name="Picture Placeholder 7">
            <a:extLst>
              <a:ext uri="{FF2B5EF4-FFF2-40B4-BE49-F238E27FC236}">
                <a16:creationId xmlns:a16="http://schemas.microsoft.com/office/drawing/2014/main" id="{DCA5BEAD-B4C2-4462-AD15-EF7DA66B4F96}"/>
              </a:ext>
            </a:extLst>
          </p:cNvPr>
          <p:cNvSpPr>
            <a:spLocks noGrp="1"/>
          </p:cNvSpPr>
          <p:nvPr>
            <p:ph type="pic" sz="quarter" idx="32" hasCustomPrompt="1"/>
          </p:nvPr>
        </p:nvSpPr>
        <p:spPr>
          <a:xfrm>
            <a:off x="8661400" y="4657200"/>
            <a:ext cx="1188720" cy="646331"/>
          </a:xfrm>
          <a:prstGeom prst="rect">
            <a:avLst/>
          </a:prstGeom>
        </p:spPr>
        <p:txBody>
          <a:bodyPr>
            <a:noAutofit/>
          </a:bodyPr>
          <a:lstStyle>
            <a:lvl1pPr marL="0" indent="0" algn="ctr">
              <a:buNone/>
              <a:defRPr/>
            </a:lvl1pPr>
          </a:lstStyle>
          <a:p>
            <a:r>
              <a:rPr lang="en-US"/>
              <a:t>Logo</a:t>
            </a:r>
          </a:p>
        </p:txBody>
      </p:sp>
      <p:sp>
        <p:nvSpPr>
          <p:cNvPr id="26" name="Picture Placeholder 7">
            <a:extLst>
              <a:ext uri="{FF2B5EF4-FFF2-40B4-BE49-F238E27FC236}">
                <a16:creationId xmlns:a16="http://schemas.microsoft.com/office/drawing/2014/main" id="{52DF80FA-4B1D-48AC-AB88-0184DBAB8264}"/>
              </a:ext>
            </a:extLst>
          </p:cNvPr>
          <p:cNvSpPr>
            <a:spLocks noGrp="1"/>
          </p:cNvSpPr>
          <p:nvPr>
            <p:ph type="pic" sz="quarter" idx="33" hasCustomPrompt="1"/>
          </p:nvPr>
        </p:nvSpPr>
        <p:spPr>
          <a:xfrm>
            <a:off x="10241280" y="4655831"/>
            <a:ext cx="1188720" cy="646331"/>
          </a:xfrm>
          <a:prstGeom prst="rect">
            <a:avLst/>
          </a:prstGeom>
        </p:spPr>
        <p:txBody>
          <a:bodyPr>
            <a:noAutofit/>
          </a:bodyPr>
          <a:lstStyle>
            <a:lvl1pPr marL="0" indent="0" algn="ctr">
              <a:buNone/>
              <a:defRPr/>
            </a:lvl1pPr>
          </a:lstStyle>
          <a:p>
            <a:r>
              <a:rPr lang="en-US"/>
              <a:t>Logo</a:t>
            </a:r>
          </a:p>
        </p:txBody>
      </p:sp>
    </p:spTree>
    <p:extLst>
      <p:ext uri="{BB962C8B-B14F-4D97-AF65-F5344CB8AC3E}">
        <p14:creationId xmlns:p14="http://schemas.microsoft.com/office/powerpoint/2010/main" val="16728183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440B9-FDED-4DEE-B218-A5F5912D4F17}"/>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4" name="Text Placeholder 13">
            <a:extLst>
              <a:ext uri="{FF2B5EF4-FFF2-40B4-BE49-F238E27FC236}">
                <a16:creationId xmlns:a16="http://schemas.microsoft.com/office/drawing/2014/main" id="{C95A1A09-7F9A-40EF-9B37-1B4F2F7FE1CF}"/>
              </a:ext>
            </a:extLst>
          </p:cNvPr>
          <p:cNvSpPr>
            <a:spLocks noGrp="1"/>
          </p:cNvSpPr>
          <p:nvPr>
            <p:ph type="body" sz="quarter" idx="15" hasCustomPrompt="1"/>
          </p:nvPr>
        </p:nvSpPr>
        <p:spPr>
          <a:xfrm>
            <a:off x="817196" y="3291650"/>
            <a:ext cx="1849726" cy="327025"/>
          </a:xfrm>
          <a:prstGeom prst="rect">
            <a:avLst/>
          </a:prstGeom>
        </p:spPr>
        <p:txBody>
          <a:bodyPr/>
          <a:lstStyle>
            <a:lvl1pPr marL="0" indent="0" algn="l">
              <a:buNone/>
              <a:defRPr sz="1400" b="1">
                <a:solidFill>
                  <a:srgbClr val="F84E81"/>
                </a:solidFill>
                <a:latin typeface="+mn-lt"/>
              </a:defRPr>
            </a:lvl1pPr>
          </a:lstStyle>
          <a:p>
            <a:pPr lvl="0"/>
            <a:r>
              <a:rPr lang="en-US"/>
              <a:t>NAME OF PERSON</a:t>
            </a:r>
          </a:p>
        </p:txBody>
      </p:sp>
      <p:sp>
        <p:nvSpPr>
          <p:cNvPr id="15" name="Text Placeholder 13">
            <a:extLst>
              <a:ext uri="{FF2B5EF4-FFF2-40B4-BE49-F238E27FC236}">
                <a16:creationId xmlns:a16="http://schemas.microsoft.com/office/drawing/2014/main" id="{B9DC0FBD-CF5B-47CD-B773-4AD52FB95C59}"/>
              </a:ext>
            </a:extLst>
          </p:cNvPr>
          <p:cNvSpPr>
            <a:spLocks noGrp="1"/>
          </p:cNvSpPr>
          <p:nvPr>
            <p:ph type="body" sz="quarter" idx="16" hasCustomPrompt="1"/>
          </p:nvPr>
        </p:nvSpPr>
        <p:spPr>
          <a:xfrm>
            <a:off x="817196" y="3511106"/>
            <a:ext cx="1849726" cy="327025"/>
          </a:xfrm>
          <a:prstGeom prst="rect">
            <a:avLst/>
          </a:prstGeom>
        </p:spPr>
        <p:txBody>
          <a:bodyPr/>
          <a:lstStyle>
            <a:lvl1pPr marL="0" indent="0" algn="l">
              <a:buNone/>
              <a:defRPr sz="1400" b="1">
                <a:solidFill>
                  <a:srgbClr val="616161"/>
                </a:solidFill>
                <a:latin typeface="+mn-lt"/>
              </a:defRPr>
            </a:lvl1pPr>
          </a:lstStyle>
          <a:p>
            <a:pPr lvl="0"/>
            <a:r>
              <a:rPr lang="en-US"/>
              <a:t>Designation</a:t>
            </a:r>
          </a:p>
        </p:txBody>
      </p:sp>
      <p:sp>
        <p:nvSpPr>
          <p:cNvPr id="16" name="Text Placeholder 13">
            <a:extLst>
              <a:ext uri="{FF2B5EF4-FFF2-40B4-BE49-F238E27FC236}">
                <a16:creationId xmlns:a16="http://schemas.microsoft.com/office/drawing/2014/main" id="{F306F567-98AE-4AE8-B1B7-4EFE1277D24E}"/>
              </a:ext>
            </a:extLst>
          </p:cNvPr>
          <p:cNvSpPr>
            <a:spLocks noGrp="1"/>
          </p:cNvSpPr>
          <p:nvPr>
            <p:ph type="body" sz="quarter" idx="17" hasCustomPrompt="1"/>
          </p:nvPr>
        </p:nvSpPr>
        <p:spPr>
          <a:xfrm>
            <a:off x="817196" y="3794570"/>
            <a:ext cx="1849726" cy="1938718"/>
          </a:xfrm>
          <a:prstGeom prst="rect">
            <a:avLst/>
          </a:prstGeom>
        </p:spPr>
        <p:txBody>
          <a:bodyPr/>
          <a:lstStyle>
            <a:lvl1pPr marL="0" indent="0" algn="l">
              <a:buNone/>
              <a:defRPr sz="1200" b="0" i="0">
                <a:solidFill>
                  <a:srgbClr val="616161"/>
                </a:solidFill>
                <a:latin typeface="+mj-lt"/>
              </a:defRPr>
            </a:lvl1pPr>
          </a:lstStyle>
          <a:p>
            <a:pPr lvl="0"/>
            <a:r>
              <a:rPr lang="en-US"/>
              <a:t>Here write brief description about the person.</a:t>
            </a:r>
          </a:p>
        </p:txBody>
      </p:sp>
      <p:sp>
        <p:nvSpPr>
          <p:cNvPr id="28" name="Text Placeholder 13">
            <a:extLst>
              <a:ext uri="{FF2B5EF4-FFF2-40B4-BE49-F238E27FC236}">
                <a16:creationId xmlns:a16="http://schemas.microsoft.com/office/drawing/2014/main" id="{7C2002AC-45A6-46BC-8EEE-3B066AFAE0B7}"/>
              </a:ext>
            </a:extLst>
          </p:cNvPr>
          <p:cNvSpPr>
            <a:spLocks noGrp="1"/>
          </p:cNvSpPr>
          <p:nvPr>
            <p:ph type="body" sz="quarter" idx="22" hasCustomPrompt="1"/>
          </p:nvPr>
        </p:nvSpPr>
        <p:spPr>
          <a:xfrm>
            <a:off x="2900137" y="3291650"/>
            <a:ext cx="1849726" cy="327025"/>
          </a:xfrm>
          <a:prstGeom prst="rect">
            <a:avLst/>
          </a:prstGeom>
        </p:spPr>
        <p:txBody>
          <a:bodyPr/>
          <a:lstStyle>
            <a:lvl1pPr marL="0" indent="0" algn="l">
              <a:buNone/>
              <a:defRPr sz="1400" b="1">
                <a:solidFill>
                  <a:schemeClr val="tx2"/>
                </a:solidFill>
                <a:latin typeface="+mn-lt"/>
              </a:defRPr>
            </a:lvl1pPr>
          </a:lstStyle>
          <a:p>
            <a:pPr lvl="0"/>
            <a:r>
              <a:rPr lang="en-US"/>
              <a:t>NAME OF PERSON</a:t>
            </a:r>
          </a:p>
        </p:txBody>
      </p:sp>
      <p:sp>
        <p:nvSpPr>
          <p:cNvPr id="29" name="Text Placeholder 13">
            <a:extLst>
              <a:ext uri="{FF2B5EF4-FFF2-40B4-BE49-F238E27FC236}">
                <a16:creationId xmlns:a16="http://schemas.microsoft.com/office/drawing/2014/main" id="{8C3663C2-6270-4610-BF82-B1501FD97DD5}"/>
              </a:ext>
            </a:extLst>
          </p:cNvPr>
          <p:cNvSpPr>
            <a:spLocks noGrp="1"/>
          </p:cNvSpPr>
          <p:nvPr>
            <p:ph type="body" sz="quarter" idx="23" hasCustomPrompt="1"/>
          </p:nvPr>
        </p:nvSpPr>
        <p:spPr>
          <a:xfrm>
            <a:off x="2900137" y="3511106"/>
            <a:ext cx="1849726" cy="327025"/>
          </a:xfrm>
          <a:prstGeom prst="rect">
            <a:avLst/>
          </a:prstGeom>
        </p:spPr>
        <p:txBody>
          <a:bodyPr/>
          <a:lstStyle>
            <a:lvl1pPr marL="0" indent="0" algn="l">
              <a:buNone/>
              <a:defRPr sz="1400" b="1">
                <a:solidFill>
                  <a:srgbClr val="616161"/>
                </a:solidFill>
                <a:latin typeface="+mn-lt"/>
              </a:defRPr>
            </a:lvl1pPr>
          </a:lstStyle>
          <a:p>
            <a:pPr lvl="0"/>
            <a:r>
              <a:rPr lang="en-US"/>
              <a:t>Designation</a:t>
            </a:r>
          </a:p>
        </p:txBody>
      </p:sp>
      <p:sp>
        <p:nvSpPr>
          <p:cNvPr id="30" name="Text Placeholder 13">
            <a:extLst>
              <a:ext uri="{FF2B5EF4-FFF2-40B4-BE49-F238E27FC236}">
                <a16:creationId xmlns:a16="http://schemas.microsoft.com/office/drawing/2014/main" id="{7F5F7F7A-3B49-4D6C-A803-A22A7DF8847D}"/>
              </a:ext>
            </a:extLst>
          </p:cNvPr>
          <p:cNvSpPr>
            <a:spLocks noGrp="1"/>
          </p:cNvSpPr>
          <p:nvPr>
            <p:ph type="body" sz="quarter" idx="24" hasCustomPrompt="1"/>
          </p:nvPr>
        </p:nvSpPr>
        <p:spPr>
          <a:xfrm>
            <a:off x="2900137" y="3794570"/>
            <a:ext cx="1849726" cy="1938718"/>
          </a:xfrm>
          <a:prstGeom prst="rect">
            <a:avLst/>
          </a:prstGeom>
        </p:spPr>
        <p:txBody>
          <a:bodyPr/>
          <a:lstStyle>
            <a:lvl1pPr marL="0" indent="0" algn="l">
              <a:buNone/>
              <a:defRPr sz="1200" b="0" i="0">
                <a:solidFill>
                  <a:srgbClr val="616161"/>
                </a:solidFill>
                <a:latin typeface="+mj-lt"/>
              </a:defRPr>
            </a:lvl1pPr>
          </a:lstStyle>
          <a:p>
            <a:pPr lvl="0"/>
            <a:r>
              <a:rPr lang="en-US"/>
              <a:t>Here write brief description about the person.</a:t>
            </a:r>
          </a:p>
        </p:txBody>
      </p:sp>
      <p:sp>
        <p:nvSpPr>
          <p:cNvPr id="35" name="Text Placeholder 13">
            <a:extLst>
              <a:ext uri="{FF2B5EF4-FFF2-40B4-BE49-F238E27FC236}">
                <a16:creationId xmlns:a16="http://schemas.microsoft.com/office/drawing/2014/main" id="{10D15B5C-D962-4F8E-B98E-3B1B13E7F99A}"/>
              </a:ext>
            </a:extLst>
          </p:cNvPr>
          <p:cNvSpPr>
            <a:spLocks noGrp="1"/>
          </p:cNvSpPr>
          <p:nvPr>
            <p:ph type="body" sz="quarter" idx="29" hasCustomPrompt="1"/>
          </p:nvPr>
        </p:nvSpPr>
        <p:spPr>
          <a:xfrm>
            <a:off x="4973934" y="3291650"/>
            <a:ext cx="1849726" cy="327025"/>
          </a:xfrm>
          <a:prstGeom prst="rect">
            <a:avLst/>
          </a:prstGeom>
        </p:spPr>
        <p:txBody>
          <a:bodyPr/>
          <a:lstStyle>
            <a:lvl1pPr marL="0" indent="0" algn="l">
              <a:buNone/>
              <a:defRPr sz="1400" b="1">
                <a:solidFill>
                  <a:srgbClr val="F8AE30"/>
                </a:solidFill>
                <a:latin typeface="+mn-lt"/>
              </a:defRPr>
            </a:lvl1pPr>
          </a:lstStyle>
          <a:p>
            <a:pPr lvl="0"/>
            <a:r>
              <a:rPr lang="en-US"/>
              <a:t>NAME OF PERSON</a:t>
            </a:r>
          </a:p>
        </p:txBody>
      </p:sp>
      <p:sp>
        <p:nvSpPr>
          <p:cNvPr id="36" name="Text Placeholder 13">
            <a:extLst>
              <a:ext uri="{FF2B5EF4-FFF2-40B4-BE49-F238E27FC236}">
                <a16:creationId xmlns:a16="http://schemas.microsoft.com/office/drawing/2014/main" id="{EC750982-D0D5-477B-A8C3-E65EF93A5577}"/>
              </a:ext>
            </a:extLst>
          </p:cNvPr>
          <p:cNvSpPr>
            <a:spLocks noGrp="1"/>
          </p:cNvSpPr>
          <p:nvPr>
            <p:ph type="body" sz="quarter" idx="30" hasCustomPrompt="1"/>
          </p:nvPr>
        </p:nvSpPr>
        <p:spPr>
          <a:xfrm>
            <a:off x="4973934" y="3511106"/>
            <a:ext cx="1849726" cy="327025"/>
          </a:xfrm>
          <a:prstGeom prst="rect">
            <a:avLst/>
          </a:prstGeom>
        </p:spPr>
        <p:txBody>
          <a:bodyPr/>
          <a:lstStyle>
            <a:lvl1pPr marL="0" indent="0" algn="l">
              <a:buNone/>
              <a:defRPr sz="1400" b="1">
                <a:solidFill>
                  <a:srgbClr val="616161"/>
                </a:solidFill>
                <a:latin typeface="+mn-lt"/>
              </a:defRPr>
            </a:lvl1pPr>
          </a:lstStyle>
          <a:p>
            <a:pPr lvl="0"/>
            <a:r>
              <a:rPr lang="en-US"/>
              <a:t>Designation</a:t>
            </a:r>
          </a:p>
        </p:txBody>
      </p:sp>
      <p:sp>
        <p:nvSpPr>
          <p:cNvPr id="37" name="Text Placeholder 13">
            <a:extLst>
              <a:ext uri="{FF2B5EF4-FFF2-40B4-BE49-F238E27FC236}">
                <a16:creationId xmlns:a16="http://schemas.microsoft.com/office/drawing/2014/main" id="{6ABC4DC0-E41D-4957-A1F4-BB458358E1AE}"/>
              </a:ext>
            </a:extLst>
          </p:cNvPr>
          <p:cNvSpPr>
            <a:spLocks noGrp="1"/>
          </p:cNvSpPr>
          <p:nvPr>
            <p:ph type="body" sz="quarter" idx="31" hasCustomPrompt="1"/>
          </p:nvPr>
        </p:nvSpPr>
        <p:spPr>
          <a:xfrm>
            <a:off x="4973934" y="3794570"/>
            <a:ext cx="1849726" cy="1938718"/>
          </a:xfrm>
          <a:prstGeom prst="rect">
            <a:avLst/>
          </a:prstGeom>
        </p:spPr>
        <p:txBody>
          <a:bodyPr/>
          <a:lstStyle>
            <a:lvl1pPr marL="0" indent="0" algn="l">
              <a:buNone/>
              <a:defRPr sz="1200" b="0" i="0">
                <a:solidFill>
                  <a:srgbClr val="616161"/>
                </a:solidFill>
                <a:latin typeface="+mj-lt"/>
              </a:defRPr>
            </a:lvl1pPr>
          </a:lstStyle>
          <a:p>
            <a:pPr lvl="0"/>
            <a:r>
              <a:rPr lang="en-US"/>
              <a:t>Here write brief description about the person.</a:t>
            </a:r>
          </a:p>
        </p:txBody>
      </p:sp>
      <p:sp>
        <p:nvSpPr>
          <p:cNvPr id="42" name="Text Placeholder 13">
            <a:extLst>
              <a:ext uri="{FF2B5EF4-FFF2-40B4-BE49-F238E27FC236}">
                <a16:creationId xmlns:a16="http://schemas.microsoft.com/office/drawing/2014/main" id="{D302257E-44E1-4EF5-A54B-7834F0179513}"/>
              </a:ext>
            </a:extLst>
          </p:cNvPr>
          <p:cNvSpPr>
            <a:spLocks noGrp="1"/>
          </p:cNvSpPr>
          <p:nvPr>
            <p:ph type="body" sz="quarter" idx="36" hasCustomPrompt="1"/>
          </p:nvPr>
        </p:nvSpPr>
        <p:spPr>
          <a:xfrm>
            <a:off x="7040697" y="3291650"/>
            <a:ext cx="1849726" cy="327025"/>
          </a:xfrm>
          <a:prstGeom prst="rect">
            <a:avLst/>
          </a:prstGeom>
        </p:spPr>
        <p:txBody>
          <a:bodyPr/>
          <a:lstStyle>
            <a:lvl1pPr marL="0" indent="0" algn="l">
              <a:buNone/>
              <a:defRPr sz="1400" b="1">
                <a:solidFill>
                  <a:schemeClr val="accent3"/>
                </a:solidFill>
                <a:latin typeface="+mn-lt"/>
              </a:defRPr>
            </a:lvl1pPr>
          </a:lstStyle>
          <a:p>
            <a:pPr lvl="0"/>
            <a:r>
              <a:rPr lang="en-US"/>
              <a:t>NAME OF PERSON</a:t>
            </a:r>
          </a:p>
        </p:txBody>
      </p:sp>
      <p:sp>
        <p:nvSpPr>
          <p:cNvPr id="43" name="Text Placeholder 13">
            <a:extLst>
              <a:ext uri="{FF2B5EF4-FFF2-40B4-BE49-F238E27FC236}">
                <a16:creationId xmlns:a16="http://schemas.microsoft.com/office/drawing/2014/main" id="{FA0E1EA7-0330-4F99-8101-3592D169DE74}"/>
              </a:ext>
            </a:extLst>
          </p:cNvPr>
          <p:cNvSpPr>
            <a:spLocks noGrp="1"/>
          </p:cNvSpPr>
          <p:nvPr>
            <p:ph type="body" sz="quarter" idx="37" hasCustomPrompt="1"/>
          </p:nvPr>
        </p:nvSpPr>
        <p:spPr>
          <a:xfrm>
            <a:off x="7040697" y="3511106"/>
            <a:ext cx="1849726" cy="327025"/>
          </a:xfrm>
          <a:prstGeom prst="rect">
            <a:avLst/>
          </a:prstGeom>
        </p:spPr>
        <p:txBody>
          <a:bodyPr/>
          <a:lstStyle>
            <a:lvl1pPr marL="0" indent="0" algn="l">
              <a:buNone/>
              <a:defRPr sz="1400" b="1">
                <a:solidFill>
                  <a:srgbClr val="616161"/>
                </a:solidFill>
                <a:latin typeface="+mn-lt"/>
              </a:defRPr>
            </a:lvl1pPr>
          </a:lstStyle>
          <a:p>
            <a:pPr lvl="0"/>
            <a:r>
              <a:rPr lang="en-US"/>
              <a:t>Designation</a:t>
            </a:r>
          </a:p>
        </p:txBody>
      </p:sp>
      <p:sp>
        <p:nvSpPr>
          <p:cNvPr id="44" name="Text Placeholder 13">
            <a:extLst>
              <a:ext uri="{FF2B5EF4-FFF2-40B4-BE49-F238E27FC236}">
                <a16:creationId xmlns:a16="http://schemas.microsoft.com/office/drawing/2014/main" id="{E02C3A7F-5882-4ABC-9E50-45EA0D55315F}"/>
              </a:ext>
            </a:extLst>
          </p:cNvPr>
          <p:cNvSpPr>
            <a:spLocks noGrp="1"/>
          </p:cNvSpPr>
          <p:nvPr>
            <p:ph type="body" sz="quarter" idx="38" hasCustomPrompt="1"/>
          </p:nvPr>
        </p:nvSpPr>
        <p:spPr>
          <a:xfrm>
            <a:off x="7038587" y="3794570"/>
            <a:ext cx="1849726" cy="1938718"/>
          </a:xfrm>
          <a:prstGeom prst="rect">
            <a:avLst/>
          </a:prstGeom>
        </p:spPr>
        <p:txBody>
          <a:bodyPr/>
          <a:lstStyle>
            <a:lvl1pPr marL="0" indent="0" algn="l">
              <a:buNone/>
              <a:defRPr sz="1200" b="0" i="0">
                <a:solidFill>
                  <a:srgbClr val="616161"/>
                </a:solidFill>
                <a:latin typeface="+mj-lt"/>
              </a:defRPr>
            </a:lvl1pPr>
          </a:lstStyle>
          <a:p>
            <a:pPr lvl="0"/>
            <a:r>
              <a:rPr lang="en-US"/>
              <a:t>Here write brief description about the person.</a:t>
            </a:r>
          </a:p>
        </p:txBody>
      </p:sp>
      <p:sp>
        <p:nvSpPr>
          <p:cNvPr id="49" name="Text Placeholder 13">
            <a:extLst>
              <a:ext uri="{FF2B5EF4-FFF2-40B4-BE49-F238E27FC236}">
                <a16:creationId xmlns:a16="http://schemas.microsoft.com/office/drawing/2014/main" id="{A69EA69D-F829-4BCF-B5CE-3588788AA495}"/>
              </a:ext>
            </a:extLst>
          </p:cNvPr>
          <p:cNvSpPr>
            <a:spLocks noGrp="1"/>
          </p:cNvSpPr>
          <p:nvPr>
            <p:ph type="body" sz="quarter" idx="43" hasCustomPrompt="1"/>
          </p:nvPr>
        </p:nvSpPr>
        <p:spPr>
          <a:xfrm>
            <a:off x="9130671" y="3291650"/>
            <a:ext cx="1849726" cy="327025"/>
          </a:xfrm>
          <a:prstGeom prst="rect">
            <a:avLst/>
          </a:prstGeom>
        </p:spPr>
        <p:txBody>
          <a:bodyPr/>
          <a:lstStyle>
            <a:lvl1pPr marL="0" indent="0" algn="l">
              <a:buNone/>
              <a:defRPr sz="1400" b="1">
                <a:solidFill>
                  <a:schemeClr val="accent1"/>
                </a:solidFill>
                <a:latin typeface="+mn-lt"/>
              </a:defRPr>
            </a:lvl1pPr>
          </a:lstStyle>
          <a:p>
            <a:pPr lvl="0"/>
            <a:r>
              <a:rPr lang="en-US"/>
              <a:t>NAME OF PERSON</a:t>
            </a:r>
          </a:p>
        </p:txBody>
      </p:sp>
      <p:sp>
        <p:nvSpPr>
          <p:cNvPr id="50" name="Text Placeholder 13">
            <a:extLst>
              <a:ext uri="{FF2B5EF4-FFF2-40B4-BE49-F238E27FC236}">
                <a16:creationId xmlns:a16="http://schemas.microsoft.com/office/drawing/2014/main" id="{FA0CB553-7E8F-40E1-BAF9-42F168616CF2}"/>
              </a:ext>
            </a:extLst>
          </p:cNvPr>
          <p:cNvSpPr>
            <a:spLocks noGrp="1"/>
          </p:cNvSpPr>
          <p:nvPr>
            <p:ph type="body" sz="quarter" idx="44" hasCustomPrompt="1"/>
          </p:nvPr>
        </p:nvSpPr>
        <p:spPr>
          <a:xfrm>
            <a:off x="9130671" y="3511106"/>
            <a:ext cx="1849726" cy="327025"/>
          </a:xfrm>
          <a:prstGeom prst="rect">
            <a:avLst/>
          </a:prstGeom>
        </p:spPr>
        <p:txBody>
          <a:bodyPr/>
          <a:lstStyle>
            <a:lvl1pPr marL="0" indent="0" algn="l">
              <a:buNone/>
              <a:defRPr sz="1400" b="1">
                <a:solidFill>
                  <a:srgbClr val="616161"/>
                </a:solidFill>
                <a:latin typeface="+mn-lt"/>
              </a:defRPr>
            </a:lvl1pPr>
          </a:lstStyle>
          <a:p>
            <a:pPr lvl="0"/>
            <a:r>
              <a:rPr lang="en-US"/>
              <a:t>Designation</a:t>
            </a:r>
          </a:p>
        </p:txBody>
      </p:sp>
      <p:sp>
        <p:nvSpPr>
          <p:cNvPr id="51" name="Text Placeholder 13">
            <a:extLst>
              <a:ext uri="{FF2B5EF4-FFF2-40B4-BE49-F238E27FC236}">
                <a16:creationId xmlns:a16="http://schemas.microsoft.com/office/drawing/2014/main" id="{DF2FF92A-59ED-4599-B2C9-3C56580E331E}"/>
              </a:ext>
            </a:extLst>
          </p:cNvPr>
          <p:cNvSpPr>
            <a:spLocks noGrp="1"/>
          </p:cNvSpPr>
          <p:nvPr>
            <p:ph type="body" sz="quarter" idx="45" hasCustomPrompt="1"/>
          </p:nvPr>
        </p:nvSpPr>
        <p:spPr>
          <a:xfrm>
            <a:off x="9130671" y="3794570"/>
            <a:ext cx="1849726" cy="1938718"/>
          </a:xfrm>
          <a:prstGeom prst="rect">
            <a:avLst/>
          </a:prstGeom>
        </p:spPr>
        <p:txBody>
          <a:bodyPr/>
          <a:lstStyle>
            <a:lvl1pPr marL="0" indent="0" algn="l">
              <a:buNone/>
              <a:defRPr sz="1200" b="0" i="0">
                <a:solidFill>
                  <a:srgbClr val="616161"/>
                </a:solidFill>
                <a:latin typeface="+mj-lt"/>
              </a:defRPr>
            </a:lvl1pPr>
          </a:lstStyle>
          <a:p>
            <a:pPr lvl="0"/>
            <a:r>
              <a:rPr lang="en-US"/>
              <a:t>Here write brief description about the person.</a:t>
            </a:r>
          </a:p>
        </p:txBody>
      </p:sp>
      <p:sp>
        <p:nvSpPr>
          <p:cNvPr id="52" name="Picture Placeholder 9">
            <a:extLst>
              <a:ext uri="{FF2B5EF4-FFF2-40B4-BE49-F238E27FC236}">
                <a16:creationId xmlns:a16="http://schemas.microsoft.com/office/drawing/2014/main" id="{AB95DC0B-E973-411B-ADB4-4066EDD4E9C4}"/>
              </a:ext>
            </a:extLst>
          </p:cNvPr>
          <p:cNvSpPr>
            <a:spLocks noGrp="1"/>
          </p:cNvSpPr>
          <p:nvPr>
            <p:ph type="pic" sz="quarter" idx="19"/>
          </p:nvPr>
        </p:nvSpPr>
        <p:spPr>
          <a:xfrm>
            <a:off x="2973432" y="1855755"/>
            <a:ext cx="1260000" cy="1260000"/>
          </a:xfrm>
          <a:prstGeom prst="ellipse">
            <a:avLst/>
          </a:prstGeom>
          <a:solidFill>
            <a:schemeClr val="bg1"/>
          </a:solidFill>
          <a:ln w="57150">
            <a:solidFill>
              <a:schemeClr val="tx2"/>
            </a:solidFill>
          </a:ln>
        </p:spPr>
        <p:txBody>
          <a:bodyPr anchor="ctr"/>
          <a:lstStyle>
            <a:lvl1pPr marL="0" indent="0" algn="ctr">
              <a:buNone/>
              <a:defRPr/>
            </a:lvl1pPr>
          </a:lstStyle>
          <a:p>
            <a:endParaRPr lang="en-US"/>
          </a:p>
        </p:txBody>
      </p:sp>
      <p:sp>
        <p:nvSpPr>
          <p:cNvPr id="53" name="Picture Placeholder 9">
            <a:extLst>
              <a:ext uri="{FF2B5EF4-FFF2-40B4-BE49-F238E27FC236}">
                <a16:creationId xmlns:a16="http://schemas.microsoft.com/office/drawing/2014/main" id="{772F46C3-34A5-4FE3-BDCB-5876C08F1490}"/>
              </a:ext>
            </a:extLst>
          </p:cNvPr>
          <p:cNvSpPr>
            <a:spLocks noGrp="1"/>
          </p:cNvSpPr>
          <p:nvPr>
            <p:ph type="pic" sz="quarter" idx="46"/>
          </p:nvPr>
        </p:nvSpPr>
        <p:spPr>
          <a:xfrm>
            <a:off x="9160359" y="1855755"/>
            <a:ext cx="1260000" cy="1260000"/>
          </a:xfrm>
          <a:prstGeom prst="ellipse">
            <a:avLst/>
          </a:prstGeom>
          <a:solidFill>
            <a:schemeClr val="bg1"/>
          </a:solidFill>
          <a:ln w="57150">
            <a:solidFill>
              <a:schemeClr val="accent1"/>
            </a:solidFill>
          </a:ln>
        </p:spPr>
        <p:txBody>
          <a:bodyPr anchor="ctr"/>
          <a:lstStyle>
            <a:lvl1pPr marL="0" indent="0" algn="ctr">
              <a:buNone/>
              <a:defRPr/>
            </a:lvl1pPr>
          </a:lstStyle>
          <a:p>
            <a:endParaRPr lang="en-US"/>
          </a:p>
        </p:txBody>
      </p:sp>
      <p:sp>
        <p:nvSpPr>
          <p:cNvPr id="54" name="Picture Placeholder 9">
            <a:extLst>
              <a:ext uri="{FF2B5EF4-FFF2-40B4-BE49-F238E27FC236}">
                <a16:creationId xmlns:a16="http://schemas.microsoft.com/office/drawing/2014/main" id="{94CC75C1-AD8C-4AFD-987A-E3AAEB348D6B}"/>
              </a:ext>
            </a:extLst>
          </p:cNvPr>
          <p:cNvSpPr>
            <a:spLocks noGrp="1"/>
          </p:cNvSpPr>
          <p:nvPr>
            <p:ph type="pic" sz="quarter" idx="47"/>
          </p:nvPr>
        </p:nvSpPr>
        <p:spPr>
          <a:xfrm>
            <a:off x="7104850" y="1855755"/>
            <a:ext cx="1260000" cy="1260000"/>
          </a:xfrm>
          <a:prstGeom prst="ellipse">
            <a:avLst/>
          </a:prstGeom>
          <a:solidFill>
            <a:schemeClr val="bg1"/>
          </a:solidFill>
          <a:ln w="57150">
            <a:solidFill>
              <a:schemeClr val="accent3"/>
            </a:solidFill>
          </a:ln>
        </p:spPr>
        <p:txBody>
          <a:bodyPr anchor="ctr"/>
          <a:lstStyle>
            <a:lvl1pPr marL="0" indent="0" algn="ctr">
              <a:buNone/>
              <a:defRPr/>
            </a:lvl1pPr>
          </a:lstStyle>
          <a:p>
            <a:endParaRPr lang="en-US"/>
          </a:p>
        </p:txBody>
      </p:sp>
      <p:sp>
        <p:nvSpPr>
          <p:cNvPr id="55" name="Picture Placeholder 9">
            <a:extLst>
              <a:ext uri="{FF2B5EF4-FFF2-40B4-BE49-F238E27FC236}">
                <a16:creationId xmlns:a16="http://schemas.microsoft.com/office/drawing/2014/main" id="{58FCF651-F12B-4388-9AED-7AD3C166ABB9}"/>
              </a:ext>
            </a:extLst>
          </p:cNvPr>
          <p:cNvSpPr>
            <a:spLocks noGrp="1"/>
          </p:cNvSpPr>
          <p:nvPr>
            <p:ph type="pic" sz="quarter" idx="48"/>
          </p:nvPr>
        </p:nvSpPr>
        <p:spPr>
          <a:xfrm>
            <a:off x="5040197" y="1855755"/>
            <a:ext cx="1260000" cy="1260000"/>
          </a:xfrm>
          <a:prstGeom prst="ellipse">
            <a:avLst/>
          </a:prstGeom>
          <a:solidFill>
            <a:schemeClr val="bg1"/>
          </a:solidFill>
          <a:ln w="57150">
            <a:solidFill>
              <a:schemeClr val="bg2"/>
            </a:solidFill>
          </a:ln>
        </p:spPr>
        <p:txBody>
          <a:bodyPr anchor="ctr"/>
          <a:lstStyle>
            <a:lvl1pPr marL="0" indent="0" algn="ctr">
              <a:buNone/>
              <a:defRPr/>
            </a:lvl1pPr>
          </a:lstStyle>
          <a:p>
            <a:endParaRPr lang="en-US"/>
          </a:p>
        </p:txBody>
      </p:sp>
      <p:sp>
        <p:nvSpPr>
          <p:cNvPr id="56" name="Picture Placeholder 9">
            <a:extLst>
              <a:ext uri="{FF2B5EF4-FFF2-40B4-BE49-F238E27FC236}">
                <a16:creationId xmlns:a16="http://schemas.microsoft.com/office/drawing/2014/main" id="{562F7855-5D5E-41D0-AA54-3407E847CCB2}"/>
              </a:ext>
            </a:extLst>
          </p:cNvPr>
          <p:cNvSpPr>
            <a:spLocks noGrp="1"/>
          </p:cNvSpPr>
          <p:nvPr>
            <p:ph type="pic" sz="quarter" idx="49"/>
          </p:nvPr>
        </p:nvSpPr>
        <p:spPr>
          <a:xfrm>
            <a:off x="929179" y="1855755"/>
            <a:ext cx="1260000" cy="1260000"/>
          </a:xfrm>
          <a:prstGeom prst="ellipse">
            <a:avLst/>
          </a:prstGeom>
          <a:solidFill>
            <a:schemeClr val="bg1"/>
          </a:solidFill>
          <a:ln w="57150">
            <a:solidFill>
              <a:schemeClr val="accent2"/>
            </a:solidFill>
          </a:ln>
        </p:spPr>
        <p:txBody>
          <a:bodyPr anchor="ctr"/>
          <a:lstStyle>
            <a:lvl1pPr marL="0" indent="0" algn="ctr">
              <a:buNone/>
              <a:defRPr/>
            </a:lvl1pPr>
          </a:lstStyle>
          <a:p>
            <a:endParaRPr lang="en-US"/>
          </a:p>
        </p:txBody>
      </p:sp>
    </p:spTree>
    <p:extLst>
      <p:ext uri="{BB962C8B-B14F-4D97-AF65-F5344CB8AC3E}">
        <p14:creationId xmlns:p14="http://schemas.microsoft.com/office/powerpoint/2010/main" val="37985219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nd &amp; autho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649473-38BE-45F1-865D-D687EB37F54C}"/>
              </a:ext>
            </a:extLst>
          </p:cNvPr>
          <p:cNvSpPr/>
          <p:nvPr userDrawn="1"/>
        </p:nvSpPr>
        <p:spPr>
          <a:xfrm>
            <a:off x="0" y="0"/>
            <a:ext cx="12192000" cy="6858000"/>
          </a:xfrm>
          <a:prstGeom prst="rect">
            <a:avLst/>
          </a:prstGeom>
          <a:gradFill flip="none" rotWithShape="1">
            <a:gsLst>
              <a:gs pos="0">
                <a:srgbClr val="11182F"/>
              </a:gs>
              <a:gs pos="100000">
                <a:srgbClr val="202C5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29E821CF-B291-4765-9A04-19488E95D652}"/>
              </a:ext>
            </a:extLst>
          </p:cNvPr>
          <p:cNvSpPr>
            <a:spLocks noGrp="1"/>
          </p:cNvSpPr>
          <p:nvPr>
            <p:ph type="title" hasCustomPrompt="1"/>
          </p:nvPr>
        </p:nvSpPr>
        <p:spPr>
          <a:xfrm>
            <a:off x="4855541" y="2181802"/>
            <a:ext cx="5532683" cy="707886"/>
          </a:xfrm>
        </p:spPr>
        <p:txBody>
          <a:bodyPr/>
          <a:lstStyle>
            <a:lvl1pPr>
              <a:lnSpc>
                <a:spcPct val="100000"/>
              </a:lnSpc>
              <a:spcBef>
                <a:spcPts val="0"/>
              </a:spcBef>
              <a:defRPr sz="4000">
                <a:solidFill>
                  <a:schemeClr val="bg1"/>
                </a:solidFill>
              </a:defRPr>
            </a:lvl1pPr>
          </a:lstStyle>
          <a:p>
            <a:r>
              <a:rPr lang="en-US"/>
              <a:t>Name of presenter</a:t>
            </a:r>
          </a:p>
        </p:txBody>
      </p:sp>
      <p:sp>
        <p:nvSpPr>
          <p:cNvPr id="9" name="Text Placeholder 8">
            <a:extLst>
              <a:ext uri="{FF2B5EF4-FFF2-40B4-BE49-F238E27FC236}">
                <a16:creationId xmlns:a16="http://schemas.microsoft.com/office/drawing/2014/main" id="{C7685EEC-500A-4147-9002-FF08B0D7A2C8}"/>
              </a:ext>
            </a:extLst>
          </p:cNvPr>
          <p:cNvSpPr>
            <a:spLocks noGrp="1"/>
          </p:cNvSpPr>
          <p:nvPr>
            <p:ph type="body" sz="quarter" idx="12" hasCustomPrompt="1"/>
          </p:nvPr>
        </p:nvSpPr>
        <p:spPr>
          <a:xfrm>
            <a:off x="4855333" y="2845935"/>
            <a:ext cx="5532891" cy="701675"/>
          </a:xfrm>
          <a:prstGeom prst="rect">
            <a:avLst/>
          </a:prstGeom>
        </p:spPr>
        <p:txBody>
          <a:bodyPr/>
          <a:lstStyle>
            <a:lvl1pPr marL="0" indent="0">
              <a:lnSpc>
                <a:spcPct val="100000"/>
              </a:lnSpc>
              <a:spcBef>
                <a:spcPts val="0"/>
              </a:spcBef>
              <a:buNone/>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Designation of the person</a:t>
            </a:r>
          </a:p>
        </p:txBody>
      </p:sp>
      <p:sp>
        <p:nvSpPr>
          <p:cNvPr id="11" name="Picture Placeholder 10">
            <a:extLst>
              <a:ext uri="{FF2B5EF4-FFF2-40B4-BE49-F238E27FC236}">
                <a16:creationId xmlns:a16="http://schemas.microsoft.com/office/drawing/2014/main" id="{C399B84D-81E6-49F4-B0E2-36E09D740285}"/>
              </a:ext>
            </a:extLst>
          </p:cNvPr>
          <p:cNvSpPr>
            <a:spLocks noGrp="1"/>
          </p:cNvSpPr>
          <p:nvPr>
            <p:ph type="pic" sz="quarter" idx="13"/>
          </p:nvPr>
        </p:nvSpPr>
        <p:spPr>
          <a:xfrm>
            <a:off x="4828346" y="3786163"/>
            <a:ext cx="654050" cy="654050"/>
          </a:xfrm>
          <a:prstGeom prst="rect">
            <a:avLst/>
          </a:prstGeom>
        </p:spPr>
        <p:txBody>
          <a:bodyPr/>
          <a:lstStyle>
            <a:lvl1pPr marL="0" indent="0" algn="ctr">
              <a:buNone/>
              <a:defRPr sz="800"/>
            </a:lvl1pPr>
          </a:lstStyle>
          <a:p>
            <a:endParaRPr lang="en-US"/>
          </a:p>
        </p:txBody>
      </p:sp>
      <p:sp>
        <p:nvSpPr>
          <p:cNvPr id="12" name="Text Placeholder 8">
            <a:extLst>
              <a:ext uri="{FF2B5EF4-FFF2-40B4-BE49-F238E27FC236}">
                <a16:creationId xmlns:a16="http://schemas.microsoft.com/office/drawing/2014/main" id="{C51777AA-76AF-4028-ADAB-4EB9A5090ED8}"/>
              </a:ext>
            </a:extLst>
          </p:cNvPr>
          <p:cNvSpPr>
            <a:spLocks noGrp="1"/>
          </p:cNvSpPr>
          <p:nvPr>
            <p:ph type="body" sz="quarter" idx="14" hasCustomPrompt="1"/>
          </p:nvPr>
        </p:nvSpPr>
        <p:spPr>
          <a:xfrm>
            <a:off x="5586963" y="3904170"/>
            <a:ext cx="4801261" cy="435685"/>
          </a:xfrm>
          <a:prstGeom prst="rect">
            <a:avLst/>
          </a:prstGeom>
        </p:spPr>
        <p:txBody>
          <a:bodyPr/>
          <a:lstStyle>
            <a:lvl1pPr marL="0" indent="0">
              <a:lnSpc>
                <a:spcPct val="100000"/>
              </a:lnSpc>
              <a:spcBef>
                <a:spcPts val="0"/>
              </a:spcBef>
              <a:buNone/>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Mail</a:t>
            </a:r>
          </a:p>
        </p:txBody>
      </p:sp>
      <p:sp>
        <p:nvSpPr>
          <p:cNvPr id="13" name="Picture Placeholder 10">
            <a:extLst>
              <a:ext uri="{FF2B5EF4-FFF2-40B4-BE49-F238E27FC236}">
                <a16:creationId xmlns:a16="http://schemas.microsoft.com/office/drawing/2014/main" id="{34E87000-7ACA-433A-A4B0-62273FE61D30}"/>
              </a:ext>
            </a:extLst>
          </p:cNvPr>
          <p:cNvSpPr>
            <a:spLocks noGrp="1"/>
          </p:cNvSpPr>
          <p:nvPr>
            <p:ph type="pic" sz="quarter" idx="15"/>
          </p:nvPr>
        </p:nvSpPr>
        <p:spPr>
          <a:xfrm>
            <a:off x="4828346" y="4552000"/>
            <a:ext cx="654050" cy="654050"/>
          </a:xfrm>
          <a:prstGeom prst="rect">
            <a:avLst/>
          </a:prstGeom>
        </p:spPr>
        <p:txBody>
          <a:bodyPr/>
          <a:lstStyle>
            <a:lvl1pPr marL="0" indent="0" algn="ctr">
              <a:buNone/>
              <a:defRPr sz="800"/>
            </a:lvl1pPr>
          </a:lstStyle>
          <a:p>
            <a:endParaRPr lang="en-US"/>
          </a:p>
        </p:txBody>
      </p:sp>
      <p:sp>
        <p:nvSpPr>
          <p:cNvPr id="14" name="Text Placeholder 8">
            <a:extLst>
              <a:ext uri="{FF2B5EF4-FFF2-40B4-BE49-F238E27FC236}">
                <a16:creationId xmlns:a16="http://schemas.microsoft.com/office/drawing/2014/main" id="{51C3AF6D-CEF5-4708-949D-B8C48E54424C}"/>
              </a:ext>
            </a:extLst>
          </p:cNvPr>
          <p:cNvSpPr>
            <a:spLocks noGrp="1"/>
          </p:cNvSpPr>
          <p:nvPr>
            <p:ph type="body" sz="quarter" idx="16" hasCustomPrompt="1"/>
          </p:nvPr>
        </p:nvSpPr>
        <p:spPr>
          <a:xfrm>
            <a:off x="5586963" y="4670007"/>
            <a:ext cx="4801261" cy="435685"/>
          </a:xfrm>
          <a:prstGeom prst="rect">
            <a:avLst/>
          </a:prstGeom>
        </p:spPr>
        <p:txBody>
          <a:bodyPr/>
          <a:lstStyle>
            <a:lvl1pPr marL="0" indent="0">
              <a:lnSpc>
                <a:spcPct val="100000"/>
              </a:lnSpc>
              <a:spcBef>
                <a:spcPts val="0"/>
              </a:spcBef>
              <a:buNone/>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err="1"/>
              <a:t>Linkedin</a:t>
            </a:r>
            <a:endParaRPr lang="en-US"/>
          </a:p>
        </p:txBody>
      </p:sp>
      <p:sp>
        <p:nvSpPr>
          <p:cNvPr id="15" name="Picture Placeholder 10">
            <a:extLst>
              <a:ext uri="{FF2B5EF4-FFF2-40B4-BE49-F238E27FC236}">
                <a16:creationId xmlns:a16="http://schemas.microsoft.com/office/drawing/2014/main" id="{6AAD48F5-BB45-4996-A733-063E3A1F4C71}"/>
              </a:ext>
            </a:extLst>
          </p:cNvPr>
          <p:cNvSpPr>
            <a:spLocks noGrp="1"/>
          </p:cNvSpPr>
          <p:nvPr>
            <p:ph type="pic" sz="quarter" idx="17"/>
          </p:nvPr>
        </p:nvSpPr>
        <p:spPr>
          <a:xfrm>
            <a:off x="4828346" y="5317837"/>
            <a:ext cx="654050" cy="654050"/>
          </a:xfrm>
          <a:prstGeom prst="rect">
            <a:avLst/>
          </a:prstGeom>
        </p:spPr>
        <p:txBody>
          <a:bodyPr/>
          <a:lstStyle>
            <a:lvl1pPr marL="0" indent="0" algn="ctr">
              <a:buNone/>
              <a:defRPr sz="800"/>
            </a:lvl1pPr>
          </a:lstStyle>
          <a:p>
            <a:endParaRPr lang="en-US"/>
          </a:p>
        </p:txBody>
      </p:sp>
      <p:sp>
        <p:nvSpPr>
          <p:cNvPr id="16" name="Text Placeholder 8">
            <a:extLst>
              <a:ext uri="{FF2B5EF4-FFF2-40B4-BE49-F238E27FC236}">
                <a16:creationId xmlns:a16="http://schemas.microsoft.com/office/drawing/2014/main" id="{2A4FD2B1-BBE7-4D8D-A4B6-737A8C80858A}"/>
              </a:ext>
            </a:extLst>
          </p:cNvPr>
          <p:cNvSpPr>
            <a:spLocks noGrp="1"/>
          </p:cNvSpPr>
          <p:nvPr>
            <p:ph type="body" sz="quarter" idx="18" hasCustomPrompt="1"/>
          </p:nvPr>
        </p:nvSpPr>
        <p:spPr>
          <a:xfrm>
            <a:off x="5586963" y="5435844"/>
            <a:ext cx="4801261" cy="435685"/>
          </a:xfrm>
          <a:prstGeom prst="rect">
            <a:avLst/>
          </a:prstGeom>
        </p:spPr>
        <p:txBody>
          <a:bodyPr/>
          <a:lstStyle>
            <a:lvl1pPr marL="0" indent="0">
              <a:lnSpc>
                <a:spcPct val="100000"/>
              </a:lnSpc>
              <a:spcBef>
                <a:spcPts val="0"/>
              </a:spcBef>
              <a:buNone/>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Phone</a:t>
            </a:r>
          </a:p>
        </p:txBody>
      </p:sp>
      <p:pic>
        <p:nvPicPr>
          <p:cNvPr id="17" name="Picture 16">
            <a:extLst>
              <a:ext uri="{FF2B5EF4-FFF2-40B4-BE49-F238E27FC236}">
                <a16:creationId xmlns:a16="http://schemas.microsoft.com/office/drawing/2014/main" id="{E45DBBE5-D3A0-44CE-86DF-7CE2497DAF2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19666" b="33341"/>
          <a:stretch/>
        </p:blipFill>
        <p:spPr>
          <a:xfrm rot="16200000">
            <a:off x="8782982" y="2563122"/>
            <a:ext cx="5972143" cy="845893"/>
          </a:xfrm>
          <a:prstGeom prst="rect">
            <a:avLst/>
          </a:prstGeom>
        </p:spPr>
      </p:pic>
      <p:sp>
        <p:nvSpPr>
          <p:cNvPr id="18" name="Rectangle 17">
            <a:extLst>
              <a:ext uri="{FF2B5EF4-FFF2-40B4-BE49-F238E27FC236}">
                <a16:creationId xmlns:a16="http://schemas.microsoft.com/office/drawing/2014/main" id="{45BC047A-1AD9-4D7A-A443-75CD997857CD}"/>
              </a:ext>
            </a:extLst>
          </p:cNvPr>
          <p:cNvSpPr/>
          <p:nvPr userDrawn="1"/>
        </p:nvSpPr>
        <p:spPr>
          <a:xfrm>
            <a:off x="11329171" y="5920362"/>
            <a:ext cx="864000" cy="802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pic>
        <p:nvPicPr>
          <p:cNvPr id="19" name="Picture 18">
            <a:extLst>
              <a:ext uri="{FF2B5EF4-FFF2-40B4-BE49-F238E27FC236}">
                <a16:creationId xmlns:a16="http://schemas.microsoft.com/office/drawing/2014/main" id="{A7F40562-559C-4271-A2B1-17D9D2ABDB77}"/>
              </a:ext>
            </a:extLst>
          </p:cNvPr>
          <p:cNvPicPr>
            <a:picLocks noChangeAspect="1"/>
          </p:cNvPicPr>
          <p:nvPr userDrawn="1"/>
        </p:nvPicPr>
        <p:blipFill>
          <a:blip r:embed="rId3"/>
          <a:stretch>
            <a:fillRect/>
          </a:stretch>
        </p:blipFill>
        <p:spPr>
          <a:xfrm>
            <a:off x="11071066" y="6493742"/>
            <a:ext cx="965516" cy="222186"/>
          </a:xfrm>
          <a:prstGeom prst="rect">
            <a:avLst/>
          </a:prstGeom>
        </p:spPr>
      </p:pic>
      <p:sp>
        <p:nvSpPr>
          <p:cNvPr id="20" name="Rectangle 19">
            <a:extLst>
              <a:ext uri="{FF2B5EF4-FFF2-40B4-BE49-F238E27FC236}">
                <a16:creationId xmlns:a16="http://schemas.microsoft.com/office/drawing/2014/main" id="{2061C943-53F5-467E-8E80-7782AE856478}"/>
              </a:ext>
            </a:extLst>
          </p:cNvPr>
          <p:cNvSpPr/>
          <p:nvPr userDrawn="1"/>
        </p:nvSpPr>
        <p:spPr>
          <a:xfrm>
            <a:off x="351674" y="6433279"/>
            <a:ext cx="4410182" cy="261610"/>
          </a:xfrm>
          <a:prstGeom prst="rect">
            <a:avLst/>
          </a:prstGeom>
        </p:spPr>
        <p:txBody>
          <a:bodyPr wrap="none">
            <a:spAutoFit/>
          </a:bodyPr>
          <a:lstStyle/>
          <a:p>
            <a:r>
              <a:rPr lang="en-US" sz="1100">
                <a:solidFill>
                  <a:schemeClr val="bg1"/>
                </a:solidFill>
                <a:latin typeface="Calibri Light" panose="020F0302020204030204" pitchFamily="34" charset="0"/>
                <a:cs typeface="Calibri Light" panose="020F0302020204030204" pitchFamily="34" charset="0"/>
              </a:rPr>
              <a:t>Nagarro GmbH </a:t>
            </a:r>
            <a:r>
              <a:rPr lang="en-US" sz="1100">
                <a:solidFill>
                  <a:srgbClr val="F84E81"/>
                </a:solidFill>
                <a:latin typeface="Calibri Light" panose="020F0302020204030204" pitchFamily="34" charset="0"/>
                <a:cs typeface="Calibri Light" panose="020F0302020204030204" pitchFamily="34" charset="0"/>
              </a:rPr>
              <a:t>|</a:t>
            </a:r>
            <a:r>
              <a:rPr lang="en-US" sz="1100">
                <a:solidFill>
                  <a:schemeClr val="bg1"/>
                </a:solidFill>
                <a:latin typeface="Calibri Light" panose="020F0302020204030204" pitchFamily="34" charset="0"/>
                <a:cs typeface="Calibri Light" panose="020F0302020204030204" pitchFamily="34" charset="0"/>
              </a:rPr>
              <a:t> Vienna / Austria </a:t>
            </a:r>
            <a:r>
              <a:rPr lang="en-US" sz="1100">
                <a:solidFill>
                  <a:srgbClr val="F84E81"/>
                </a:solidFill>
                <a:latin typeface="Calibri Light" panose="020F0302020204030204" pitchFamily="34" charset="0"/>
                <a:cs typeface="Calibri Light" panose="020F0302020204030204" pitchFamily="34" charset="0"/>
              </a:rPr>
              <a:t>|</a:t>
            </a:r>
            <a:r>
              <a:rPr lang="en-US" sz="1100">
                <a:solidFill>
                  <a:schemeClr val="bg1"/>
                </a:solidFill>
                <a:latin typeface="Calibri Light" panose="020F0302020204030204" pitchFamily="34" charset="0"/>
                <a:cs typeface="Calibri Light" panose="020F0302020204030204" pitchFamily="34" charset="0"/>
              </a:rPr>
              <a:t> +43 1 409 58 90-0</a:t>
            </a:r>
            <a:r>
              <a:rPr lang="en-US" sz="1100">
                <a:solidFill>
                  <a:srgbClr val="F84E81"/>
                </a:solidFill>
                <a:latin typeface="Calibri Light" panose="020F0302020204030204" pitchFamily="34" charset="0"/>
                <a:cs typeface="Calibri Light" panose="020F0302020204030204" pitchFamily="34" charset="0"/>
              </a:rPr>
              <a:t> | </a:t>
            </a:r>
            <a:r>
              <a:rPr lang="en-US" sz="1100">
                <a:solidFill>
                  <a:schemeClr val="bg1"/>
                </a:solidFill>
                <a:latin typeface="Calibri Light" panose="020F0302020204030204" pitchFamily="34" charset="0"/>
                <a:cs typeface="Calibri Light" panose="020F0302020204030204" pitchFamily="34" charset="0"/>
              </a:rPr>
              <a:t>www.nagarro.com</a:t>
            </a:r>
            <a:endParaRPr lang="en-US" sz="1100">
              <a:solidFill>
                <a:schemeClr val="bg1"/>
              </a:solidFill>
            </a:endParaRPr>
          </a:p>
        </p:txBody>
      </p:sp>
      <p:sp>
        <p:nvSpPr>
          <p:cNvPr id="21" name="Picture Placeholder 3">
            <a:extLst>
              <a:ext uri="{FF2B5EF4-FFF2-40B4-BE49-F238E27FC236}">
                <a16:creationId xmlns:a16="http://schemas.microsoft.com/office/drawing/2014/main" id="{93EC1A77-F65A-42FD-904A-6952E2E9B9C0}"/>
              </a:ext>
            </a:extLst>
          </p:cNvPr>
          <p:cNvSpPr>
            <a:spLocks noGrp="1"/>
          </p:cNvSpPr>
          <p:nvPr>
            <p:ph type="pic" sz="quarter" idx="19"/>
          </p:nvPr>
        </p:nvSpPr>
        <p:spPr>
          <a:xfrm>
            <a:off x="1019506" y="2299388"/>
            <a:ext cx="3466060" cy="3466060"/>
          </a:xfrm>
          <a:prstGeom prst="ellipse">
            <a:avLst/>
          </a:prstGeom>
        </p:spPr>
        <p:txBody>
          <a:bodyPr anchor="ctr"/>
          <a:lstStyle>
            <a:lvl1pPr marL="0" indent="0" algn="ctr">
              <a:buNone/>
              <a:defRPr/>
            </a:lvl1pPr>
          </a:lstStyle>
          <a:p>
            <a:endParaRPr lang="en-US"/>
          </a:p>
        </p:txBody>
      </p:sp>
    </p:spTree>
    <p:extLst>
      <p:ext uri="{BB962C8B-B14F-4D97-AF65-F5344CB8AC3E}">
        <p14:creationId xmlns:p14="http://schemas.microsoft.com/office/powerpoint/2010/main" val="22729914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DC0B577-C21E-4745-9085-5377577A0F58}"/>
              </a:ext>
            </a:extLst>
          </p:cNvPr>
          <p:cNvSpPr/>
          <p:nvPr userDrawn="1"/>
        </p:nvSpPr>
        <p:spPr>
          <a:xfrm>
            <a:off x="0" y="0"/>
            <a:ext cx="12192000" cy="6858000"/>
          </a:xfrm>
          <a:prstGeom prst="rect">
            <a:avLst/>
          </a:prstGeom>
          <a:gradFill flip="none" rotWithShape="1">
            <a:gsLst>
              <a:gs pos="0">
                <a:srgbClr val="11182F"/>
              </a:gs>
              <a:gs pos="100000">
                <a:srgbClr val="202C5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2" name="Picture 11">
            <a:extLst>
              <a:ext uri="{FF2B5EF4-FFF2-40B4-BE49-F238E27FC236}">
                <a16:creationId xmlns:a16="http://schemas.microsoft.com/office/drawing/2014/main" id="{839C8C86-F967-4537-83F5-66501D0CF109}"/>
              </a:ext>
            </a:extLst>
          </p:cNvPr>
          <p:cNvPicPr>
            <a:picLocks noChangeAspect="1"/>
          </p:cNvPicPr>
          <p:nvPr userDrawn="1"/>
        </p:nvPicPr>
        <p:blipFill>
          <a:blip r:embed="rId2"/>
          <a:stretch>
            <a:fillRect/>
          </a:stretch>
        </p:blipFill>
        <p:spPr>
          <a:xfrm flipH="1">
            <a:off x="8258937" y="-6456"/>
            <a:ext cx="3112418" cy="6858000"/>
          </a:xfrm>
          <a:prstGeom prst="rect">
            <a:avLst/>
          </a:prstGeom>
        </p:spPr>
      </p:pic>
      <p:pic>
        <p:nvPicPr>
          <p:cNvPr id="10" name="Picture 9">
            <a:extLst>
              <a:ext uri="{FF2B5EF4-FFF2-40B4-BE49-F238E27FC236}">
                <a16:creationId xmlns:a16="http://schemas.microsoft.com/office/drawing/2014/main" id="{EB3B4ED6-A6C3-4892-A166-E08527EB5A16}"/>
              </a:ext>
            </a:extLst>
          </p:cNvPr>
          <p:cNvPicPr>
            <a:picLocks noChangeAspect="1"/>
          </p:cNvPicPr>
          <p:nvPr userDrawn="1"/>
        </p:nvPicPr>
        <p:blipFill>
          <a:blip r:embed="rId3"/>
          <a:stretch>
            <a:fillRect/>
          </a:stretch>
        </p:blipFill>
        <p:spPr>
          <a:xfrm>
            <a:off x="1586496" y="2672863"/>
            <a:ext cx="2392489" cy="550564"/>
          </a:xfrm>
          <a:prstGeom prst="rect">
            <a:avLst/>
          </a:prstGeom>
        </p:spPr>
      </p:pic>
      <p:sp>
        <p:nvSpPr>
          <p:cNvPr id="11" name="Rectangle 17">
            <a:extLst>
              <a:ext uri="{FF2B5EF4-FFF2-40B4-BE49-F238E27FC236}">
                <a16:creationId xmlns:a16="http://schemas.microsoft.com/office/drawing/2014/main" id="{423CC21F-78AB-4CC0-BA1D-26A01BCA0F00}"/>
              </a:ext>
            </a:extLst>
          </p:cNvPr>
          <p:cNvSpPr/>
          <p:nvPr userDrawn="1"/>
        </p:nvSpPr>
        <p:spPr>
          <a:xfrm>
            <a:off x="1592903" y="4224092"/>
            <a:ext cx="1188000" cy="527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7" name="Title 1">
            <a:extLst>
              <a:ext uri="{FF2B5EF4-FFF2-40B4-BE49-F238E27FC236}">
                <a16:creationId xmlns:a16="http://schemas.microsoft.com/office/drawing/2014/main" id="{4A07C5A4-ADDB-449C-AB5D-39B2DFD7F250}"/>
              </a:ext>
            </a:extLst>
          </p:cNvPr>
          <p:cNvSpPr>
            <a:spLocks noGrp="1"/>
          </p:cNvSpPr>
          <p:nvPr>
            <p:ph type="title" hasCustomPrompt="1"/>
          </p:nvPr>
        </p:nvSpPr>
        <p:spPr>
          <a:xfrm>
            <a:off x="1495057" y="3403741"/>
            <a:ext cx="4146792" cy="830997"/>
          </a:xfrm>
        </p:spPr>
        <p:txBody>
          <a:bodyPr/>
          <a:lstStyle>
            <a:lvl1pPr>
              <a:lnSpc>
                <a:spcPct val="100000"/>
              </a:lnSpc>
              <a:spcBef>
                <a:spcPts val="0"/>
              </a:spcBef>
              <a:defRPr sz="2400" cap="all" baseline="0">
                <a:solidFill>
                  <a:schemeClr val="bg1"/>
                </a:solidFill>
                <a:latin typeface="+mj-lt"/>
              </a:defRPr>
            </a:lvl1pPr>
          </a:lstStyle>
          <a:p>
            <a:r>
              <a:rPr lang="en-US"/>
              <a:t>Have a message at the end of your presentation</a:t>
            </a:r>
          </a:p>
        </p:txBody>
      </p:sp>
    </p:spTree>
    <p:extLst>
      <p:ext uri="{BB962C8B-B14F-4D97-AF65-F5344CB8AC3E}">
        <p14:creationId xmlns:p14="http://schemas.microsoft.com/office/powerpoint/2010/main" val="1838890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6B83B2-6AD3-4598-8515-2B4B98B3AD39}"/>
              </a:ext>
            </a:extLst>
          </p:cNvPr>
          <p:cNvSpPr/>
          <p:nvPr userDrawn="1"/>
        </p:nvSpPr>
        <p:spPr>
          <a:xfrm>
            <a:off x="0" y="0"/>
            <a:ext cx="12192000" cy="6858000"/>
          </a:xfrm>
          <a:prstGeom prst="rect">
            <a:avLst/>
          </a:prstGeom>
          <a:gradFill flip="none" rotWithShape="1">
            <a:gsLst>
              <a:gs pos="0">
                <a:srgbClr val="11182F"/>
              </a:gs>
              <a:gs pos="100000">
                <a:srgbClr val="202C5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Subtitle 2">
            <a:extLst>
              <a:ext uri="{FF2B5EF4-FFF2-40B4-BE49-F238E27FC236}">
                <a16:creationId xmlns:a16="http://schemas.microsoft.com/office/drawing/2014/main" id="{C0DAF461-EA41-4196-8A19-3932E04D5E79}"/>
              </a:ext>
            </a:extLst>
          </p:cNvPr>
          <p:cNvSpPr>
            <a:spLocks noGrp="1"/>
          </p:cNvSpPr>
          <p:nvPr>
            <p:ph type="subTitle" idx="1" hasCustomPrompt="1"/>
          </p:nvPr>
        </p:nvSpPr>
        <p:spPr>
          <a:xfrm>
            <a:off x="5672464" y="3711622"/>
            <a:ext cx="3684722" cy="461665"/>
          </a:xfrm>
          <a:prstGeom prst="rect">
            <a:avLst/>
          </a:prstGeom>
        </p:spPr>
        <p:txBody>
          <a:bodyPr/>
          <a:lstStyle>
            <a:lvl1pPr marL="0" indent="0" algn="l">
              <a:buNone/>
              <a:defRPr sz="24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Subline is possible</a:t>
            </a:r>
          </a:p>
        </p:txBody>
      </p:sp>
      <p:grpSp>
        <p:nvGrpSpPr>
          <p:cNvPr id="2" name="Gruppieren 1">
            <a:extLst>
              <a:ext uri="{FF2B5EF4-FFF2-40B4-BE49-F238E27FC236}">
                <a16:creationId xmlns:a16="http://schemas.microsoft.com/office/drawing/2014/main" id="{8BEBFF16-F569-4DC4-BA1F-3CE692F59EC5}"/>
              </a:ext>
            </a:extLst>
          </p:cNvPr>
          <p:cNvGrpSpPr/>
          <p:nvPr userDrawn="1"/>
        </p:nvGrpSpPr>
        <p:grpSpPr>
          <a:xfrm>
            <a:off x="11145400" y="-2719"/>
            <a:ext cx="1046602" cy="6302240"/>
            <a:chOff x="11145400" y="-301658"/>
            <a:chExt cx="1046602" cy="6302240"/>
          </a:xfrm>
        </p:grpSpPr>
        <p:pic>
          <p:nvPicPr>
            <p:cNvPr id="13" name="Picture 12">
              <a:extLst>
                <a:ext uri="{FF2B5EF4-FFF2-40B4-BE49-F238E27FC236}">
                  <a16:creationId xmlns:a16="http://schemas.microsoft.com/office/drawing/2014/main" id="{6FDEBBB6-FC95-4C68-B21C-A6A49F58881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15608" b="18218"/>
            <a:stretch/>
          </p:blipFill>
          <p:spPr>
            <a:xfrm rot="16200000">
              <a:off x="8536198" y="2316337"/>
              <a:ext cx="6273800" cy="1037809"/>
            </a:xfrm>
            <a:prstGeom prst="rect">
              <a:avLst/>
            </a:prstGeom>
          </p:spPr>
        </p:pic>
        <p:sp>
          <p:nvSpPr>
            <p:cNvPr id="17" name="Rectangle 16">
              <a:extLst>
                <a:ext uri="{FF2B5EF4-FFF2-40B4-BE49-F238E27FC236}">
                  <a16:creationId xmlns:a16="http://schemas.microsoft.com/office/drawing/2014/main" id="{6A534C81-E21A-4BCD-8EE1-0E6D7CD5D066}"/>
                </a:ext>
              </a:extLst>
            </p:cNvPr>
            <p:cNvSpPr/>
            <p:nvPr userDrawn="1"/>
          </p:nvSpPr>
          <p:spPr>
            <a:xfrm>
              <a:off x="11145400" y="5920362"/>
              <a:ext cx="1037809" cy="80220"/>
            </a:xfrm>
            <a:prstGeom prst="rect">
              <a:avLst/>
            </a:prstGeom>
            <a:solidFill>
              <a:srgbClr val="F84E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grpSp>
      <p:sp>
        <p:nvSpPr>
          <p:cNvPr id="19" name="Text Placeholder 18">
            <a:extLst>
              <a:ext uri="{FF2B5EF4-FFF2-40B4-BE49-F238E27FC236}">
                <a16:creationId xmlns:a16="http://schemas.microsoft.com/office/drawing/2014/main" id="{96DEA7CD-F7B8-46B6-9FB3-AF905877EFA1}"/>
              </a:ext>
            </a:extLst>
          </p:cNvPr>
          <p:cNvSpPr>
            <a:spLocks noGrp="1"/>
          </p:cNvSpPr>
          <p:nvPr>
            <p:ph type="body" sz="quarter" idx="13" hasCustomPrompt="1"/>
          </p:nvPr>
        </p:nvSpPr>
        <p:spPr>
          <a:xfrm>
            <a:off x="5638800" y="3041871"/>
            <a:ext cx="5414749" cy="749300"/>
          </a:xfrm>
          <a:prstGeom prst="rect">
            <a:avLst/>
          </a:prstGeom>
        </p:spPr>
        <p:txBody>
          <a:bodyPr/>
          <a:lstStyle>
            <a:lvl1pPr marL="0" indent="0">
              <a:spcBef>
                <a:spcPts val="0"/>
              </a:spcBef>
              <a:buNone/>
              <a:defRPr sz="4400" b="0">
                <a:solidFill>
                  <a:schemeClr val="bg1"/>
                </a:solidFill>
                <a:latin typeface="+mn-lt"/>
              </a:defRPr>
            </a:lvl1pPr>
          </a:lstStyle>
          <a:p>
            <a:pPr lvl="0"/>
            <a:r>
              <a:rPr lang="en-US"/>
              <a:t>HEADLINE OF PPT</a:t>
            </a:r>
          </a:p>
        </p:txBody>
      </p:sp>
      <p:sp>
        <p:nvSpPr>
          <p:cNvPr id="4" name="Picture Placeholder 3">
            <a:extLst>
              <a:ext uri="{FF2B5EF4-FFF2-40B4-BE49-F238E27FC236}">
                <a16:creationId xmlns:a16="http://schemas.microsoft.com/office/drawing/2014/main" id="{1ED5CA7A-7E47-4D21-AAE2-70156F1589BE}"/>
              </a:ext>
            </a:extLst>
          </p:cNvPr>
          <p:cNvSpPr>
            <a:spLocks noGrp="1"/>
          </p:cNvSpPr>
          <p:nvPr>
            <p:ph type="pic" sz="quarter" idx="14"/>
          </p:nvPr>
        </p:nvSpPr>
        <p:spPr>
          <a:xfrm>
            <a:off x="668338" y="1128415"/>
            <a:ext cx="4552950" cy="4552950"/>
          </a:xfrm>
          <a:prstGeom prst="ellipse">
            <a:avLst/>
          </a:prstGeom>
        </p:spPr>
        <p:txBody>
          <a:bodyPr anchor="ctr"/>
          <a:lstStyle>
            <a:lvl1pPr marL="0" indent="0" algn="ctr">
              <a:buNone/>
              <a:defRPr/>
            </a:lvl1pPr>
          </a:lstStyle>
          <a:p>
            <a:endParaRPr lang="en-US"/>
          </a:p>
        </p:txBody>
      </p:sp>
      <p:sp>
        <p:nvSpPr>
          <p:cNvPr id="6" name="Picture Placeholder 5">
            <a:extLst>
              <a:ext uri="{FF2B5EF4-FFF2-40B4-BE49-F238E27FC236}">
                <a16:creationId xmlns:a16="http://schemas.microsoft.com/office/drawing/2014/main" id="{BC00C1E8-168B-42FB-81E1-339A91B9338F}"/>
              </a:ext>
            </a:extLst>
          </p:cNvPr>
          <p:cNvSpPr>
            <a:spLocks noGrp="1"/>
          </p:cNvSpPr>
          <p:nvPr>
            <p:ph type="pic" sz="quarter" idx="15"/>
          </p:nvPr>
        </p:nvSpPr>
        <p:spPr>
          <a:xfrm>
            <a:off x="7734376" y="4343897"/>
            <a:ext cx="2341115" cy="1161635"/>
          </a:xfrm>
          <a:prstGeom prst="rect">
            <a:avLst/>
          </a:prstGeom>
        </p:spPr>
        <p:txBody>
          <a:bodyPr/>
          <a:lstStyle/>
          <a:p>
            <a:endParaRPr lang="en-US"/>
          </a:p>
        </p:txBody>
      </p:sp>
      <p:pic>
        <p:nvPicPr>
          <p:cNvPr id="20" name="Picture 19">
            <a:extLst>
              <a:ext uri="{FF2B5EF4-FFF2-40B4-BE49-F238E27FC236}">
                <a16:creationId xmlns:a16="http://schemas.microsoft.com/office/drawing/2014/main" id="{AA8F487C-99BF-4AF7-A643-C52F33FD13EF}"/>
              </a:ext>
            </a:extLst>
          </p:cNvPr>
          <p:cNvPicPr>
            <a:picLocks noChangeAspect="1"/>
          </p:cNvPicPr>
          <p:nvPr userDrawn="1"/>
        </p:nvPicPr>
        <p:blipFill>
          <a:blip r:embed="rId3"/>
          <a:stretch>
            <a:fillRect/>
          </a:stretch>
        </p:blipFill>
        <p:spPr>
          <a:xfrm>
            <a:off x="393541" y="6493742"/>
            <a:ext cx="965516" cy="222186"/>
          </a:xfrm>
          <a:prstGeom prst="rect">
            <a:avLst/>
          </a:prstGeom>
        </p:spPr>
      </p:pic>
      <p:sp>
        <p:nvSpPr>
          <p:cNvPr id="21" name="Rectangle 20">
            <a:extLst>
              <a:ext uri="{FF2B5EF4-FFF2-40B4-BE49-F238E27FC236}">
                <a16:creationId xmlns:a16="http://schemas.microsoft.com/office/drawing/2014/main" id="{41FCA12E-F72C-4860-834B-28291B359ED9}"/>
              </a:ext>
            </a:extLst>
          </p:cNvPr>
          <p:cNvSpPr/>
          <p:nvPr userDrawn="1"/>
        </p:nvSpPr>
        <p:spPr>
          <a:xfrm>
            <a:off x="1456574" y="6433279"/>
            <a:ext cx="2263761" cy="261610"/>
          </a:xfrm>
          <a:prstGeom prst="rect">
            <a:avLst/>
          </a:prstGeom>
        </p:spPr>
        <p:txBody>
          <a:bodyPr wrap="none">
            <a:spAutoFit/>
          </a:bodyPr>
          <a:lstStyle/>
          <a:p>
            <a:r>
              <a:rPr lang="en-US" sz="1100">
                <a:solidFill>
                  <a:schemeClr val="bg1"/>
                </a:solidFill>
                <a:latin typeface="Calibri Light" panose="020F0302020204030204" pitchFamily="34" charset="0"/>
                <a:cs typeface="Calibri Light" panose="020F0302020204030204" pitchFamily="34" charset="0"/>
              </a:rPr>
              <a:t>©</a:t>
            </a:r>
            <a:r>
              <a:rPr lang="vi-VN" sz="1100">
                <a:solidFill>
                  <a:schemeClr val="bg1"/>
                </a:solidFill>
                <a:latin typeface="Calibri Light" panose="020F0302020204030204" pitchFamily="34" charset="0"/>
                <a:cs typeface="Calibri Light" panose="020F0302020204030204" pitchFamily="34" charset="0"/>
              </a:rPr>
              <a:t> 20</a:t>
            </a:r>
            <a:r>
              <a:rPr lang="en-US" sz="1100">
                <a:solidFill>
                  <a:schemeClr val="bg1"/>
                </a:solidFill>
                <a:latin typeface="Calibri Light" panose="020F0302020204030204" pitchFamily="34" charset="0"/>
                <a:cs typeface="Calibri Light" panose="020F0302020204030204" pitchFamily="34" charset="0"/>
              </a:rPr>
              <a:t>20</a:t>
            </a:r>
            <a:r>
              <a:rPr lang="vi-VN" sz="1100">
                <a:solidFill>
                  <a:schemeClr val="bg1"/>
                </a:solidFill>
                <a:latin typeface="Calibri Light" panose="020F0302020204030204" pitchFamily="34" charset="0"/>
                <a:cs typeface="Calibri Light" panose="020F0302020204030204" pitchFamily="34" charset="0"/>
              </a:rPr>
              <a:t> Nagarro – All rights reserved</a:t>
            </a:r>
            <a:endParaRPr lang="en-US" sz="1100">
              <a:solidFill>
                <a:schemeClr val="bg1"/>
              </a:solidFill>
            </a:endParaRPr>
          </a:p>
        </p:txBody>
      </p:sp>
    </p:spTree>
    <p:extLst>
      <p:ext uri="{BB962C8B-B14F-4D97-AF65-F5344CB8AC3E}">
        <p14:creationId xmlns:p14="http://schemas.microsoft.com/office/powerpoint/2010/main" val="40603928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36835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hapter1">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6B83B2-6AD3-4598-8515-2B4B98B3AD39}"/>
              </a:ext>
            </a:extLst>
          </p:cNvPr>
          <p:cNvSpPr/>
          <p:nvPr userDrawn="1"/>
        </p:nvSpPr>
        <p:spPr>
          <a:xfrm>
            <a:off x="0" y="1"/>
            <a:ext cx="12192000" cy="6858000"/>
          </a:xfrm>
          <a:prstGeom prst="rect">
            <a:avLst/>
          </a:prstGeom>
          <a:gradFill flip="none" rotWithShape="1">
            <a:gsLst>
              <a:gs pos="0">
                <a:srgbClr val="11182F"/>
              </a:gs>
              <a:gs pos="100000">
                <a:srgbClr val="202C5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Subtitle 2">
            <a:extLst>
              <a:ext uri="{FF2B5EF4-FFF2-40B4-BE49-F238E27FC236}">
                <a16:creationId xmlns:a16="http://schemas.microsoft.com/office/drawing/2014/main" id="{C0DAF461-EA41-4196-8A19-3932E04D5E79}"/>
              </a:ext>
            </a:extLst>
          </p:cNvPr>
          <p:cNvSpPr>
            <a:spLocks noGrp="1"/>
          </p:cNvSpPr>
          <p:nvPr>
            <p:ph type="subTitle" idx="1" hasCustomPrompt="1"/>
          </p:nvPr>
        </p:nvSpPr>
        <p:spPr>
          <a:xfrm>
            <a:off x="890273" y="3711622"/>
            <a:ext cx="3684722" cy="461665"/>
          </a:xfrm>
          <a:prstGeom prst="rect">
            <a:avLst/>
          </a:prstGeom>
        </p:spPr>
        <p:txBody>
          <a:bodyPr/>
          <a:lstStyle>
            <a:lvl1pPr marL="0" indent="0" algn="l">
              <a:buNone/>
              <a:defRPr sz="24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Subline is possible</a:t>
            </a:r>
          </a:p>
        </p:txBody>
      </p:sp>
      <p:grpSp>
        <p:nvGrpSpPr>
          <p:cNvPr id="2" name="Gruppieren 1">
            <a:extLst>
              <a:ext uri="{FF2B5EF4-FFF2-40B4-BE49-F238E27FC236}">
                <a16:creationId xmlns:a16="http://schemas.microsoft.com/office/drawing/2014/main" id="{8BEBFF16-F569-4DC4-BA1F-3CE692F59EC5}"/>
              </a:ext>
            </a:extLst>
          </p:cNvPr>
          <p:cNvGrpSpPr/>
          <p:nvPr userDrawn="1"/>
        </p:nvGrpSpPr>
        <p:grpSpPr>
          <a:xfrm>
            <a:off x="11145400" y="-2719"/>
            <a:ext cx="1046602" cy="6302240"/>
            <a:chOff x="11145400" y="-301658"/>
            <a:chExt cx="1046602" cy="6302240"/>
          </a:xfrm>
        </p:grpSpPr>
        <p:pic>
          <p:nvPicPr>
            <p:cNvPr id="13" name="Picture 12">
              <a:extLst>
                <a:ext uri="{FF2B5EF4-FFF2-40B4-BE49-F238E27FC236}">
                  <a16:creationId xmlns:a16="http://schemas.microsoft.com/office/drawing/2014/main" id="{6FDEBBB6-FC95-4C68-B21C-A6A49F58881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15608" b="18218"/>
            <a:stretch/>
          </p:blipFill>
          <p:spPr>
            <a:xfrm rot="16200000">
              <a:off x="8536198" y="2316337"/>
              <a:ext cx="6273800" cy="1037809"/>
            </a:xfrm>
            <a:prstGeom prst="rect">
              <a:avLst/>
            </a:prstGeom>
          </p:spPr>
        </p:pic>
        <p:sp>
          <p:nvSpPr>
            <p:cNvPr id="17" name="Rectangle 16">
              <a:extLst>
                <a:ext uri="{FF2B5EF4-FFF2-40B4-BE49-F238E27FC236}">
                  <a16:creationId xmlns:a16="http://schemas.microsoft.com/office/drawing/2014/main" id="{6A534C81-E21A-4BCD-8EE1-0E6D7CD5D066}"/>
                </a:ext>
              </a:extLst>
            </p:cNvPr>
            <p:cNvSpPr/>
            <p:nvPr userDrawn="1"/>
          </p:nvSpPr>
          <p:spPr>
            <a:xfrm>
              <a:off x="11145400" y="5920362"/>
              <a:ext cx="1037809" cy="80220"/>
            </a:xfrm>
            <a:prstGeom prst="rect">
              <a:avLst/>
            </a:prstGeom>
            <a:solidFill>
              <a:srgbClr val="F84E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grpSp>
      <p:sp>
        <p:nvSpPr>
          <p:cNvPr id="19" name="Text Placeholder 18">
            <a:extLst>
              <a:ext uri="{FF2B5EF4-FFF2-40B4-BE49-F238E27FC236}">
                <a16:creationId xmlns:a16="http://schemas.microsoft.com/office/drawing/2014/main" id="{96DEA7CD-F7B8-46B6-9FB3-AF905877EFA1}"/>
              </a:ext>
            </a:extLst>
          </p:cNvPr>
          <p:cNvSpPr>
            <a:spLocks noGrp="1"/>
          </p:cNvSpPr>
          <p:nvPr>
            <p:ph type="body" sz="quarter" idx="13" hasCustomPrompt="1"/>
          </p:nvPr>
        </p:nvSpPr>
        <p:spPr>
          <a:xfrm>
            <a:off x="856609" y="3041871"/>
            <a:ext cx="5008163" cy="749300"/>
          </a:xfrm>
          <a:prstGeom prst="rect">
            <a:avLst/>
          </a:prstGeom>
        </p:spPr>
        <p:txBody>
          <a:bodyPr/>
          <a:lstStyle>
            <a:lvl1pPr marL="0" indent="0">
              <a:spcBef>
                <a:spcPts val="0"/>
              </a:spcBef>
              <a:buNone/>
              <a:defRPr sz="4400" b="0">
                <a:solidFill>
                  <a:schemeClr val="bg1"/>
                </a:solidFill>
                <a:latin typeface="+mn-lt"/>
              </a:defRPr>
            </a:lvl1pPr>
          </a:lstStyle>
          <a:p>
            <a:pPr lvl="0"/>
            <a:r>
              <a:rPr lang="en-US"/>
              <a:t>CHAPTER-HEADLINE</a:t>
            </a:r>
          </a:p>
        </p:txBody>
      </p:sp>
      <p:sp>
        <p:nvSpPr>
          <p:cNvPr id="4" name="Picture Placeholder 3">
            <a:extLst>
              <a:ext uri="{FF2B5EF4-FFF2-40B4-BE49-F238E27FC236}">
                <a16:creationId xmlns:a16="http://schemas.microsoft.com/office/drawing/2014/main" id="{1ED5CA7A-7E47-4D21-AAE2-70156F1589BE}"/>
              </a:ext>
            </a:extLst>
          </p:cNvPr>
          <p:cNvSpPr>
            <a:spLocks noGrp="1"/>
          </p:cNvSpPr>
          <p:nvPr>
            <p:ph type="pic" sz="quarter" idx="14"/>
          </p:nvPr>
        </p:nvSpPr>
        <p:spPr>
          <a:xfrm>
            <a:off x="6091657" y="1128415"/>
            <a:ext cx="4552950" cy="4552950"/>
          </a:xfrm>
          <a:prstGeom prst="ellipse">
            <a:avLst/>
          </a:prstGeom>
        </p:spPr>
        <p:txBody>
          <a:bodyPr anchor="ctr"/>
          <a:lstStyle>
            <a:lvl1pPr marL="0" indent="0" algn="ctr">
              <a:buNone/>
              <a:defRPr/>
            </a:lvl1pPr>
          </a:lstStyle>
          <a:p>
            <a:endParaRPr lang="en-US"/>
          </a:p>
        </p:txBody>
      </p:sp>
      <p:pic>
        <p:nvPicPr>
          <p:cNvPr id="20" name="Picture 19">
            <a:extLst>
              <a:ext uri="{FF2B5EF4-FFF2-40B4-BE49-F238E27FC236}">
                <a16:creationId xmlns:a16="http://schemas.microsoft.com/office/drawing/2014/main" id="{AA8F487C-99BF-4AF7-A643-C52F33FD13EF}"/>
              </a:ext>
            </a:extLst>
          </p:cNvPr>
          <p:cNvPicPr>
            <a:picLocks noChangeAspect="1"/>
          </p:cNvPicPr>
          <p:nvPr userDrawn="1"/>
        </p:nvPicPr>
        <p:blipFill>
          <a:blip r:embed="rId3"/>
          <a:stretch>
            <a:fillRect/>
          </a:stretch>
        </p:blipFill>
        <p:spPr>
          <a:xfrm>
            <a:off x="393541" y="6493742"/>
            <a:ext cx="965516" cy="222186"/>
          </a:xfrm>
          <a:prstGeom prst="rect">
            <a:avLst/>
          </a:prstGeom>
        </p:spPr>
      </p:pic>
      <p:sp>
        <p:nvSpPr>
          <p:cNvPr id="21" name="Rectangle 20">
            <a:extLst>
              <a:ext uri="{FF2B5EF4-FFF2-40B4-BE49-F238E27FC236}">
                <a16:creationId xmlns:a16="http://schemas.microsoft.com/office/drawing/2014/main" id="{41FCA12E-F72C-4860-834B-28291B359ED9}"/>
              </a:ext>
            </a:extLst>
          </p:cNvPr>
          <p:cNvSpPr/>
          <p:nvPr userDrawn="1"/>
        </p:nvSpPr>
        <p:spPr>
          <a:xfrm>
            <a:off x="1456574" y="6433279"/>
            <a:ext cx="2263761" cy="261610"/>
          </a:xfrm>
          <a:prstGeom prst="rect">
            <a:avLst/>
          </a:prstGeom>
        </p:spPr>
        <p:txBody>
          <a:bodyPr wrap="none">
            <a:spAutoFit/>
          </a:bodyPr>
          <a:lstStyle/>
          <a:p>
            <a:r>
              <a:rPr lang="en-US" sz="1100">
                <a:solidFill>
                  <a:schemeClr val="bg1"/>
                </a:solidFill>
                <a:latin typeface="Calibri Light" panose="020F0302020204030204" pitchFamily="34" charset="0"/>
                <a:cs typeface="Calibri Light" panose="020F0302020204030204" pitchFamily="34" charset="0"/>
              </a:rPr>
              <a:t>©</a:t>
            </a:r>
            <a:r>
              <a:rPr lang="vi-VN" sz="1100">
                <a:solidFill>
                  <a:schemeClr val="bg1"/>
                </a:solidFill>
                <a:latin typeface="Calibri Light" panose="020F0302020204030204" pitchFamily="34" charset="0"/>
                <a:cs typeface="Calibri Light" panose="020F0302020204030204" pitchFamily="34" charset="0"/>
              </a:rPr>
              <a:t> 20</a:t>
            </a:r>
            <a:r>
              <a:rPr lang="en-IN" sz="1100">
                <a:solidFill>
                  <a:schemeClr val="bg1"/>
                </a:solidFill>
                <a:latin typeface="Calibri Light" panose="020F0302020204030204" pitchFamily="34" charset="0"/>
                <a:cs typeface="Calibri Light" panose="020F0302020204030204" pitchFamily="34" charset="0"/>
              </a:rPr>
              <a:t>20</a:t>
            </a:r>
            <a:r>
              <a:rPr lang="vi-VN" sz="1100">
                <a:solidFill>
                  <a:schemeClr val="bg1"/>
                </a:solidFill>
                <a:latin typeface="Calibri Light" panose="020F0302020204030204" pitchFamily="34" charset="0"/>
                <a:cs typeface="Calibri Light" panose="020F0302020204030204" pitchFamily="34" charset="0"/>
              </a:rPr>
              <a:t> Nagarro – All rights reserved</a:t>
            </a:r>
            <a:endParaRPr lang="en-US" sz="1100">
              <a:solidFill>
                <a:schemeClr val="bg1"/>
              </a:solidFill>
            </a:endParaRPr>
          </a:p>
        </p:txBody>
      </p:sp>
      <p:sp>
        <p:nvSpPr>
          <p:cNvPr id="14" name="Text Placeholder 18">
            <a:extLst>
              <a:ext uri="{FF2B5EF4-FFF2-40B4-BE49-F238E27FC236}">
                <a16:creationId xmlns:a16="http://schemas.microsoft.com/office/drawing/2014/main" id="{24CC1D8F-B052-424F-9AFB-DB4F3C6E4EA1}"/>
              </a:ext>
            </a:extLst>
          </p:cNvPr>
          <p:cNvSpPr>
            <a:spLocks noGrp="1"/>
          </p:cNvSpPr>
          <p:nvPr>
            <p:ph type="body" sz="quarter" idx="15" hasCustomPrompt="1"/>
          </p:nvPr>
        </p:nvSpPr>
        <p:spPr>
          <a:xfrm>
            <a:off x="861866" y="2069669"/>
            <a:ext cx="5008163" cy="749300"/>
          </a:xfrm>
          <a:prstGeom prst="rect">
            <a:avLst/>
          </a:prstGeom>
        </p:spPr>
        <p:txBody>
          <a:bodyPr/>
          <a:lstStyle>
            <a:lvl1pPr marL="0" indent="0">
              <a:spcBef>
                <a:spcPts val="0"/>
              </a:spcBef>
              <a:buNone/>
              <a:defRPr sz="4400" b="1">
                <a:solidFill>
                  <a:schemeClr val="bg2"/>
                </a:solidFill>
                <a:latin typeface="+mn-lt"/>
              </a:defRPr>
            </a:lvl1pPr>
          </a:lstStyle>
          <a:p>
            <a:pPr lvl="0"/>
            <a:r>
              <a:rPr lang="en-US"/>
              <a:t>##</a:t>
            </a:r>
          </a:p>
        </p:txBody>
      </p:sp>
    </p:spTree>
    <p:extLst>
      <p:ext uri="{BB962C8B-B14F-4D97-AF65-F5344CB8AC3E}">
        <p14:creationId xmlns:p14="http://schemas.microsoft.com/office/powerpoint/2010/main" val="876485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6B83B2-6AD3-4598-8515-2B4B98B3AD39}"/>
              </a:ext>
            </a:extLst>
          </p:cNvPr>
          <p:cNvSpPr/>
          <p:nvPr userDrawn="1"/>
        </p:nvSpPr>
        <p:spPr>
          <a:xfrm>
            <a:off x="0" y="1"/>
            <a:ext cx="12192000" cy="6858000"/>
          </a:xfrm>
          <a:prstGeom prst="rect">
            <a:avLst/>
          </a:prstGeom>
          <a:gradFill flip="none" rotWithShape="1">
            <a:gsLst>
              <a:gs pos="0">
                <a:srgbClr val="11182F"/>
              </a:gs>
              <a:gs pos="100000">
                <a:srgbClr val="202C5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Subtitle 2">
            <a:extLst>
              <a:ext uri="{FF2B5EF4-FFF2-40B4-BE49-F238E27FC236}">
                <a16:creationId xmlns:a16="http://schemas.microsoft.com/office/drawing/2014/main" id="{C0DAF461-EA41-4196-8A19-3932E04D5E79}"/>
              </a:ext>
            </a:extLst>
          </p:cNvPr>
          <p:cNvSpPr>
            <a:spLocks noGrp="1"/>
          </p:cNvSpPr>
          <p:nvPr>
            <p:ph type="subTitle" idx="1" hasCustomPrompt="1"/>
          </p:nvPr>
        </p:nvSpPr>
        <p:spPr>
          <a:xfrm>
            <a:off x="890273" y="3711622"/>
            <a:ext cx="3684722" cy="461665"/>
          </a:xfrm>
          <a:prstGeom prst="rect">
            <a:avLst/>
          </a:prstGeom>
        </p:spPr>
        <p:txBody>
          <a:bodyPr/>
          <a:lstStyle>
            <a:lvl1pPr marL="0" indent="0" algn="l">
              <a:buNone/>
              <a:defRPr sz="24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Subline is possible</a:t>
            </a:r>
          </a:p>
        </p:txBody>
      </p:sp>
      <p:grpSp>
        <p:nvGrpSpPr>
          <p:cNvPr id="2" name="Gruppieren 1">
            <a:extLst>
              <a:ext uri="{FF2B5EF4-FFF2-40B4-BE49-F238E27FC236}">
                <a16:creationId xmlns:a16="http://schemas.microsoft.com/office/drawing/2014/main" id="{8BEBFF16-F569-4DC4-BA1F-3CE692F59EC5}"/>
              </a:ext>
            </a:extLst>
          </p:cNvPr>
          <p:cNvGrpSpPr/>
          <p:nvPr userDrawn="1"/>
        </p:nvGrpSpPr>
        <p:grpSpPr>
          <a:xfrm>
            <a:off x="11145400" y="-2719"/>
            <a:ext cx="1046602" cy="6302240"/>
            <a:chOff x="11145400" y="-301658"/>
            <a:chExt cx="1046602" cy="6302240"/>
          </a:xfrm>
        </p:grpSpPr>
        <p:pic>
          <p:nvPicPr>
            <p:cNvPr id="13" name="Picture 12">
              <a:extLst>
                <a:ext uri="{FF2B5EF4-FFF2-40B4-BE49-F238E27FC236}">
                  <a16:creationId xmlns:a16="http://schemas.microsoft.com/office/drawing/2014/main" id="{6FDEBBB6-FC95-4C68-B21C-A6A49F58881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15608" b="18218"/>
            <a:stretch/>
          </p:blipFill>
          <p:spPr>
            <a:xfrm rot="16200000">
              <a:off x="8536198" y="2316337"/>
              <a:ext cx="6273800" cy="1037809"/>
            </a:xfrm>
            <a:prstGeom prst="rect">
              <a:avLst/>
            </a:prstGeom>
          </p:spPr>
        </p:pic>
        <p:sp>
          <p:nvSpPr>
            <p:cNvPr id="17" name="Rectangle 16">
              <a:extLst>
                <a:ext uri="{FF2B5EF4-FFF2-40B4-BE49-F238E27FC236}">
                  <a16:creationId xmlns:a16="http://schemas.microsoft.com/office/drawing/2014/main" id="{6A534C81-E21A-4BCD-8EE1-0E6D7CD5D066}"/>
                </a:ext>
              </a:extLst>
            </p:cNvPr>
            <p:cNvSpPr/>
            <p:nvPr userDrawn="1"/>
          </p:nvSpPr>
          <p:spPr>
            <a:xfrm>
              <a:off x="11145400" y="5920362"/>
              <a:ext cx="1037809" cy="80220"/>
            </a:xfrm>
            <a:prstGeom prst="rect">
              <a:avLst/>
            </a:prstGeom>
            <a:solidFill>
              <a:srgbClr val="F84E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grpSp>
      <p:sp>
        <p:nvSpPr>
          <p:cNvPr id="19" name="Text Placeholder 18">
            <a:extLst>
              <a:ext uri="{FF2B5EF4-FFF2-40B4-BE49-F238E27FC236}">
                <a16:creationId xmlns:a16="http://schemas.microsoft.com/office/drawing/2014/main" id="{96DEA7CD-F7B8-46B6-9FB3-AF905877EFA1}"/>
              </a:ext>
            </a:extLst>
          </p:cNvPr>
          <p:cNvSpPr>
            <a:spLocks noGrp="1"/>
          </p:cNvSpPr>
          <p:nvPr>
            <p:ph type="body" sz="quarter" idx="13" hasCustomPrompt="1"/>
          </p:nvPr>
        </p:nvSpPr>
        <p:spPr>
          <a:xfrm>
            <a:off x="856609" y="3041871"/>
            <a:ext cx="5008163" cy="749300"/>
          </a:xfrm>
          <a:prstGeom prst="rect">
            <a:avLst/>
          </a:prstGeom>
        </p:spPr>
        <p:txBody>
          <a:bodyPr/>
          <a:lstStyle>
            <a:lvl1pPr marL="0" indent="0">
              <a:spcBef>
                <a:spcPts val="0"/>
              </a:spcBef>
              <a:buNone/>
              <a:defRPr sz="4400" b="0">
                <a:solidFill>
                  <a:schemeClr val="bg1"/>
                </a:solidFill>
                <a:latin typeface="+mn-lt"/>
              </a:defRPr>
            </a:lvl1pPr>
          </a:lstStyle>
          <a:p>
            <a:pPr lvl="0"/>
            <a:r>
              <a:rPr lang="en-US"/>
              <a:t>CHAPTER-HEADLINE</a:t>
            </a:r>
          </a:p>
        </p:txBody>
      </p:sp>
      <p:sp>
        <p:nvSpPr>
          <p:cNvPr id="4" name="Picture Placeholder 3">
            <a:extLst>
              <a:ext uri="{FF2B5EF4-FFF2-40B4-BE49-F238E27FC236}">
                <a16:creationId xmlns:a16="http://schemas.microsoft.com/office/drawing/2014/main" id="{1ED5CA7A-7E47-4D21-AAE2-70156F1589BE}"/>
              </a:ext>
            </a:extLst>
          </p:cNvPr>
          <p:cNvSpPr>
            <a:spLocks noGrp="1"/>
          </p:cNvSpPr>
          <p:nvPr>
            <p:ph type="pic" sz="quarter" idx="14"/>
          </p:nvPr>
        </p:nvSpPr>
        <p:spPr>
          <a:xfrm>
            <a:off x="6091657" y="1128415"/>
            <a:ext cx="4552950" cy="4552950"/>
          </a:xfrm>
          <a:prstGeom prst="ellipse">
            <a:avLst/>
          </a:prstGeom>
        </p:spPr>
        <p:txBody>
          <a:bodyPr anchor="ctr"/>
          <a:lstStyle>
            <a:lvl1pPr marL="0" indent="0" algn="ctr">
              <a:buNone/>
              <a:defRPr/>
            </a:lvl1pPr>
          </a:lstStyle>
          <a:p>
            <a:endParaRPr lang="en-US"/>
          </a:p>
        </p:txBody>
      </p:sp>
      <p:pic>
        <p:nvPicPr>
          <p:cNvPr id="20" name="Picture 19">
            <a:extLst>
              <a:ext uri="{FF2B5EF4-FFF2-40B4-BE49-F238E27FC236}">
                <a16:creationId xmlns:a16="http://schemas.microsoft.com/office/drawing/2014/main" id="{AA8F487C-99BF-4AF7-A643-C52F33FD13EF}"/>
              </a:ext>
            </a:extLst>
          </p:cNvPr>
          <p:cNvPicPr>
            <a:picLocks noChangeAspect="1"/>
          </p:cNvPicPr>
          <p:nvPr userDrawn="1"/>
        </p:nvPicPr>
        <p:blipFill>
          <a:blip r:embed="rId3"/>
          <a:stretch>
            <a:fillRect/>
          </a:stretch>
        </p:blipFill>
        <p:spPr>
          <a:xfrm>
            <a:off x="393541" y="6493742"/>
            <a:ext cx="965516" cy="222186"/>
          </a:xfrm>
          <a:prstGeom prst="rect">
            <a:avLst/>
          </a:prstGeom>
        </p:spPr>
      </p:pic>
      <p:sp>
        <p:nvSpPr>
          <p:cNvPr id="21" name="Rectangle 20">
            <a:extLst>
              <a:ext uri="{FF2B5EF4-FFF2-40B4-BE49-F238E27FC236}">
                <a16:creationId xmlns:a16="http://schemas.microsoft.com/office/drawing/2014/main" id="{41FCA12E-F72C-4860-834B-28291B359ED9}"/>
              </a:ext>
            </a:extLst>
          </p:cNvPr>
          <p:cNvSpPr/>
          <p:nvPr userDrawn="1"/>
        </p:nvSpPr>
        <p:spPr>
          <a:xfrm>
            <a:off x="1456574" y="6433279"/>
            <a:ext cx="2263761" cy="261610"/>
          </a:xfrm>
          <a:prstGeom prst="rect">
            <a:avLst/>
          </a:prstGeom>
        </p:spPr>
        <p:txBody>
          <a:bodyPr wrap="none">
            <a:spAutoFit/>
          </a:bodyPr>
          <a:lstStyle/>
          <a:p>
            <a:r>
              <a:rPr lang="en-US" sz="1100">
                <a:solidFill>
                  <a:schemeClr val="bg1"/>
                </a:solidFill>
                <a:latin typeface="Calibri Light" panose="020F0302020204030204" pitchFamily="34" charset="0"/>
                <a:cs typeface="Calibri Light" panose="020F0302020204030204" pitchFamily="34" charset="0"/>
              </a:rPr>
              <a:t>©</a:t>
            </a:r>
            <a:r>
              <a:rPr lang="vi-VN" sz="1100">
                <a:solidFill>
                  <a:schemeClr val="bg1"/>
                </a:solidFill>
                <a:latin typeface="Calibri Light" panose="020F0302020204030204" pitchFamily="34" charset="0"/>
                <a:cs typeface="Calibri Light" panose="020F0302020204030204" pitchFamily="34" charset="0"/>
              </a:rPr>
              <a:t> 20</a:t>
            </a:r>
            <a:r>
              <a:rPr lang="en-US" sz="1100">
                <a:solidFill>
                  <a:schemeClr val="bg1"/>
                </a:solidFill>
                <a:latin typeface="Calibri Light" panose="020F0302020204030204" pitchFamily="34" charset="0"/>
                <a:cs typeface="Calibri Light" panose="020F0302020204030204" pitchFamily="34" charset="0"/>
              </a:rPr>
              <a:t>20</a:t>
            </a:r>
            <a:r>
              <a:rPr lang="vi-VN" sz="1100">
                <a:solidFill>
                  <a:schemeClr val="bg1"/>
                </a:solidFill>
                <a:latin typeface="Calibri Light" panose="020F0302020204030204" pitchFamily="34" charset="0"/>
                <a:cs typeface="Calibri Light" panose="020F0302020204030204" pitchFamily="34" charset="0"/>
              </a:rPr>
              <a:t> Nagarro – All rights reserved</a:t>
            </a:r>
            <a:endParaRPr lang="en-US" sz="1100">
              <a:solidFill>
                <a:schemeClr val="bg1"/>
              </a:solidFill>
            </a:endParaRPr>
          </a:p>
        </p:txBody>
      </p:sp>
      <p:sp>
        <p:nvSpPr>
          <p:cNvPr id="14" name="Text Placeholder 18">
            <a:extLst>
              <a:ext uri="{FF2B5EF4-FFF2-40B4-BE49-F238E27FC236}">
                <a16:creationId xmlns:a16="http://schemas.microsoft.com/office/drawing/2014/main" id="{24CC1D8F-B052-424F-9AFB-DB4F3C6E4EA1}"/>
              </a:ext>
            </a:extLst>
          </p:cNvPr>
          <p:cNvSpPr>
            <a:spLocks noGrp="1"/>
          </p:cNvSpPr>
          <p:nvPr>
            <p:ph type="body" sz="quarter" idx="15" hasCustomPrompt="1"/>
          </p:nvPr>
        </p:nvSpPr>
        <p:spPr>
          <a:xfrm>
            <a:off x="861866" y="2069669"/>
            <a:ext cx="5008163" cy="749300"/>
          </a:xfrm>
          <a:prstGeom prst="rect">
            <a:avLst/>
          </a:prstGeom>
        </p:spPr>
        <p:txBody>
          <a:bodyPr/>
          <a:lstStyle>
            <a:lvl1pPr marL="0" indent="0">
              <a:spcBef>
                <a:spcPts val="0"/>
              </a:spcBef>
              <a:buNone/>
              <a:defRPr sz="4400" b="1">
                <a:solidFill>
                  <a:schemeClr val="bg2"/>
                </a:solidFill>
                <a:latin typeface="+mn-lt"/>
              </a:defRPr>
            </a:lvl1pPr>
          </a:lstStyle>
          <a:p>
            <a:pPr lvl="0"/>
            <a:r>
              <a:rPr lang="en-US"/>
              <a:t>##</a:t>
            </a:r>
          </a:p>
        </p:txBody>
      </p:sp>
    </p:spTree>
    <p:extLst>
      <p:ext uri="{BB962C8B-B14F-4D97-AF65-F5344CB8AC3E}">
        <p14:creationId xmlns:p14="http://schemas.microsoft.com/office/powerpoint/2010/main" val="2188238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4798F-0E76-4182-A746-F0A6E61F1D3E}"/>
              </a:ext>
            </a:extLst>
          </p:cNvPr>
          <p:cNvSpPr>
            <a:spLocks noGrp="1"/>
          </p:cNvSpPr>
          <p:nvPr>
            <p:ph type="title"/>
          </p:nvPr>
        </p:nvSpPr>
        <p:spPr/>
        <p:txBody>
          <a:bodyPr/>
          <a:lstStyle>
            <a:lvl1pPr>
              <a:defRPr b="0">
                <a:solidFill>
                  <a:schemeClr val="tx1"/>
                </a:solidFill>
                <a:latin typeface="+mn-lt"/>
              </a:defRPr>
            </a:lvl1pPr>
          </a:lstStyle>
          <a:p>
            <a:r>
              <a:rPr lang="en-US"/>
              <a:t>Click to edit Master title style</a:t>
            </a:r>
          </a:p>
        </p:txBody>
      </p:sp>
      <p:sp>
        <p:nvSpPr>
          <p:cNvPr id="8" name="Text Placeholder 7">
            <a:extLst>
              <a:ext uri="{FF2B5EF4-FFF2-40B4-BE49-F238E27FC236}">
                <a16:creationId xmlns:a16="http://schemas.microsoft.com/office/drawing/2014/main" id="{CA32FA08-068C-478F-BCEE-178529E72374}"/>
              </a:ext>
            </a:extLst>
          </p:cNvPr>
          <p:cNvSpPr>
            <a:spLocks noGrp="1"/>
          </p:cNvSpPr>
          <p:nvPr>
            <p:ph type="body" sz="quarter" idx="13" hasCustomPrompt="1"/>
          </p:nvPr>
        </p:nvSpPr>
        <p:spPr>
          <a:xfrm>
            <a:off x="1748045" y="2297289"/>
            <a:ext cx="2743952" cy="368300"/>
          </a:xfrm>
          <a:prstGeom prst="rect">
            <a:avLst/>
          </a:prstGeom>
        </p:spPr>
        <p:txBody>
          <a:bodyPr anchor="t"/>
          <a:lstStyle>
            <a:lvl1pPr marL="0" indent="0">
              <a:spcBef>
                <a:spcPts val="0"/>
              </a:spcBef>
              <a:buNone/>
              <a:defRPr sz="2800" b="0">
                <a:solidFill>
                  <a:srgbClr val="616161"/>
                </a:solidFill>
                <a:latin typeface="+mn-lt"/>
              </a:defRPr>
            </a:lvl1pPr>
          </a:lstStyle>
          <a:p>
            <a:pPr lvl="0"/>
            <a:r>
              <a:rPr lang="en-US"/>
              <a:t>HEADER</a:t>
            </a:r>
          </a:p>
        </p:txBody>
      </p:sp>
      <p:sp>
        <p:nvSpPr>
          <p:cNvPr id="9" name="Text Placeholder 7">
            <a:extLst>
              <a:ext uri="{FF2B5EF4-FFF2-40B4-BE49-F238E27FC236}">
                <a16:creationId xmlns:a16="http://schemas.microsoft.com/office/drawing/2014/main" id="{9E6A1F6C-D620-4124-B802-6CF496180152}"/>
              </a:ext>
            </a:extLst>
          </p:cNvPr>
          <p:cNvSpPr>
            <a:spLocks noGrp="1"/>
          </p:cNvSpPr>
          <p:nvPr>
            <p:ph type="body" sz="quarter" idx="14" hasCustomPrompt="1"/>
          </p:nvPr>
        </p:nvSpPr>
        <p:spPr>
          <a:xfrm>
            <a:off x="1748045" y="2667547"/>
            <a:ext cx="2743952" cy="368300"/>
          </a:xfrm>
          <a:prstGeom prst="rect">
            <a:avLst/>
          </a:prstGeom>
        </p:spPr>
        <p:txBody>
          <a:bodyPr anchor="t"/>
          <a:lstStyle>
            <a:lvl1pPr marL="0" indent="0">
              <a:spcBef>
                <a:spcPts val="0"/>
              </a:spcBef>
              <a:buNone/>
              <a:defRPr sz="1800">
                <a:solidFill>
                  <a:srgbClr val="616161"/>
                </a:solidFill>
              </a:defRPr>
            </a:lvl1pPr>
          </a:lstStyle>
          <a:p>
            <a:pPr lvl="0"/>
            <a:r>
              <a:rPr lang="en-US"/>
              <a:t>SUBHEADER</a:t>
            </a:r>
          </a:p>
        </p:txBody>
      </p:sp>
      <p:sp>
        <p:nvSpPr>
          <p:cNvPr id="29" name="Text Placeholder 7">
            <a:extLst>
              <a:ext uri="{FF2B5EF4-FFF2-40B4-BE49-F238E27FC236}">
                <a16:creationId xmlns:a16="http://schemas.microsoft.com/office/drawing/2014/main" id="{9B1CD0A7-BD46-4BFE-8A32-052003026B4A}"/>
              </a:ext>
            </a:extLst>
          </p:cNvPr>
          <p:cNvSpPr>
            <a:spLocks noGrp="1"/>
          </p:cNvSpPr>
          <p:nvPr>
            <p:ph type="body" sz="quarter" idx="19" hasCustomPrompt="1"/>
          </p:nvPr>
        </p:nvSpPr>
        <p:spPr>
          <a:xfrm>
            <a:off x="6880853" y="2297289"/>
            <a:ext cx="2743952" cy="368300"/>
          </a:xfrm>
          <a:prstGeom prst="rect">
            <a:avLst/>
          </a:prstGeom>
        </p:spPr>
        <p:txBody>
          <a:bodyPr anchor="t"/>
          <a:lstStyle>
            <a:lvl1pPr marL="0" indent="0">
              <a:spcBef>
                <a:spcPts val="0"/>
              </a:spcBef>
              <a:buNone/>
              <a:defRPr sz="2800" b="0">
                <a:solidFill>
                  <a:srgbClr val="616161"/>
                </a:solidFill>
                <a:latin typeface="+mn-lt"/>
              </a:defRPr>
            </a:lvl1pPr>
          </a:lstStyle>
          <a:p>
            <a:pPr lvl="0"/>
            <a:r>
              <a:rPr lang="en-US"/>
              <a:t>HEADER</a:t>
            </a:r>
          </a:p>
        </p:txBody>
      </p:sp>
      <p:sp>
        <p:nvSpPr>
          <p:cNvPr id="30" name="Text Placeholder 7">
            <a:extLst>
              <a:ext uri="{FF2B5EF4-FFF2-40B4-BE49-F238E27FC236}">
                <a16:creationId xmlns:a16="http://schemas.microsoft.com/office/drawing/2014/main" id="{7DE0D52A-A476-4A70-8BD3-6A8EC92763DE}"/>
              </a:ext>
            </a:extLst>
          </p:cNvPr>
          <p:cNvSpPr>
            <a:spLocks noGrp="1"/>
          </p:cNvSpPr>
          <p:nvPr>
            <p:ph type="body" sz="quarter" idx="20" hasCustomPrompt="1"/>
          </p:nvPr>
        </p:nvSpPr>
        <p:spPr>
          <a:xfrm>
            <a:off x="6880853" y="2667547"/>
            <a:ext cx="2743952" cy="368300"/>
          </a:xfrm>
          <a:prstGeom prst="rect">
            <a:avLst/>
          </a:prstGeom>
        </p:spPr>
        <p:txBody>
          <a:bodyPr anchor="t"/>
          <a:lstStyle>
            <a:lvl1pPr marL="0" indent="0">
              <a:spcBef>
                <a:spcPts val="0"/>
              </a:spcBef>
              <a:buNone/>
              <a:defRPr sz="1800">
                <a:solidFill>
                  <a:srgbClr val="616161"/>
                </a:solidFill>
              </a:defRPr>
            </a:lvl1pPr>
          </a:lstStyle>
          <a:p>
            <a:pPr lvl="0"/>
            <a:r>
              <a:rPr lang="en-US"/>
              <a:t>SUBHEADER</a:t>
            </a:r>
          </a:p>
        </p:txBody>
      </p:sp>
      <p:sp>
        <p:nvSpPr>
          <p:cNvPr id="44" name="Text Placeholder 7">
            <a:extLst>
              <a:ext uri="{FF2B5EF4-FFF2-40B4-BE49-F238E27FC236}">
                <a16:creationId xmlns:a16="http://schemas.microsoft.com/office/drawing/2014/main" id="{54241FF7-52E9-4181-8F0A-58FBBC7353A1}"/>
              </a:ext>
            </a:extLst>
          </p:cNvPr>
          <p:cNvSpPr>
            <a:spLocks noGrp="1"/>
          </p:cNvSpPr>
          <p:nvPr>
            <p:ph type="body" sz="quarter" idx="24" hasCustomPrompt="1"/>
          </p:nvPr>
        </p:nvSpPr>
        <p:spPr>
          <a:xfrm>
            <a:off x="6229948" y="2303479"/>
            <a:ext cx="633813" cy="473904"/>
          </a:xfrm>
          <a:prstGeom prst="rect">
            <a:avLst/>
          </a:prstGeom>
        </p:spPr>
        <p:txBody>
          <a:bodyPr anchor="t"/>
          <a:lstStyle>
            <a:lvl1pPr marL="0" indent="0">
              <a:spcBef>
                <a:spcPts val="0"/>
              </a:spcBef>
              <a:buNone/>
              <a:defRPr sz="2800" b="1">
                <a:solidFill>
                  <a:schemeClr val="bg2"/>
                </a:solidFill>
                <a:latin typeface="+mn-lt"/>
              </a:defRPr>
            </a:lvl1pPr>
          </a:lstStyle>
          <a:p>
            <a:pPr lvl="0"/>
            <a:r>
              <a:rPr lang="en-US" err="1"/>
              <a:t>Nr</a:t>
            </a:r>
            <a:r>
              <a:rPr lang="en-US"/>
              <a:t>.</a:t>
            </a:r>
          </a:p>
        </p:txBody>
      </p:sp>
      <p:sp>
        <p:nvSpPr>
          <p:cNvPr id="47" name="Text Placeholder 7">
            <a:extLst>
              <a:ext uri="{FF2B5EF4-FFF2-40B4-BE49-F238E27FC236}">
                <a16:creationId xmlns:a16="http://schemas.microsoft.com/office/drawing/2014/main" id="{E65E79FE-9CD6-47E6-8C43-002A8769144D}"/>
              </a:ext>
            </a:extLst>
          </p:cNvPr>
          <p:cNvSpPr>
            <a:spLocks noGrp="1"/>
          </p:cNvSpPr>
          <p:nvPr>
            <p:ph type="body" sz="quarter" idx="27" hasCustomPrompt="1"/>
          </p:nvPr>
        </p:nvSpPr>
        <p:spPr>
          <a:xfrm>
            <a:off x="1097140" y="2297909"/>
            <a:ext cx="633813" cy="479474"/>
          </a:xfrm>
          <a:prstGeom prst="rect">
            <a:avLst/>
          </a:prstGeom>
        </p:spPr>
        <p:txBody>
          <a:bodyPr anchor="t"/>
          <a:lstStyle>
            <a:lvl1pPr marL="0" indent="0">
              <a:spcBef>
                <a:spcPts val="0"/>
              </a:spcBef>
              <a:buNone/>
              <a:defRPr sz="2800" b="1">
                <a:solidFill>
                  <a:schemeClr val="bg2"/>
                </a:solidFill>
                <a:latin typeface="+mn-lt"/>
              </a:defRPr>
            </a:lvl1pPr>
          </a:lstStyle>
          <a:p>
            <a:pPr lvl="0"/>
            <a:r>
              <a:rPr lang="en-US" err="1"/>
              <a:t>Nr</a:t>
            </a:r>
            <a:r>
              <a:rPr lang="en-US"/>
              <a:t>.</a:t>
            </a:r>
          </a:p>
        </p:txBody>
      </p:sp>
      <p:sp>
        <p:nvSpPr>
          <p:cNvPr id="15" name="Text Placeholder 7">
            <a:extLst>
              <a:ext uri="{FF2B5EF4-FFF2-40B4-BE49-F238E27FC236}">
                <a16:creationId xmlns:a16="http://schemas.microsoft.com/office/drawing/2014/main" id="{880E0D14-DC25-4D2A-BAB6-1C05F627BBF7}"/>
              </a:ext>
            </a:extLst>
          </p:cNvPr>
          <p:cNvSpPr>
            <a:spLocks noGrp="1"/>
          </p:cNvSpPr>
          <p:nvPr>
            <p:ph type="body" sz="quarter" idx="28" hasCustomPrompt="1"/>
          </p:nvPr>
        </p:nvSpPr>
        <p:spPr>
          <a:xfrm>
            <a:off x="1754141" y="3793857"/>
            <a:ext cx="2743952" cy="368300"/>
          </a:xfrm>
          <a:prstGeom prst="rect">
            <a:avLst/>
          </a:prstGeom>
        </p:spPr>
        <p:txBody>
          <a:bodyPr anchor="t"/>
          <a:lstStyle>
            <a:lvl1pPr marL="0" indent="0">
              <a:spcBef>
                <a:spcPts val="0"/>
              </a:spcBef>
              <a:buNone/>
              <a:defRPr sz="2800" b="0">
                <a:solidFill>
                  <a:srgbClr val="616161"/>
                </a:solidFill>
                <a:latin typeface="+mn-lt"/>
              </a:defRPr>
            </a:lvl1pPr>
          </a:lstStyle>
          <a:p>
            <a:pPr lvl="0"/>
            <a:r>
              <a:rPr lang="en-US"/>
              <a:t>HEADER</a:t>
            </a:r>
          </a:p>
        </p:txBody>
      </p:sp>
      <p:sp>
        <p:nvSpPr>
          <p:cNvPr id="16" name="Text Placeholder 7">
            <a:extLst>
              <a:ext uri="{FF2B5EF4-FFF2-40B4-BE49-F238E27FC236}">
                <a16:creationId xmlns:a16="http://schemas.microsoft.com/office/drawing/2014/main" id="{100389D8-41D3-4EF6-A561-72345B3CACEF}"/>
              </a:ext>
            </a:extLst>
          </p:cNvPr>
          <p:cNvSpPr>
            <a:spLocks noGrp="1"/>
          </p:cNvSpPr>
          <p:nvPr>
            <p:ph type="body" sz="quarter" idx="29" hasCustomPrompt="1"/>
          </p:nvPr>
        </p:nvSpPr>
        <p:spPr>
          <a:xfrm>
            <a:off x="1754141" y="4164115"/>
            <a:ext cx="2743952" cy="368300"/>
          </a:xfrm>
          <a:prstGeom prst="rect">
            <a:avLst/>
          </a:prstGeom>
        </p:spPr>
        <p:txBody>
          <a:bodyPr anchor="t"/>
          <a:lstStyle>
            <a:lvl1pPr marL="0" indent="0">
              <a:spcBef>
                <a:spcPts val="0"/>
              </a:spcBef>
              <a:buNone/>
              <a:defRPr sz="1800">
                <a:solidFill>
                  <a:srgbClr val="616161"/>
                </a:solidFill>
              </a:defRPr>
            </a:lvl1pPr>
          </a:lstStyle>
          <a:p>
            <a:pPr lvl="0"/>
            <a:r>
              <a:rPr lang="en-US"/>
              <a:t>SUBHEADER</a:t>
            </a:r>
          </a:p>
        </p:txBody>
      </p:sp>
      <p:sp>
        <p:nvSpPr>
          <p:cNvPr id="17" name="Text Placeholder 7">
            <a:extLst>
              <a:ext uri="{FF2B5EF4-FFF2-40B4-BE49-F238E27FC236}">
                <a16:creationId xmlns:a16="http://schemas.microsoft.com/office/drawing/2014/main" id="{36BDDC69-B2CB-4C58-97EC-3B2D1AC03390}"/>
              </a:ext>
            </a:extLst>
          </p:cNvPr>
          <p:cNvSpPr>
            <a:spLocks noGrp="1"/>
          </p:cNvSpPr>
          <p:nvPr>
            <p:ph type="body" sz="quarter" idx="30" hasCustomPrompt="1"/>
          </p:nvPr>
        </p:nvSpPr>
        <p:spPr>
          <a:xfrm>
            <a:off x="6886949" y="3793857"/>
            <a:ext cx="2743952" cy="368300"/>
          </a:xfrm>
          <a:prstGeom prst="rect">
            <a:avLst/>
          </a:prstGeom>
        </p:spPr>
        <p:txBody>
          <a:bodyPr anchor="t"/>
          <a:lstStyle>
            <a:lvl1pPr marL="0" indent="0">
              <a:spcBef>
                <a:spcPts val="0"/>
              </a:spcBef>
              <a:buNone/>
              <a:defRPr sz="2800" b="0">
                <a:solidFill>
                  <a:srgbClr val="616161"/>
                </a:solidFill>
                <a:latin typeface="+mn-lt"/>
              </a:defRPr>
            </a:lvl1pPr>
          </a:lstStyle>
          <a:p>
            <a:pPr lvl="0"/>
            <a:r>
              <a:rPr lang="en-US"/>
              <a:t>HEADER</a:t>
            </a:r>
          </a:p>
        </p:txBody>
      </p:sp>
      <p:sp>
        <p:nvSpPr>
          <p:cNvPr id="18" name="Text Placeholder 7">
            <a:extLst>
              <a:ext uri="{FF2B5EF4-FFF2-40B4-BE49-F238E27FC236}">
                <a16:creationId xmlns:a16="http://schemas.microsoft.com/office/drawing/2014/main" id="{F156259C-3E85-4E27-A900-E5FEF32FC03F}"/>
              </a:ext>
            </a:extLst>
          </p:cNvPr>
          <p:cNvSpPr>
            <a:spLocks noGrp="1"/>
          </p:cNvSpPr>
          <p:nvPr>
            <p:ph type="body" sz="quarter" idx="31" hasCustomPrompt="1"/>
          </p:nvPr>
        </p:nvSpPr>
        <p:spPr>
          <a:xfrm>
            <a:off x="6886949" y="4164115"/>
            <a:ext cx="2743952" cy="368300"/>
          </a:xfrm>
          <a:prstGeom prst="rect">
            <a:avLst/>
          </a:prstGeom>
        </p:spPr>
        <p:txBody>
          <a:bodyPr anchor="t"/>
          <a:lstStyle>
            <a:lvl1pPr marL="0" indent="0">
              <a:spcBef>
                <a:spcPts val="0"/>
              </a:spcBef>
              <a:buNone/>
              <a:defRPr sz="1800">
                <a:solidFill>
                  <a:srgbClr val="616161"/>
                </a:solidFill>
              </a:defRPr>
            </a:lvl1pPr>
          </a:lstStyle>
          <a:p>
            <a:pPr lvl="0"/>
            <a:r>
              <a:rPr lang="en-US"/>
              <a:t>SUBHEADER</a:t>
            </a:r>
          </a:p>
        </p:txBody>
      </p:sp>
      <p:sp>
        <p:nvSpPr>
          <p:cNvPr id="19" name="Text Placeholder 7">
            <a:extLst>
              <a:ext uri="{FF2B5EF4-FFF2-40B4-BE49-F238E27FC236}">
                <a16:creationId xmlns:a16="http://schemas.microsoft.com/office/drawing/2014/main" id="{5D04F8F1-FFF5-4243-A668-5A79CE4A653B}"/>
              </a:ext>
            </a:extLst>
          </p:cNvPr>
          <p:cNvSpPr>
            <a:spLocks noGrp="1"/>
          </p:cNvSpPr>
          <p:nvPr>
            <p:ph type="body" sz="quarter" idx="32" hasCustomPrompt="1"/>
          </p:nvPr>
        </p:nvSpPr>
        <p:spPr>
          <a:xfrm>
            <a:off x="6236044" y="3800047"/>
            <a:ext cx="633813" cy="473904"/>
          </a:xfrm>
          <a:prstGeom prst="rect">
            <a:avLst/>
          </a:prstGeom>
        </p:spPr>
        <p:txBody>
          <a:bodyPr anchor="t"/>
          <a:lstStyle>
            <a:lvl1pPr marL="0" indent="0">
              <a:spcBef>
                <a:spcPts val="0"/>
              </a:spcBef>
              <a:buNone/>
              <a:defRPr sz="2800" b="1">
                <a:solidFill>
                  <a:schemeClr val="bg2"/>
                </a:solidFill>
                <a:latin typeface="+mn-lt"/>
              </a:defRPr>
            </a:lvl1pPr>
          </a:lstStyle>
          <a:p>
            <a:pPr lvl="0"/>
            <a:r>
              <a:rPr lang="en-US" err="1"/>
              <a:t>Nr</a:t>
            </a:r>
            <a:r>
              <a:rPr lang="en-US"/>
              <a:t>.</a:t>
            </a:r>
          </a:p>
        </p:txBody>
      </p:sp>
      <p:sp>
        <p:nvSpPr>
          <p:cNvPr id="20" name="Text Placeholder 7">
            <a:extLst>
              <a:ext uri="{FF2B5EF4-FFF2-40B4-BE49-F238E27FC236}">
                <a16:creationId xmlns:a16="http://schemas.microsoft.com/office/drawing/2014/main" id="{79B44392-9FED-4355-BD1A-CAD85ED07733}"/>
              </a:ext>
            </a:extLst>
          </p:cNvPr>
          <p:cNvSpPr>
            <a:spLocks noGrp="1"/>
          </p:cNvSpPr>
          <p:nvPr>
            <p:ph type="body" sz="quarter" idx="33" hasCustomPrompt="1"/>
          </p:nvPr>
        </p:nvSpPr>
        <p:spPr>
          <a:xfrm>
            <a:off x="1103236" y="3794477"/>
            <a:ext cx="633813" cy="479474"/>
          </a:xfrm>
          <a:prstGeom prst="rect">
            <a:avLst/>
          </a:prstGeom>
        </p:spPr>
        <p:txBody>
          <a:bodyPr anchor="t"/>
          <a:lstStyle>
            <a:lvl1pPr marL="0" indent="0">
              <a:spcBef>
                <a:spcPts val="0"/>
              </a:spcBef>
              <a:buNone/>
              <a:defRPr sz="2800" b="1">
                <a:solidFill>
                  <a:schemeClr val="bg2"/>
                </a:solidFill>
                <a:latin typeface="+mn-lt"/>
              </a:defRPr>
            </a:lvl1pPr>
          </a:lstStyle>
          <a:p>
            <a:pPr lvl="0"/>
            <a:r>
              <a:rPr lang="en-US" err="1"/>
              <a:t>Nr</a:t>
            </a:r>
            <a:r>
              <a:rPr lang="en-US"/>
              <a:t>.</a:t>
            </a:r>
          </a:p>
        </p:txBody>
      </p:sp>
    </p:spTree>
    <p:extLst>
      <p:ext uri="{BB962C8B-B14F-4D97-AF65-F5344CB8AC3E}">
        <p14:creationId xmlns:p14="http://schemas.microsoft.com/office/powerpoint/2010/main" val="4111576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D2C539AB-3B22-432D-BC16-4931AC56140C}"/>
              </a:ext>
            </a:extLst>
          </p:cNvPr>
          <p:cNvSpPr>
            <a:spLocks noGrp="1"/>
          </p:cNvSpPr>
          <p:nvPr>
            <p:ph type="body" sz="quarter" idx="14" hasCustomPrompt="1"/>
          </p:nvPr>
        </p:nvSpPr>
        <p:spPr>
          <a:xfrm>
            <a:off x="5660572" y="3892286"/>
            <a:ext cx="5312682" cy="2408918"/>
          </a:xfrm>
          <a:prstGeom prst="rect">
            <a:avLst/>
          </a:prstGeom>
        </p:spPr>
        <p:txBody>
          <a:bodyPr/>
          <a:lstStyle>
            <a:lvl1pPr marL="0" indent="0">
              <a:buNone/>
              <a:defRPr>
                <a:solidFill>
                  <a:srgbClr val="616161"/>
                </a:solidFill>
              </a:defRPr>
            </a:lvl1pPr>
          </a:lstStyle>
          <a:p>
            <a:pPr lvl="0"/>
            <a:r>
              <a:rPr lang="en-US"/>
              <a:t>Click to edit text: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sp>
        <p:nvSpPr>
          <p:cNvPr id="5" name="Title 1">
            <a:extLst>
              <a:ext uri="{FF2B5EF4-FFF2-40B4-BE49-F238E27FC236}">
                <a16:creationId xmlns:a16="http://schemas.microsoft.com/office/drawing/2014/main" id="{F06D5196-E070-4838-9DC2-637B69B1E39A}"/>
              </a:ext>
            </a:extLst>
          </p:cNvPr>
          <p:cNvSpPr>
            <a:spLocks noGrp="1"/>
          </p:cNvSpPr>
          <p:nvPr>
            <p:ph type="title"/>
          </p:nvPr>
        </p:nvSpPr>
        <p:spPr>
          <a:xfrm>
            <a:off x="668545" y="381575"/>
            <a:ext cx="10385004" cy="590931"/>
          </a:xfrm>
        </p:spPr>
        <p:txBody>
          <a:bodyPr/>
          <a:lstStyle>
            <a:lvl1pPr>
              <a:defRPr b="0">
                <a:solidFill>
                  <a:srgbClr val="616161"/>
                </a:solidFill>
                <a:latin typeface="+mn-lt"/>
              </a:defRPr>
            </a:lvl1pPr>
          </a:lstStyle>
          <a:p>
            <a:r>
              <a:rPr lang="en-US"/>
              <a:t>Click to edit Master title style</a:t>
            </a:r>
          </a:p>
        </p:txBody>
      </p:sp>
      <p:sp>
        <p:nvSpPr>
          <p:cNvPr id="7" name="Text Placeholder 3">
            <a:extLst>
              <a:ext uri="{FF2B5EF4-FFF2-40B4-BE49-F238E27FC236}">
                <a16:creationId xmlns:a16="http://schemas.microsoft.com/office/drawing/2014/main" id="{24E1618E-629C-44A9-A7AF-5B066BFB2A62}"/>
              </a:ext>
            </a:extLst>
          </p:cNvPr>
          <p:cNvSpPr>
            <a:spLocks noGrp="1"/>
          </p:cNvSpPr>
          <p:nvPr>
            <p:ph type="body" sz="quarter" idx="15" hasCustomPrompt="1"/>
          </p:nvPr>
        </p:nvSpPr>
        <p:spPr>
          <a:xfrm>
            <a:off x="668338" y="879132"/>
            <a:ext cx="10385425" cy="403225"/>
          </a:xfrm>
          <a:prstGeom prst="rect">
            <a:avLst/>
          </a:prstGeom>
        </p:spPr>
        <p:txBody>
          <a:bodyPr/>
          <a:lstStyle>
            <a:lvl1pPr marL="0" indent="0">
              <a:spcBef>
                <a:spcPts val="0"/>
              </a:spcBef>
              <a:buNone/>
              <a:defRPr sz="2000">
                <a:solidFill>
                  <a:srgbClr val="616161"/>
                </a:solidFill>
              </a:defRPr>
            </a:lvl1pPr>
          </a:lstStyle>
          <a:p>
            <a:pPr lvl="0"/>
            <a:r>
              <a:rPr lang="en-US"/>
              <a:t>Click to edit </a:t>
            </a:r>
            <a:r>
              <a:rPr lang="en-US" err="1"/>
              <a:t>subheadline</a:t>
            </a:r>
            <a:endParaRPr lang="en-US"/>
          </a:p>
        </p:txBody>
      </p:sp>
    </p:spTree>
    <p:extLst>
      <p:ext uri="{BB962C8B-B14F-4D97-AF65-F5344CB8AC3E}">
        <p14:creationId xmlns:p14="http://schemas.microsoft.com/office/powerpoint/2010/main" val="3143091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tro with photo">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D2C539AB-3B22-432D-BC16-4931AC56140C}"/>
              </a:ext>
            </a:extLst>
          </p:cNvPr>
          <p:cNvSpPr>
            <a:spLocks noGrp="1"/>
          </p:cNvSpPr>
          <p:nvPr>
            <p:ph type="body" sz="quarter" idx="14" hasCustomPrompt="1"/>
          </p:nvPr>
        </p:nvSpPr>
        <p:spPr>
          <a:xfrm>
            <a:off x="5660572" y="2827283"/>
            <a:ext cx="5017938" cy="3305759"/>
          </a:xfrm>
          <a:prstGeom prst="rect">
            <a:avLst/>
          </a:prstGeom>
        </p:spPr>
        <p:txBody>
          <a:bodyPr/>
          <a:lstStyle>
            <a:lvl1pPr marL="0" indent="0">
              <a:buNone/>
              <a:defRPr>
                <a:solidFill>
                  <a:srgbClr val="616161"/>
                </a:solidFill>
              </a:defRPr>
            </a:lvl1pPr>
          </a:lstStyle>
          <a:p>
            <a:pPr lvl="0"/>
            <a:r>
              <a:rPr lang="en-US"/>
              <a:t>Click to edit text: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sp>
        <p:nvSpPr>
          <p:cNvPr id="5" name="Title 1">
            <a:extLst>
              <a:ext uri="{FF2B5EF4-FFF2-40B4-BE49-F238E27FC236}">
                <a16:creationId xmlns:a16="http://schemas.microsoft.com/office/drawing/2014/main" id="{F06D5196-E070-4838-9DC2-637B69B1E39A}"/>
              </a:ext>
            </a:extLst>
          </p:cNvPr>
          <p:cNvSpPr>
            <a:spLocks noGrp="1"/>
          </p:cNvSpPr>
          <p:nvPr>
            <p:ph type="title"/>
          </p:nvPr>
        </p:nvSpPr>
        <p:spPr>
          <a:xfrm>
            <a:off x="668545" y="381575"/>
            <a:ext cx="10385004" cy="590931"/>
          </a:xfrm>
        </p:spPr>
        <p:txBody>
          <a:bodyPr/>
          <a:lstStyle>
            <a:lvl1pPr>
              <a:defRPr b="0">
                <a:solidFill>
                  <a:schemeClr val="tx1"/>
                </a:solidFill>
                <a:latin typeface="+mn-lt"/>
              </a:defRPr>
            </a:lvl1pPr>
          </a:lstStyle>
          <a:p>
            <a:r>
              <a:rPr lang="en-US"/>
              <a:t>Click to edit Master title style</a:t>
            </a:r>
          </a:p>
        </p:txBody>
      </p:sp>
      <p:sp>
        <p:nvSpPr>
          <p:cNvPr id="7" name="Text Placeholder 3">
            <a:extLst>
              <a:ext uri="{FF2B5EF4-FFF2-40B4-BE49-F238E27FC236}">
                <a16:creationId xmlns:a16="http://schemas.microsoft.com/office/drawing/2014/main" id="{24E1618E-629C-44A9-A7AF-5B066BFB2A62}"/>
              </a:ext>
            </a:extLst>
          </p:cNvPr>
          <p:cNvSpPr>
            <a:spLocks noGrp="1"/>
          </p:cNvSpPr>
          <p:nvPr>
            <p:ph type="body" sz="quarter" idx="15" hasCustomPrompt="1"/>
          </p:nvPr>
        </p:nvSpPr>
        <p:spPr>
          <a:xfrm>
            <a:off x="668338" y="879132"/>
            <a:ext cx="10385425" cy="403225"/>
          </a:xfrm>
          <a:prstGeom prst="rect">
            <a:avLst/>
          </a:prstGeom>
        </p:spPr>
        <p:txBody>
          <a:bodyPr/>
          <a:lstStyle>
            <a:lvl1pPr marL="0" indent="0">
              <a:spcBef>
                <a:spcPts val="0"/>
              </a:spcBef>
              <a:buNone/>
              <a:defRPr sz="2000">
                <a:solidFill>
                  <a:srgbClr val="616161"/>
                </a:solidFill>
              </a:defRPr>
            </a:lvl1pPr>
          </a:lstStyle>
          <a:p>
            <a:pPr lvl="0"/>
            <a:r>
              <a:rPr lang="en-US"/>
              <a:t>Click to edit </a:t>
            </a:r>
            <a:r>
              <a:rPr lang="en-US" err="1"/>
              <a:t>subheadline</a:t>
            </a:r>
            <a:endParaRPr lang="en-US"/>
          </a:p>
        </p:txBody>
      </p:sp>
      <p:sp>
        <p:nvSpPr>
          <p:cNvPr id="6" name="Picture Placeholder 8">
            <a:extLst>
              <a:ext uri="{FF2B5EF4-FFF2-40B4-BE49-F238E27FC236}">
                <a16:creationId xmlns:a16="http://schemas.microsoft.com/office/drawing/2014/main" id="{2EDEB566-A935-4808-8F3D-AC8264F5C837}"/>
              </a:ext>
            </a:extLst>
          </p:cNvPr>
          <p:cNvSpPr>
            <a:spLocks noGrp="1"/>
          </p:cNvSpPr>
          <p:nvPr>
            <p:ph type="pic" sz="quarter" idx="13"/>
          </p:nvPr>
        </p:nvSpPr>
        <p:spPr>
          <a:xfrm>
            <a:off x="668545" y="2827283"/>
            <a:ext cx="4544586" cy="3302143"/>
          </a:xfrm>
          <a:prstGeom prst="rect">
            <a:avLst/>
          </a:prstGeom>
        </p:spPr>
        <p:txBody>
          <a:bodyPr/>
          <a:lstStyle/>
          <a:p>
            <a:endParaRPr lang="en-US"/>
          </a:p>
        </p:txBody>
      </p:sp>
      <p:cxnSp>
        <p:nvCxnSpPr>
          <p:cNvPr id="8" name="Straight Connector 14">
            <a:extLst>
              <a:ext uri="{FF2B5EF4-FFF2-40B4-BE49-F238E27FC236}">
                <a16:creationId xmlns:a16="http://schemas.microsoft.com/office/drawing/2014/main" id="{2F6AE52C-286B-448B-929B-AACE4ABCA1F4}"/>
              </a:ext>
            </a:extLst>
          </p:cNvPr>
          <p:cNvCxnSpPr/>
          <p:nvPr userDrawn="1"/>
        </p:nvCxnSpPr>
        <p:spPr>
          <a:xfrm>
            <a:off x="3752631" y="2795753"/>
            <a:ext cx="1460500" cy="0"/>
          </a:xfrm>
          <a:prstGeom prst="line">
            <a:avLst/>
          </a:prstGeom>
          <a:ln w="76200">
            <a:solidFill>
              <a:srgbClr val="F8AE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0742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field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BA891-C182-40B9-B5AA-6B8430DD8B9C}"/>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Text Placeholder 3">
            <a:extLst>
              <a:ext uri="{FF2B5EF4-FFF2-40B4-BE49-F238E27FC236}">
                <a16:creationId xmlns:a16="http://schemas.microsoft.com/office/drawing/2014/main" id="{1223C2E9-D430-489F-8756-9BB09D87CFB4}"/>
              </a:ext>
            </a:extLst>
          </p:cNvPr>
          <p:cNvSpPr>
            <a:spLocks noGrp="1"/>
          </p:cNvSpPr>
          <p:nvPr>
            <p:ph type="body" sz="quarter" idx="14" hasCustomPrompt="1"/>
          </p:nvPr>
        </p:nvSpPr>
        <p:spPr>
          <a:xfrm>
            <a:off x="668338" y="879132"/>
            <a:ext cx="10385425" cy="403225"/>
          </a:xfrm>
          <a:prstGeom prst="rect">
            <a:avLst/>
          </a:prstGeom>
        </p:spPr>
        <p:txBody>
          <a:bodyPr/>
          <a:lstStyle>
            <a:lvl1pPr marL="0" indent="0">
              <a:spcBef>
                <a:spcPts val="0"/>
              </a:spcBef>
              <a:buNone/>
              <a:defRPr sz="2000">
                <a:solidFill>
                  <a:srgbClr val="616161"/>
                </a:solidFill>
              </a:defRPr>
            </a:lvl1pPr>
          </a:lstStyle>
          <a:p>
            <a:pPr lvl="0"/>
            <a:r>
              <a:rPr lang="en-US"/>
              <a:t>Click to edit </a:t>
            </a:r>
            <a:r>
              <a:rPr lang="en-US" err="1"/>
              <a:t>subheadline</a:t>
            </a:r>
            <a:endParaRPr lang="en-US"/>
          </a:p>
        </p:txBody>
      </p:sp>
      <p:sp>
        <p:nvSpPr>
          <p:cNvPr id="6" name="Text Placeholder 5">
            <a:extLst>
              <a:ext uri="{FF2B5EF4-FFF2-40B4-BE49-F238E27FC236}">
                <a16:creationId xmlns:a16="http://schemas.microsoft.com/office/drawing/2014/main" id="{D58F7986-94D9-4F5E-80E5-9C036ED99E7B}"/>
              </a:ext>
            </a:extLst>
          </p:cNvPr>
          <p:cNvSpPr>
            <a:spLocks noGrp="1"/>
          </p:cNvSpPr>
          <p:nvPr>
            <p:ph type="body" sz="quarter" idx="15"/>
          </p:nvPr>
        </p:nvSpPr>
        <p:spPr>
          <a:xfrm>
            <a:off x="668338" y="1625599"/>
            <a:ext cx="10385425" cy="4305300"/>
          </a:xfrm>
          <a:prstGeom prst="rect">
            <a:avLst/>
          </a:prstGeom>
        </p:spPr>
        <p:txBody>
          <a:bodyPr/>
          <a:lstStyle>
            <a:lvl1pPr>
              <a:buClr>
                <a:schemeClr val="accent2"/>
              </a:buClr>
              <a:defRPr>
                <a:solidFill>
                  <a:srgbClr val="616161"/>
                </a:solidFill>
              </a:defRPr>
            </a:lvl1pPr>
            <a:lvl2pPr marL="719138" indent="-269875">
              <a:buClr>
                <a:schemeClr val="accent2"/>
              </a:buClr>
              <a:buSzPct val="65000"/>
              <a:buFont typeface="Courier New" panose="02070309020205020404" pitchFamily="49" charset="0"/>
              <a:buChar char="o"/>
              <a:defRPr>
                <a:solidFill>
                  <a:srgbClr val="616161"/>
                </a:solidFill>
              </a:defRPr>
            </a:lvl2pPr>
            <a:lvl3pPr marL="1252538" indent="-269875">
              <a:buClr>
                <a:schemeClr val="accent2"/>
              </a:buClr>
              <a:buSzPct val="65000"/>
              <a:buFont typeface="Courier New" panose="02070309020205020404" pitchFamily="49" charset="0"/>
              <a:buChar char="o"/>
              <a:defRPr>
                <a:solidFill>
                  <a:srgbClr val="616161"/>
                </a:solidFill>
              </a:defRPr>
            </a:lvl3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26695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field sing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BA891-C182-40B9-B5AA-6B8430DD8B9C}"/>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5E258CD5-DC86-4E81-A726-B1380AF63BA2}"/>
              </a:ext>
            </a:extLst>
          </p:cNvPr>
          <p:cNvSpPr>
            <a:spLocks noGrp="1"/>
          </p:cNvSpPr>
          <p:nvPr>
            <p:ph type="body" sz="quarter" idx="13" hasCustomPrompt="1"/>
          </p:nvPr>
        </p:nvSpPr>
        <p:spPr>
          <a:xfrm>
            <a:off x="668338" y="1625600"/>
            <a:ext cx="10385425" cy="4305300"/>
          </a:xfrm>
          <a:prstGeom prst="rect">
            <a:avLst/>
          </a:prstGeom>
        </p:spPr>
        <p:txBody>
          <a:bodyPr/>
          <a:lstStyle>
            <a:lvl1pPr marL="0" indent="0">
              <a:buNone/>
              <a:defRPr>
                <a:solidFill>
                  <a:srgbClr val="616161"/>
                </a:solidFill>
              </a:defRPr>
            </a:lvl1pPr>
          </a:lstStyle>
          <a:p>
            <a:pPr lvl="0"/>
            <a:r>
              <a:rPr lang="en-US"/>
              <a:t>Insert text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endParaRPr lang="en-US"/>
          </a:p>
        </p:txBody>
      </p:sp>
      <p:sp>
        <p:nvSpPr>
          <p:cNvPr id="4" name="Text Placeholder 3">
            <a:extLst>
              <a:ext uri="{FF2B5EF4-FFF2-40B4-BE49-F238E27FC236}">
                <a16:creationId xmlns:a16="http://schemas.microsoft.com/office/drawing/2014/main" id="{1223C2E9-D430-489F-8756-9BB09D87CFB4}"/>
              </a:ext>
            </a:extLst>
          </p:cNvPr>
          <p:cNvSpPr>
            <a:spLocks noGrp="1"/>
          </p:cNvSpPr>
          <p:nvPr>
            <p:ph type="body" sz="quarter" idx="14" hasCustomPrompt="1"/>
          </p:nvPr>
        </p:nvSpPr>
        <p:spPr>
          <a:xfrm>
            <a:off x="668338" y="879132"/>
            <a:ext cx="10385425" cy="403225"/>
          </a:xfrm>
          <a:prstGeom prst="rect">
            <a:avLst/>
          </a:prstGeom>
        </p:spPr>
        <p:txBody>
          <a:bodyPr/>
          <a:lstStyle>
            <a:lvl1pPr marL="0" indent="0">
              <a:spcBef>
                <a:spcPts val="0"/>
              </a:spcBef>
              <a:buNone/>
              <a:defRPr sz="2000">
                <a:solidFill>
                  <a:srgbClr val="616161"/>
                </a:solidFill>
              </a:defRPr>
            </a:lvl1pPr>
          </a:lstStyle>
          <a:p>
            <a:pPr lvl="0"/>
            <a:r>
              <a:rPr lang="en-US"/>
              <a:t>Click to edit </a:t>
            </a:r>
            <a:r>
              <a:rPr lang="en-US" err="1"/>
              <a:t>subheadline</a:t>
            </a:r>
            <a:endParaRPr lang="en-US"/>
          </a:p>
        </p:txBody>
      </p:sp>
    </p:spTree>
    <p:extLst>
      <p:ext uri="{BB962C8B-B14F-4D97-AF65-F5344CB8AC3E}">
        <p14:creationId xmlns:p14="http://schemas.microsoft.com/office/powerpoint/2010/main" val="2407572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field dou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BA891-C182-40B9-B5AA-6B8430DD8B9C}"/>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Text Placeholder 3">
            <a:extLst>
              <a:ext uri="{FF2B5EF4-FFF2-40B4-BE49-F238E27FC236}">
                <a16:creationId xmlns:a16="http://schemas.microsoft.com/office/drawing/2014/main" id="{1223C2E9-D430-489F-8756-9BB09D87CFB4}"/>
              </a:ext>
            </a:extLst>
          </p:cNvPr>
          <p:cNvSpPr>
            <a:spLocks noGrp="1"/>
          </p:cNvSpPr>
          <p:nvPr>
            <p:ph type="body" sz="quarter" idx="14" hasCustomPrompt="1"/>
          </p:nvPr>
        </p:nvSpPr>
        <p:spPr>
          <a:xfrm>
            <a:off x="668338" y="879132"/>
            <a:ext cx="10385425" cy="403225"/>
          </a:xfrm>
          <a:prstGeom prst="rect">
            <a:avLst/>
          </a:prstGeom>
        </p:spPr>
        <p:txBody>
          <a:bodyPr/>
          <a:lstStyle>
            <a:lvl1pPr marL="0" indent="0">
              <a:spcBef>
                <a:spcPts val="0"/>
              </a:spcBef>
              <a:buNone/>
              <a:defRPr sz="2000">
                <a:solidFill>
                  <a:srgbClr val="616161"/>
                </a:solidFill>
              </a:defRPr>
            </a:lvl1pPr>
          </a:lstStyle>
          <a:p>
            <a:pPr lvl="0"/>
            <a:r>
              <a:rPr lang="en-US"/>
              <a:t>Click to edit </a:t>
            </a:r>
            <a:r>
              <a:rPr lang="en-US" err="1"/>
              <a:t>subheadline</a:t>
            </a:r>
            <a:endParaRPr lang="en-US"/>
          </a:p>
        </p:txBody>
      </p:sp>
      <p:sp>
        <p:nvSpPr>
          <p:cNvPr id="7" name="Text Placeholder 5">
            <a:extLst>
              <a:ext uri="{FF2B5EF4-FFF2-40B4-BE49-F238E27FC236}">
                <a16:creationId xmlns:a16="http://schemas.microsoft.com/office/drawing/2014/main" id="{92715397-AFBE-4E04-A77C-B8A6359BCF91}"/>
              </a:ext>
            </a:extLst>
          </p:cNvPr>
          <p:cNvSpPr>
            <a:spLocks noGrp="1"/>
          </p:cNvSpPr>
          <p:nvPr>
            <p:ph type="body" sz="quarter" idx="16"/>
          </p:nvPr>
        </p:nvSpPr>
        <p:spPr>
          <a:xfrm>
            <a:off x="1890589" y="1625599"/>
            <a:ext cx="3705541" cy="4305300"/>
          </a:xfrm>
          <a:prstGeom prst="rect">
            <a:avLst/>
          </a:prstGeom>
          <a:ln w="9525">
            <a:solidFill>
              <a:schemeClr val="bg1">
                <a:lumMod val="85000"/>
              </a:schemeClr>
            </a:solidFill>
          </a:ln>
        </p:spPr>
        <p:txBody>
          <a:bodyPr/>
          <a:lstStyle>
            <a:lvl1pPr>
              <a:buClr>
                <a:schemeClr val="accent2"/>
              </a:buClr>
              <a:defRPr>
                <a:solidFill>
                  <a:srgbClr val="616161"/>
                </a:solidFill>
              </a:defRPr>
            </a:lvl1pPr>
            <a:lvl2pPr marL="357188" indent="-174625">
              <a:buClr>
                <a:schemeClr val="accent2"/>
              </a:buClr>
              <a:buSzPct val="65000"/>
              <a:buFont typeface="Courier New" panose="02070309020205020404" pitchFamily="49" charset="0"/>
              <a:buChar char="o"/>
              <a:defRPr>
                <a:solidFill>
                  <a:srgbClr val="616161"/>
                </a:solidFill>
              </a:defRPr>
            </a:lvl2pPr>
            <a:lvl3pPr marL="574675" indent="-168275">
              <a:buClr>
                <a:schemeClr val="accent2"/>
              </a:buClr>
              <a:buSzPct val="65000"/>
              <a:buFont typeface="Courier New" panose="02070309020205020404" pitchFamily="49" charset="0"/>
              <a:buChar char="o"/>
              <a:defRPr>
                <a:solidFill>
                  <a:srgbClr val="616161"/>
                </a:solidFill>
              </a:defRPr>
            </a:lvl3pPr>
          </a:lstStyle>
          <a:p>
            <a:pPr lvl="0"/>
            <a:r>
              <a:rPr lang="en-US"/>
              <a:t>Edit Master text styles</a:t>
            </a:r>
          </a:p>
          <a:p>
            <a:pPr lvl="1"/>
            <a:r>
              <a:rPr lang="en-US"/>
              <a:t>Second level</a:t>
            </a:r>
          </a:p>
          <a:p>
            <a:pPr lvl="2"/>
            <a:r>
              <a:rPr lang="en-US"/>
              <a:t>Third level</a:t>
            </a:r>
          </a:p>
        </p:txBody>
      </p:sp>
      <p:sp>
        <p:nvSpPr>
          <p:cNvPr id="8" name="Text Placeholder 5">
            <a:extLst>
              <a:ext uri="{FF2B5EF4-FFF2-40B4-BE49-F238E27FC236}">
                <a16:creationId xmlns:a16="http://schemas.microsoft.com/office/drawing/2014/main" id="{E9307932-E750-4F4A-83E5-DF921E397C80}"/>
              </a:ext>
            </a:extLst>
          </p:cNvPr>
          <p:cNvSpPr>
            <a:spLocks noGrp="1"/>
          </p:cNvSpPr>
          <p:nvPr>
            <p:ph type="body" sz="quarter" idx="17" hasCustomPrompt="1"/>
          </p:nvPr>
        </p:nvSpPr>
        <p:spPr>
          <a:xfrm>
            <a:off x="6025896" y="1625599"/>
            <a:ext cx="3705541" cy="4305300"/>
          </a:xfrm>
          <a:prstGeom prst="rect">
            <a:avLst/>
          </a:prstGeom>
          <a:ln w="9525">
            <a:solidFill>
              <a:schemeClr val="bg1">
                <a:lumMod val="85000"/>
              </a:schemeClr>
            </a:solidFill>
          </a:ln>
        </p:spPr>
        <p:txBody>
          <a:bodyPr/>
          <a:lstStyle>
            <a:lvl1pPr>
              <a:buClr>
                <a:schemeClr val="accent2"/>
              </a:buClr>
              <a:defRPr>
                <a:solidFill>
                  <a:srgbClr val="616161"/>
                </a:solidFill>
              </a:defRPr>
            </a:lvl1pPr>
            <a:lvl2pPr marL="357188" indent="-157163">
              <a:buClr>
                <a:schemeClr val="accent2"/>
              </a:buClr>
              <a:buSzPct val="65000"/>
              <a:buFont typeface="Courier New" panose="02070309020205020404" pitchFamily="49" charset="0"/>
              <a:buChar char="o"/>
              <a:tabLst>
                <a:tab pos="357188" algn="l"/>
              </a:tabLst>
              <a:defRPr>
                <a:solidFill>
                  <a:srgbClr val="616161"/>
                </a:solidFill>
              </a:defRPr>
            </a:lvl2pPr>
            <a:lvl3pPr marL="574675" indent="-168275">
              <a:buClr>
                <a:schemeClr val="accent2"/>
              </a:buClr>
              <a:buSzPct val="65000"/>
              <a:buFont typeface="Courier New" panose="02070309020205020404" pitchFamily="49" charset="0"/>
              <a:buChar char="o"/>
              <a:defRPr>
                <a:solidFill>
                  <a:srgbClr val="616161"/>
                </a:solidFill>
              </a:defRPr>
            </a:lvl3pPr>
          </a:lstStyle>
          <a:p>
            <a:pPr lvl="0"/>
            <a:r>
              <a:rPr lang="en-US"/>
              <a:t>Edit Master text styles</a:t>
            </a:r>
          </a:p>
          <a:p>
            <a:pPr lvl="1"/>
            <a:r>
              <a:rPr lang="en-US"/>
              <a:t>Second level</a:t>
            </a:r>
          </a:p>
          <a:p>
            <a:pPr lvl="2"/>
            <a:r>
              <a:rPr lang="en-US"/>
              <a:t>Third level</a:t>
            </a:r>
          </a:p>
        </p:txBody>
      </p:sp>
      <p:sp>
        <p:nvSpPr>
          <p:cNvPr id="10" name="Text Placeholder 5">
            <a:extLst>
              <a:ext uri="{FF2B5EF4-FFF2-40B4-BE49-F238E27FC236}">
                <a16:creationId xmlns:a16="http://schemas.microsoft.com/office/drawing/2014/main" id="{A61291A9-0445-455D-ADBD-A5AFD8777390}"/>
              </a:ext>
            </a:extLst>
          </p:cNvPr>
          <p:cNvSpPr>
            <a:spLocks noGrp="1"/>
          </p:cNvSpPr>
          <p:nvPr>
            <p:ph type="body" sz="quarter" idx="18" hasCustomPrompt="1"/>
          </p:nvPr>
        </p:nvSpPr>
        <p:spPr>
          <a:xfrm>
            <a:off x="530913" y="1464606"/>
            <a:ext cx="1266356" cy="709952"/>
          </a:xfrm>
          <a:prstGeom prst="rect">
            <a:avLst/>
          </a:prstGeom>
          <a:ln w="9525">
            <a:noFill/>
          </a:ln>
        </p:spPr>
        <p:txBody>
          <a:bodyPr/>
          <a:lstStyle>
            <a:lvl1pPr marL="0" indent="0">
              <a:buNone/>
              <a:defRPr sz="5400" b="1">
                <a:solidFill>
                  <a:schemeClr val="bg2"/>
                </a:solidFill>
                <a:latin typeface="+mn-lt"/>
              </a:defRPr>
            </a:lvl1pPr>
          </a:lstStyle>
          <a:p>
            <a:pPr lvl="0"/>
            <a:r>
              <a:rPr lang="en-US"/>
              <a:t>No.</a:t>
            </a:r>
          </a:p>
        </p:txBody>
      </p:sp>
      <p:sp>
        <p:nvSpPr>
          <p:cNvPr id="11" name="Text Placeholder 5">
            <a:extLst>
              <a:ext uri="{FF2B5EF4-FFF2-40B4-BE49-F238E27FC236}">
                <a16:creationId xmlns:a16="http://schemas.microsoft.com/office/drawing/2014/main" id="{2CAF4FAA-5333-496C-B5D9-B07D7F9F928B}"/>
              </a:ext>
            </a:extLst>
          </p:cNvPr>
          <p:cNvSpPr>
            <a:spLocks noGrp="1"/>
          </p:cNvSpPr>
          <p:nvPr>
            <p:ph type="body" sz="quarter" idx="19" hasCustomPrompt="1"/>
          </p:nvPr>
        </p:nvSpPr>
        <p:spPr>
          <a:xfrm>
            <a:off x="9959400" y="5247896"/>
            <a:ext cx="1266356" cy="709952"/>
          </a:xfrm>
          <a:prstGeom prst="rect">
            <a:avLst/>
          </a:prstGeom>
          <a:ln w="9525">
            <a:noFill/>
          </a:ln>
        </p:spPr>
        <p:txBody>
          <a:bodyPr/>
          <a:lstStyle>
            <a:lvl1pPr marL="0" indent="0">
              <a:buNone/>
              <a:defRPr sz="5400" b="1">
                <a:solidFill>
                  <a:schemeClr val="bg2"/>
                </a:solidFill>
                <a:latin typeface="+mn-lt"/>
              </a:defRPr>
            </a:lvl1pPr>
          </a:lstStyle>
          <a:p>
            <a:pPr lvl="0"/>
            <a:r>
              <a:rPr lang="en-US"/>
              <a:t>No.</a:t>
            </a:r>
          </a:p>
        </p:txBody>
      </p:sp>
    </p:spTree>
    <p:extLst>
      <p:ext uri="{BB962C8B-B14F-4D97-AF65-F5344CB8AC3E}">
        <p14:creationId xmlns:p14="http://schemas.microsoft.com/office/powerpoint/2010/main" val="1213533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01DFC53-998A-4925-8623-54995EFD6F3A}"/>
              </a:ext>
            </a:extLst>
          </p:cNvPr>
          <p:cNvPicPr>
            <a:picLocks noChangeAspect="1"/>
          </p:cNvPicPr>
          <p:nvPr userDrawn="1"/>
        </p:nvPicPr>
        <p:blipFill>
          <a:blip r:embed="rId23"/>
          <a:stretch>
            <a:fillRect/>
          </a:stretch>
        </p:blipFill>
        <p:spPr>
          <a:xfrm>
            <a:off x="390503" y="6493742"/>
            <a:ext cx="971593" cy="222186"/>
          </a:xfrm>
          <a:prstGeom prst="rect">
            <a:avLst/>
          </a:prstGeom>
        </p:spPr>
      </p:pic>
      <p:sp>
        <p:nvSpPr>
          <p:cNvPr id="35" name="Title Placeholder 1">
            <a:extLst>
              <a:ext uri="{FF2B5EF4-FFF2-40B4-BE49-F238E27FC236}">
                <a16:creationId xmlns:a16="http://schemas.microsoft.com/office/drawing/2014/main" id="{06E0AE3B-9B62-4465-88CB-B7B7833F5860}"/>
              </a:ext>
            </a:extLst>
          </p:cNvPr>
          <p:cNvSpPr>
            <a:spLocks noGrp="1"/>
          </p:cNvSpPr>
          <p:nvPr>
            <p:ph type="title"/>
          </p:nvPr>
        </p:nvSpPr>
        <p:spPr>
          <a:xfrm>
            <a:off x="668545" y="381575"/>
            <a:ext cx="10385004" cy="590931"/>
          </a:xfrm>
          <a:prstGeom prst="rect">
            <a:avLst/>
          </a:prstGeom>
        </p:spPr>
        <p:txBody>
          <a:bodyPr vert="horz" wrap="square" lIns="91440" tIns="45720" rIns="91440" bIns="45720" rtlCol="0" anchor="t" anchorCtr="0">
            <a:spAutoFit/>
          </a:bodyPr>
          <a:lstStyle/>
          <a:p>
            <a:r>
              <a:rPr lang="en-US"/>
              <a:t>CLICK TO EDIT MASTER TITLE STYLE</a:t>
            </a:r>
          </a:p>
        </p:txBody>
      </p:sp>
      <p:pic>
        <p:nvPicPr>
          <p:cNvPr id="37" name="Picture 36">
            <a:extLst>
              <a:ext uri="{FF2B5EF4-FFF2-40B4-BE49-F238E27FC236}">
                <a16:creationId xmlns:a16="http://schemas.microsoft.com/office/drawing/2014/main" id="{89047AB5-CF7E-495F-AEA9-28F5B2B5E7F9}"/>
              </a:ext>
            </a:extLst>
          </p:cNvPr>
          <p:cNvPicPr>
            <a:picLocks noChangeAspect="1"/>
          </p:cNvPicPr>
          <p:nvPr userDrawn="1"/>
        </p:nvPicPr>
        <p:blipFill rotWithShape="1">
          <a:blip r:embed="rId24" cstate="screen">
            <a:extLst>
              <a:ext uri="{28A0092B-C50C-407E-A947-70E740481C1C}">
                <a14:useLocalDpi xmlns:a14="http://schemas.microsoft.com/office/drawing/2010/main"/>
              </a:ext>
            </a:extLst>
          </a:blip>
          <a:srcRect r="15608" b="42770"/>
          <a:stretch/>
        </p:blipFill>
        <p:spPr>
          <a:xfrm rot="16200000">
            <a:off x="8691977" y="2771226"/>
            <a:ext cx="6273800" cy="726251"/>
          </a:xfrm>
          <a:prstGeom prst="rect">
            <a:avLst/>
          </a:prstGeom>
        </p:spPr>
      </p:pic>
      <p:sp>
        <p:nvSpPr>
          <p:cNvPr id="38" name="Rectangle 37">
            <a:extLst>
              <a:ext uri="{FF2B5EF4-FFF2-40B4-BE49-F238E27FC236}">
                <a16:creationId xmlns:a16="http://schemas.microsoft.com/office/drawing/2014/main" id="{78129196-D3FD-43BB-874B-2E0285FB48F6}"/>
              </a:ext>
            </a:extLst>
          </p:cNvPr>
          <p:cNvSpPr/>
          <p:nvPr userDrawn="1"/>
        </p:nvSpPr>
        <p:spPr>
          <a:xfrm>
            <a:off x="11439132" y="6219472"/>
            <a:ext cx="756000" cy="802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4" name="Rectangle 3">
            <a:extLst>
              <a:ext uri="{FF2B5EF4-FFF2-40B4-BE49-F238E27FC236}">
                <a16:creationId xmlns:a16="http://schemas.microsoft.com/office/drawing/2014/main" id="{588072A5-439F-4750-8D43-6184C6396837}"/>
              </a:ext>
            </a:extLst>
          </p:cNvPr>
          <p:cNvSpPr/>
          <p:nvPr userDrawn="1"/>
        </p:nvSpPr>
        <p:spPr>
          <a:xfrm>
            <a:off x="1456574" y="6433279"/>
            <a:ext cx="2263761" cy="261610"/>
          </a:xfrm>
          <a:prstGeom prst="rect">
            <a:avLst/>
          </a:prstGeom>
        </p:spPr>
        <p:txBody>
          <a:bodyPr wrap="none">
            <a:spAutoFit/>
          </a:bodyPr>
          <a:lstStyle/>
          <a:p>
            <a:r>
              <a:rPr lang="en-US" sz="1100">
                <a:solidFill>
                  <a:schemeClr val="tx1">
                    <a:lumMod val="50000"/>
                    <a:lumOff val="50000"/>
                  </a:schemeClr>
                </a:solidFill>
                <a:latin typeface="Calibri Light" panose="020F0302020204030204" pitchFamily="34" charset="0"/>
                <a:cs typeface="Calibri Light" panose="020F0302020204030204" pitchFamily="34" charset="0"/>
              </a:rPr>
              <a:t>©</a:t>
            </a:r>
            <a:r>
              <a:rPr lang="vi-VN" sz="1100">
                <a:solidFill>
                  <a:schemeClr val="tx1">
                    <a:lumMod val="50000"/>
                    <a:lumOff val="50000"/>
                  </a:schemeClr>
                </a:solidFill>
                <a:latin typeface="Calibri Light" panose="020F0302020204030204" pitchFamily="34" charset="0"/>
                <a:cs typeface="Calibri Light" panose="020F0302020204030204" pitchFamily="34" charset="0"/>
              </a:rPr>
              <a:t> 20</a:t>
            </a:r>
            <a:r>
              <a:rPr lang="en-US" sz="1100">
                <a:solidFill>
                  <a:schemeClr val="tx1">
                    <a:lumMod val="50000"/>
                    <a:lumOff val="50000"/>
                  </a:schemeClr>
                </a:solidFill>
                <a:latin typeface="Calibri Light" panose="020F0302020204030204" pitchFamily="34" charset="0"/>
                <a:cs typeface="Calibri Light" panose="020F0302020204030204" pitchFamily="34" charset="0"/>
              </a:rPr>
              <a:t>20</a:t>
            </a:r>
            <a:r>
              <a:rPr lang="vi-VN" sz="1100">
                <a:solidFill>
                  <a:schemeClr val="tx1">
                    <a:lumMod val="50000"/>
                    <a:lumOff val="50000"/>
                  </a:schemeClr>
                </a:solidFill>
                <a:latin typeface="Calibri Light" panose="020F0302020204030204" pitchFamily="34" charset="0"/>
                <a:cs typeface="Calibri Light" panose="020F0302020204030204" pitchFamily="34" charset="0"/>
              </a:rPr>
              <a:t> Nagarro – All rights reserved</a:t>
            </a:r>
            <a:endParaRPr lang="en-US" sz="1100">
              <a:solidFill>
                <a:schemeClr val="tx1">
                  <a:lumMod val="50000"/>
                  <a:lumOff val="50000"/>
                </a:schemeClr>
              </a:solidFill>
            </a:endParaRPr>
          </a:p>
        </p:txBody>
      </p:sp>
      <p:cxnSp>
        <p:nvCxnSpPr>
          <p:cNvPr id="6" name="Straight Connector 5">
            <a:extLst>
              <a:ext uri="{FF2B5EF4-FFF2-40B4-BE49-F238E27FC236}">
                <a16:creationId xmlns:a16="http://schemas.microsoft.com/office/drawing/2014/main" id="{691A1FD9-4F63-4F16-9818-0E1200200581}"/>
              </a:ext>
            </a:extLst>
          </p:cNvPr>
          <p:cNvCxnSpPr/>
          <p:nvPr userDrawn="1"/>
        </p:nvCxnSpPr>
        <p:spPr>
          <a:xfrm>
            <a:off x="547933" y="305565"/>
            <a:ext cx="0" cy="742950"/>
          </a:xfrm>
          <a:prstGeom prst="line">
            <a:avLst/>
          </a:prstGeom>
          <a:ln w="76200">
            <a:solidFill>
              <a:srgbClr val="202C56"/>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F52749F-635B-438A-8A3F-D59A9B61A932}"/>
              </a:ext>
            </a:extLst>
          </p:cNvPr>
          <p:cNvSpPr txBox="1"/>
          <p:nvPr userDrawn="1"/>
        </p:nvSpPr>
        <p:spPr>
          <a:xfrm>
            <a:off x="11449793" y="6433279"/>
            <a:ext cx="606751" cy="261610"/>
          </a:xfrm>
          <a:prstGeom prst="rect">
            <a:avLst/>
          </a:prstGeom>
          <a:noFill/>
        </p:spPr>
        <p:txBody>
          <a:bodyPr wrap="square" rtlCol="0">
            <a:spAutoFit/>
          </a:bodyPr>
          <a:lstStyle/>
          <a:p>
            <a:pPr algn="ctr"/>
            <a:fld id="{FFDA368B-8013-4167-8E8A-010BA22EA922}" type="slidenum">
              <a:rPr lang="en-US" sz="1100" smtClean="0">
                <a:solidFill>
                  <a:schemeClr val="tx1">
                    <a:lumMod val="50000"/>
                    <a:lumOff val="50000"/>
                  </a:schemeClr>
                </a:solidFill>
                <a:latin typeface="+mj-lt"/>
              </a:rPr>
              <a:pPr algn="ctr"/>
              <a:t>‹#›</a:t>
            </a:fld>
            <a:endParaRPr lang="en-US" sz="1100">
              <a:solidFill>
                <a:schemeClr val="tx1">
                  <a:lumMod val="50000"/>
                  <a:lumOff val="50000"/>
                </a:schemeClr>
              </a:solidFill>
              <a:latin typeface="+mj-lt"/>
            </a:endParaRPr>
          </a:p>
        </p:txBody>
      </p:sp>
    </p:spTree>
    <p:extLst>
      <p:ext uri="{BB962C8B-B14F-4D97-AF65-F5344CB8AC3E}">
        <p14:creationId xmlns:p14="http://schemas.microsoft.com/office/powerpoint/2010/main" val="2167971415"/>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702" r:id="rId3"/>
    <p:sldLayoutId id="2147483678" r:id="rId4"/>
    <p:sldLayoutId id="2147483680" r:id="rId5"/>
    <p:sldLayoutId id="2147483703" r:id="rId6"/>
    <p:sldLayoutId id="2147483695" r:id="rId7"/>
    <p:sldLayoutId id="2147483690" r:id="rId8"/>
    <p:sldLayoutId id="2147483696" r:id="rId9"/>
    <p:sldLayoutId id="2147483685" r:id="rId10"/>
    <p:sldLayoutId id="2147483699" r:id="rId11"/>
    <p:sldLayoutId id="2147483684" r:id="rId12"/>
    <p:sldLayoutId id="2147483681" r:id="rId13"/>
    <p:sldLayoutId id="2147483700" r:id="rId14"/>
    <p:sldLayoutId id="2147483698" r:id="rId15"/>
    <p:sldLayoutId id="2147483688" r:id="rId16"/>
    <p:sldLayoutId id="2147483704" r:id="rId17"/>
    <p:sldLayoutId id="2147483694" r:id="rId18"/>
    <p:sldLayoutId id="2147483691" r:id="rId19"/>
    <p:sldLayoutId id="2147483697" r:id="rId20"/>
    <p:sldLayoutId id="2147483705" r:id="rId21"/>
  </p:sldLayoutIdLst>
  <p:txStyles>
    <p:titleStyle>
      <a:lvl1pPr algn="l" defTabSz="914400" rtl="0" eaLnBrk="1" latinLnBrk="0" hangingPunct="1">
        <a:lnSpc>
          <a:spcPct val="90000"/>
        </a:lnSpc>
        <a:spcBef>
          <a:spcPct val="0"/>
        </a:spcBef>
        <a:buNone/>
        <a:defRPr sz="3600" b="0" kern="1200">
          <a:solidFill>
            <a:schemeClr val="tx1"/>
          </a:solidFill>
          <a:latin typeface="+mn-lt"/>
          <a:ea typeface="+mj-ea"/>
          <a:cs typeface="+mj-cs"/>
        </a:defRPr>
      </a:lvl1pPr>
    </p:titleStyle>
    <p:bodyStyle>
      <a:lvl1pPr marL="169863" indent="-169863" algn="l" defTabSz="914400" rtl="0" eaLnBrk="1" latinLnBrk="0" hangingPunct="1">
        <a:lnSpc>
          <a:spcPct val="100000"/>
        </a:lnSpc>
        <a:spcBef>
          <a:spcPts val="1000"/>
        </a:spcBef>
        <a:spcAft>
          <a:spcPts val="0"/>
        </a:spcAft>
        <a:buFont typeface="Arial" panose="020B0604020202020204" pitchFamily="34" charset="0"/>
        <a:buChar char="•"/>
        <a:defRPr sz="1600" kern="1200">
          <a:solidFill>
            <a:schemeClr val="tx1">
              <a:lumMod val="50000"/>
              <a:lumOff val="50000"/>
            </a:schemeClr>
          </a:solidFill>
          <a:latin typeface="+mj-lt"/>
          <a:ea typeface="+mn-ea"/>
          <a:cs typeface="+mn-cs"/>
        </a:defRPr>
      </a:lvl1pPr>
      <a:lvl2pPr marL="339725" indent="-171450" algn="l" defTabSz="914400" rtl="0" eaLnBrk="1" latinLnBrk="0" hangingPunct="1">
        <a:lnSpc>
          <a:spcPct val="100000"/>
        </a:lnSpc>
        <a:spcBef>
          <a:spcPts val="500"/>
        </a:spcBef>
        <a:spcAft>
          <a:spcPts val="0"/>
        </a:spcAft>
        <a:buFont typeface="Calibri Light" panose="020F0302020204030204" pitchFamily="34" charset="0"/>
        <a:buChar char="₋"/>
        <a:tabLst>
          <a:tab pos="282575" algn="l"/>
        </a:tabLst>
        <a:defRPr sz="1600" kern="1200">
          <a:solidFill>
            <a:schemeClr val="tx1">
              <a:lumMod val="50000"/>
              <a:lumOff val="50000"/>
            </a:schemeClr>
          </a:solidFill>
          <a:latin typeface="+mj-lt"/>
          <a:ea typeface="+mn-ea"/>
          <a:cs typeface="+mn-cs"/>
        </a:defRPr>
      </a:lvl2pPr>
      <a:lvl3pPr marL="574675" indent="-168275" algn="l" defTabSz="914400" rtl="0" eaLnBrk="1" latinLnBrk="0" hangingPunct="1">
        <a:lnSpc>
          <a:spcPct val="100000"/>
        </a:lnSpc>
        <a:spcBef>
          <a:spcPts val="500"/>
        </a:spcBef>
        <a:spcAft>
          <a:spcPts val="0"/>
        </a:spcAft>
        <a:buFont typeface="Calibri Light" panose="020F0302020204030204" pitchFamily="34" charset="0"/>
        <a:buChar char="&gt;"/>
        <a:defRPr sz="1600" kern="1200">
          <a:solidFill>
            <a:schemeClr val="tx1">
              <a:lumMod val="50000"/>
              <a:lumOff val="50000"/>
            </a:schemeClr>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029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F882D-0963-4FE6-A07E-51020C160765}"/>
              </a:ext>
            </a:extLst>
          </p:cNvPr>
          <p:cNvSpPr>
            <a:spLocks noGrp="1"/>
          </p:cNvSpPr>
          <p:nvPr>
            <p:ph type="title"/>
          </p:nvPr>
        </p:nvSpPr>
        <p:spPr/>
        <p:txBody>
          <a:bodyPr/>
          <a:lstStyle/>
          <a:p>
            <a:r>
              <a:rPr lang="en-US"/>
              <a:t>Architecture</a:t>
            </a:r>
          </a:p>
        </p:txBody>
      </p:sp>
      <p:sp>
        <p:nvSpPr>
          <p:cNvPr id="7" name="TextBox 6">
            <a:extLst>
              <a:ext uri="{FF2B5EF4-FFF2-40B4-BE49-F238E27FC236}">
                <a16:creationId xmlns:a16="http://schemas.microsoft.com/office/drawing/2014/main" id="{6B975932-EB53-4ACD-9F74-05FECAB99268}"/>
              </a:ext>
            </a:extLst>
          </p:cNvPr>
          <p:cNvSpPr txBox="1"/>
          <p:nvPr/>
        </p:nvSpPr>
        <p:spPr>
          <a:xfrm>
            <a:off x="668545" y="1191894"/>
            <a:ext cx="1843550" cy="584775"/>
          </a:xfrm>
          <a:prstGeom prst="rect">
            <a:avLst/>
          </a:prstGeom>
          <a:noFill/>
          <a:ln>
            <a:solidFill>
              <a:schemeClr val="accent6"/>
            </a:solidFill>
          </a:ln>
        </p:spPr>
        <p:txBody>
          <a:bodyPr wrap="square" rtlCol="0">
            <a:spAutoFit/>
          </a:bodyPr>
          <a:lstStyle/>
          <a:p>
            <a:pPr algn="ctr"/>
            <a:r>
              <a:rPr lang="en-IN" sz="1600">
                <a:solidFill>
                  <a:schemeClr val="accent6"/>
                </a:solidFill>
              </a:rPr>
              <a:t>Browser</a:t>
            </a:r>
          </a:p>
          <a:p>
            <a:pPr algn="ctr"/>
            <a:r>
              <a:rPr lang="en-IN" sz="1600">
                <a:solidFill>
                  <a:schemeClr val="accent6"/>
                </a:solidFill>
              </a:rPr>
              <a:t>HTML/ </a:t>
            </a:r>
            <a:r>
              <a:rPr lang="en-IN" sz="1600" err="1">
                <a:solidFill>
                  <a:schemeClr val="accent6"/>
                </a:solidFill>
              </a:rPr>
              <a:t>Javascript</a:t>
            </a:r>
            <a:endParaRPr lang="en-IN" sz="1600">
              <a:solidFill>
                <a:schemeClr val="accent6"/>
              </a:solidFill>
            </a:endParaRPr>
          </a:p>
        </p:txBody>
      </p:sp>
      <p:sp>
        <p:nvSpPr>
          <p:cNvPr id="8" name="TextBox 7">
            <a:extLst>
              <a:ext uri="{FF2B5EF4-FFF2-40B4-BE49-F238E27FC236}">
                <a16:creationId xmlns:a16="http://schemas.microsoft.com/office/drawing/2014/main" id="{017F7957-BE8E-4A3D-978A-E4589070E3AE}"/>
              </a:ext>
            </a:extLst>
          </p:cNvPr>
          <p:cNvSpPr txBox="1"/>
          <p:nvPr/>
        </p:nvSpPr>
        <p:spPr>
          <a:xfrm>
            <a:off x="668545" y="3435471"/>
            <a:ext cx="1843550" cy="584775"/>
          </a:xfrm>
          <a:prstGeom prst="rect">
            <a:avLst/>
          </a:prstGeom>
          <a:noFill/>
          <a:ln>
            <a:solidFill>
              <a:schemeClr val="accent6"/>
            </a:solidFill>
          </a:ln>
        </p:spPr>
        <p:txBody>
          <a:bodyPr wrap="square" rtlCol="0">
            <a:spAutoFit/>
          </a:bodyPr>
          <a:lstStyle/>
          <a:p>
            <a:r>
              <a:rPr lang="en-IN" sz="1600" err="1">
                <a:solidFill>
                  <a:schemeClr val="accent6"/>
                </a:solidFill>
              </a:rPr>
              <a:t>Iphone</a:t>
            </a:r>
            <a:r>
              <a:rPr lang="en-IN" sz="1600">
                <a:solidFill>
                  <a:schemeClr val="accent6"/>
                </a:solidFill>
              </a:rPr>
              <a:t>/Android</a:t>
            </a:r>
          </a:p>
          <a:p>
            <a:r>
              <a:rPr lang="en-IN" sz="1600">
                <a:solidFill>
                  <a:schemeClr val="accent6"/>
                </a:solidFill>
              </a:rPr>
              <a:t>Application</a:t>
            </a:r>
          </a:p>
        </p:txBody>
      </p:sp>
      <p:sp>
        <p:nvSpPr>
          <p:cNvPr id="9" name="TextBox 8">
            <a:extLst>
              <a:ext uri="{FF2B5EF4-FFF2-40B4-BE49-F238E27FC236}">
                <a16:creationId xmlns:a16="http://schemas.microsoft.com/office/drawing/2014/main" id="{D2A1F9C1-D765-4276-962C-4563F00AE044}"/>
              </a:ext>
            </a:extLst>
          </p:cNvPr>
          <p:cNvSpPr txBox="1"/>
          <p:nvPr/>
        </p:nvSpPr>
        <p:spPr>
          <a:xfrm>
            <a:off x="668545" y="4557260"/>
            <a:ext cx="1843550" cy="584775"/>
          </a:xfrm>
          <a:prstGeom prst="rect">
            <a:avLst/>
          </a:prstGeom>
          <a:noFill/>
          <a:ln>
            <a:solidFill>
              <a:schemeClr val="accent6"/>
            </a:solidFill>
          </a:ln>
        </p:spPr>
        <p:txBody>
          <a:bodyPr wrap="square" rtlCol="0">
            <a:spAutoFit/>
          </a:bodyPr>
          <a:lstStyle/>
          <a:p>
            <a:pPr algn="ctr"/>
            <a:r>
              <a:rPr lang="en-IN" sz="1600">
                <a:solidFill>
                  <a:schemeClr val="accent6"/>
                </a:solidFill>
              </a:rPr>
              <a:t>3</a:t>
            </a:r>
            <a:r>
              <a:rPr lang="en-IN" sz="1600" baseline="30000">
                <a:solidFill>
                  <a:schemeClr val="accent6"/>
                </a:solidFill>
              </a:rPr>
              <a:t>rd</a:t>
            </a:r>
            <a:r>
              <a:rPr lang="en-IN" sz="1600">
                <a:solidFill>
                  <a:schemeClr val="accent6"/>
                </a:solidFill>
              </a:rPr>
              <a:t> Party</a:t>
            </a:r>
          </a:p>
          <a:p>
            <a:pPr algn="ctr"/>
            <a:r>
              <a:rPr lang="en-IN" sz="1600">
                <a:solidFill>
                  <a:schemeClr val="accent6"/>
                </a:solidFill>
              </a:rPr>
              <a:t>Application</a:t>
            </a:r>
          </a:p>
        </p:txBody>
      </p:sp>
      <p:sp>
        <p:nvSpPr>
          <p:cNvPr id="10" name="Rectangle 9">
            <a:extLst>
              <a:ext uri="{FF2B5EF4-FFF2-40B4-BE49-F238E27FC236}">
                <a16:creationId xmlns:a16="http://schemas.microsoft.com/office/drawing/2014/main" id="{C100016E-6E74-41C7-A594-DC70315BF62D}"/>
              </a:ext>
            </a:extLst>
          </p:cNvPr>
          <p:cNvSpPr/>
          <p:nvPr/>
        </p:nvSpPr>
        <p:spPr>
          <a:xfrm>
            <a:off x="4043305" y="1080026"/>
            <a:ext cx="634181" cy="4062009"/>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IN" sz="1600">
                <a:solidFill>
                  <a:schemeClr val="accent6"/>
                </a:solidFill>
              </a:rPr>
              <a:t>Firewall</a:t>
            </a:r>
          </a:p>
        </p:txBody>
      </p:sp>
      <p:sp>
        <p:nvSpPr>
          <p:cNvPr id="13" name="Rectangle 12">
            <a:extLst>
              <a:ext uri="{FF2B5EF4-FFF2-40B4-BE49-F238E27FC236}">
                <a16:creationId xmlns:a16="http://schemas.microsoft.com/office/drawing/2014/main" id="{226B7771-3FA0-468B-B94E-E786330C003A}"/>
              </a:ext>
            </a:extLst>
          </p:cNvPr>
          <p:cNvSpPr/>
          <p:nvPr/>
        </p:nvSpPr>
        <p:spPr>
          <a:xfrm>
            <a:off x="5315351" y="1754163"/>
            <a:ext cx="634181" cy="3407765"/>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IN" sz="1600">
                <a:solidFill>
                  <a:schemeClr val="accent6"/>
                </a:solidFill>
              </a:rPr>
              <a:t>API Gateway</a:t>
            </a:r>
          </a:p>
        </p:txBody>
      </p:sp>
      <p:sp>
        <p:nvSpPr>
          <p:cNvPr id="14" name="Rectangle 13">
            <a:extLst>
              <a:ext uri="{FF2B5EF4-FFF2-40B4-BE49-F238E27FC236}">
                <a16:creationId xmlns:a16="http://schemas.microsoft.com/office/drawing/2014/main" id="{521BA55F-8EC0-47DF-B507-57DCF25F7DAB}"/>
              </a:ext>
            </a:extLst>
          </p:cNvPr>
          <p:cNvSpPr/>
          <p:nvPr/>
        </p:nvSpPr>
        <p:spPr>
          <a:xfrm>
            <a:off x="7480742" y="991538"/>
            <a:ext cx="2321304" cy="4081902"/>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schemeClr val="accent6"/>
              </a:solidFill>
            </a:endParaRPr>
          </a:p>
        </p:txBody>
      </p:sp>
      <p:sp>
        <p:nvSpPr>
          <p:cNvPr id="15" name="TextBox 14">
            <a:extLst>
              <a:ext uri="{FF2B5EF4-FFF2-40B4-BE49-F238E27FC236}">
                <a16:creationId xmlns:a16="http://schemas.microsoft.com/office/drawing/2014/main" id="{CFFB45DF-A68D-46BB-AB3C-66C34B888185}"/>
              </a:ext>
            </a:extLst>
          </p:cNvPr>
          <p:cNvSpPr txBox="1"/>
          <p:nvPr/>
        </p:nvSpPr>
        <p:spPr>
          <a:xfrm>
            <a:off x="7757648" y="1204069"/>
            <a:ext cx="2153264" cy="400110"/>
          </a:xfrm>
          <a:prstGeom prst="rect">
            <a:avLst/>
          </a:prstGeom>
          <a:noFill/>
        </p:spPr>
        <p:txBody>
          <a:bodyPr wrap="square" rtlCol="0">
            <a:spAutoFit/>
          </a:bodyPr>
          <a:lstStyle/>
          <a:p>
            <a:r>
              <a:rPr lang="en-IN" sz="2000" u="sng">
                <a:solidFill>
                  <a:schemeClr val="accent6"/>
                </a:solidFill>
              </a:rPr>
              <a:t>Backend Services</a:t>
            </a:r>
          </a:p>
        </p:txBody>
      </p:sp>
      <p:sp>
        <p:nvSpPr>
          <p:cNvPr id="16" name="TextBox 15">
            <a:extLst>
              <a:ext uri="{FF2B5EF4-FFF2-40B4-BE49-F238E27FC236}">
                <a16:creationId xmlns:a16="http://schemas.microsoft.com/office/drawing/2014/main" id="{5B2A093B-36F6-48A3-9C63-25DBAF4EBF3B}"/>
              </a:ext>
            </a:extLst>
          </p:cNvPr>
          <p:cNvSpPr txBox="1"/>
          <p:nvPr/>
        </p:nvSpPr>
        <p:spPr>
          <a:xfrm>
            <a:off x="7757648" y="2131882"/>
            <a:ext cx="1946787" cy="338554"/>
          </a:xfrm>
          <a:prstGeom prst="rect">
            <a:avLst/>
          </a:prstGeom>
          <a:noFill/>
          <a:ln>
            <a:solidFill>
              <a:schemeClr val="accent6"/>
            </a:solidFill>
          </a:ln>
        </p:spPr>
        <p:txBody>
          <a:bodyPr wrap="square" rtlCol="0">
            <a:spAutoFit/>
          </a:bodyPr>
          <a:lstStyle/>
          <a:p>
            <a:r>
              <a:rPr lang="en-IN" sz="1600">
                <a:solidFill>
                  <a:schemeClr val="accent6"/>
                </a:solidFill>
              </a:rPr>
              <a:t>Microservice 1</a:t>
            </a:r>
          </a:p>
        </p:txBody>
      </p:sp>
      <p:sp>
        <p:nvSpPr>
          <p:cNvPr id="17" name="TextBox 16">
            <a:extLst>
              <a:ext uri="{FF2B5EF4-FFF2-40B4-BE49-F238E27FC236}">
                <a16:creationId xmlns:a16="http://schemas.microsoft.com/office/drawing/2014/main" id="{EEA462F6-2ED1-4EB8-9395-055FC5AABA55}"/>
              </a:ext>
            </a:extLst>
          </p:cNvPr>
          <p:cNvSpPr txBox="1"/>
          <p:nvPr/>
        </p:nvSpPr>
        <p:spPr>
          <a:xfrm>
            <a:off x="7757648" y="2853024"/>
            <a:ext cx="1946787" cy="338554"/>
          </a:xfrm>
          <a:prstGeom prst="rect">
            <a:avLst/>
          </a:prstGeom>
          <a:noFill/>
          <a:ln>
            <a:solidFill>
              <a:schemeClr val="accent6"/>
            </a:solidFill>
          </a:ln>
        </p:spPr>
        <p:txBody>
          <a:bodyPr wrap="square" rtlCol="0">
            <a:spAutoFit/>
          </a:bodyPr>
          <a:lstStyle/>
          <a:p>
            <a:r>
              <a:rPr lang="en-IN" sz="1600">
                <a:solidFill>
                  <a:schemeClr val="accent6"/>
                </a:solidFill>
              </a:rPr>
              <a:t>Microservice 2</a:t>
            </a:r>
          </a:p>
        </p:txBody>
      </p:sp>
      <p:sp>
        <p:nvSpPr>
          <p:cNvPr id="18" name="Rectangle 17">
            <a:extLst>
              <a:ext uri="{FF2B5EF4-FFF2-40B4-BE49-F238E27FC236}">
                <a16:creationId xmlns:a16="http://schemas.microsoft.com/office/drawing/2014/main" id="{0EC7A7C4-B7D4-4C73-90A3-A8D047B80C17}"/>
              </a:ext>
            </a:extLst>
          </p:cNvPr>
          <p:cNvSpPr/>
          <p:nvPr/>
        </p:nvSpPr>
        <p:spPr>
          <a:xfrm>
            <a:off x="7831391" y="3544137"/>
            <a:ext cx="1946787" cy="4335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IN" sz="1600">
                <a:solidFill>
                  <a:schemeClr val="accent6"/>
                </a:solidFill>
              </a:rPr>
              <a:t>……</a:t>
            </a:r>
          </a:p>
        </p:txBody>
      </p:sp>
      <p:sp>
        <p:nvSpPr>
          <p:cNvPr id="19" name="TextBox 18">
            <a:extLst>
              <a:ext uri="{FF2B5EF4-FFF2-40B4-BE49-F238E27FC236}">
                <a16:creationId xmlns:a16="http://schemas.microsoft.com/office/drawing/2014/main" id="{B4BB67A8-4945-4B15-BE61-BBC9BAC04B28}"/>
              </a:ext>
            </a:extLst>
          </p:cNvPr>
          <p:cNvSpPr txBox="1"/>
          <p:nvPr/>
        </p:nvSpPr>
        <p:spPr>
          <a:xfrm>
            <a:off x="7779394" y="4339223"/>
            <a:ext cx="1946787" cy="338554"/>
          </a:xfrm>
          <a:prstGeom prst="rect">
            <a:avLst/>
          </a:prstGeom>
          <a:noFill/>
          <a:ln>
            <a:solidFill>
              <a:schemeClr val="accent6"/>
            </a:solidFill>
          </a:ln>
        </p:spPr>
        <p:txBody>
          <a:bodyPr wrap="square" rtlCol="0">
            <a:spAutoFit/>
          </a:bodyPr>
          <a:lstStyle/>
          <a:p>
            <a:r>
              <a:rPr lang="en-IN" sz="1600">
                <a:solidFill>
                  <a:schemeClr val="accent6"/>
                </a:solidFill>
              </a:rPr>
              <a:t>Microservice n</a:t>
            </a:r>
          </a:p>
        </p:txBody>
      </p:sp>
      <p:sp>
        <p:nvSpPr>
          <p:cNvPr id="21" name="Rectangle 20">
            <a:extLst>
              <a:ext uri="{FF2B5EF4-FFF2-40B4-BE49-F238E27FC236}">
                <a16:creationId xmlns:a16="http://schemas.microsoft.com/office/drawing/2014/main" id="{545528B1-3FB1-4FED-BA2D-14A822CCB78B}"/>
              </a:ext>
            </a:extLst>
          </p:cNvPr>
          <p:cNvSpPr/>
          <p:nvPr/>
        </p:nvSpPr>
        <p:spPr>
          <a:xfrm>
            <a:off x="668545" y="2313683"/>
            <a:ext cx="1843550" cy="646331"/>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a:solidFill>
                  <a:schemeClr val="accent6"/>
                </a:solidFill>
              </a:rPr>
              <a:t>Web </a:t>
            </a:r>
          </a:p>
          <a:p>
            <a:pPr algn="ctr"/>
            <a:r>
              <a:rPr lang="en-IN" sz="1600">
                <a:solidFill>
                  <a:schemeClr val="accent6"/>
                </a:solidFill>
              </a:rPr>
              <a:t>Application </a:t>
            </a:r>
          </a:p>
        </p:txBody>
      </p:sp>
      <p:cxnSp>
        <p:nvCxnSpPr>
          <p:cNvPr id="23" name="Straight Arrow Connector 22">
            <a:extLst>
              <a:ext uri="{FF2B5EF4-FFF2-40B4-BE49-F238E27FC236}">
                <a16:creationId xmlns:a16="http://schemas.microsoft.com/office/drawing/2014/main" id="{1F01A8FB-1587-4FAC-AD84-4E81D90515C9}"/>
              </a:ext>
            </a:extLst>
          </p:cNvPr>
          <p:cNvCxnSpPr>
            <a:cxnSpLocks/>
            <a:stCxn id="7" idx="3"/>
          </p:cNvCxnSpPr>
          <p:nvPr/>
        </p:nvCxnSpPr>
        <p:spPr>
          <a:xfrm>
            <a:off x="2512095" y="1484282"/>
            <a:ext cx="2740044" cy="1709459"/>
          </a:xfrm>
          <a:prstGeom prst="straightConnector1">
            <a:avLst/>
          </a:prstGeom>
          <a:ln>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C0EDFCA-1AEF-405B-9B72-4CBB5FFAACF3}"/>
              </a:ext>
            </a:extLst>
          </p:cNvPr>
          <p:cNvCxnSpPr>
            <a:cxnSpLocks/>
            <a:stCxn id="21" idx="3"/>
            <a:endCxn id="13" idx="1"/>
          </p:cNvCxnSpPr>
          <p:nvPr/>
        </p:nvCxnSpPr>
        <p:spPr>
          <a:xfrm>
            <a:off x="2512095" y="2636849"/>
            <a:ext cx="2803256" cy="821197"/>
          </a:xfrm>
          <a:prstGeom prst="straightConnector1">
            <a:avLst/>
          </a:prstGeom>
          <a:ln>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517E7EA-7CC5-4168-85FC-02744720D61D}"/>
              </a:ext>
            </a:extLst>
          </p:cNvPr>
          <p:cNvCxnSpPr>
            <a:cxnSpLocks/>
            <a:stCxn id="8" idx="3"/>
          </p:cNvCxnSpPr>
          <p:nvPr/>
        </p:nvCxnSpPr>
        <p:spPr>
          <a:xfrm flipV="1">
            <a:off x="2512095" y="3720708"/>
            <a:ext cx="2770447" cy="7151"/>
          </a:xfrm>
          <a:prstGeom prst="straightConnector1">
            <a:avLst/>
          </a:prstGeom>
          <a:ln>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F14770E-8D53-4ABE-85CB-701EF82425E8}"/>
              </a:ext>
            </a:extLst>
          </p:cNvPr>
          <p:cNvCxnSpPr>
            <a:cxnSpLocks/>
            <a:stCxn id="9" idx="3"/>
          </p:cNvCxnSpPr>
          <p:nvPr/>
        </p:nvCxnSpPr>
        <p:spPr>
          <a:xfrm flipV="1">
            <a:off x="2512095" y="4112581"/>
            <a:ext cx="2803256" cy="737067"/>
          </a:xfrm>
          <a:prstGeom prst="straightConnector1">
            <a:avLst/>
          </a:prstGeom>
          <a:ln>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ABFA67F-C2CD-46FF-9D9A-43C3548E7390}"/>
              </a:ext>
            </a:extLst>
          </p:cNvPr>
          <p:cNvCxnSpPr>
            <a:stCxn id="13" idx="3"/>
          </p:cNvCxnSpPr>
          <p:nvPr/>
        </p:nvCxnSpPr>
        <p:spPr>
          <a:xfrm flipV="1">
            <a:off x="5949532" y="3458045"/>
            <a:ext cx="1408470" cy="1"/>
          </a:xfrm>
          <a:prstGeom prst="straightConnector1">
            <a:avLst/>
          </a:prstGeom>
          <a:ln>
            <a:solidFill>
              <a:schemeClr val="accent6"/>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E1288591-0916-4DF4-B540-EE7AFE7E99BF}"/>
              </a:ext>
            </a:extLst>
          </p:cNvPr>
          <p:cNvSpPr txBox="1"/>
          <p:nvPr/>
        </p:nvSpPr>
        <p:spPr>
          <a:xfrm>
            <a:off x="939072" y="5260887"/>
            <a:ext cx="9386737" cy="369332"/>
          </a:xfrm>
          <a:prstGeom prst="rect">
            <a:avLst/>
          </a:prstGeom>
          <a:noFill/>
        </p:spPr>
        <p:txBody>
          <a:bodyPr wrap="none" rtlCol="0">
            <a:spAutoFit/>
          </a:bodyPr>
          <a:lstStyle/>
          <a:p>
            <a:r>
              <a:rPr lang="en-US">
                <a:solidFill>
                  <a:schemeClr val="accent6"/>
                </a:solidFill>
              </a:rPr>
              <a:t>The API gateway is the single entry-point into the application for API calls from outside the firewall</a:t>
            </a:r>
            <a:endParaRPr lang="en-IN">
              <a:solidFill>
                <a:schemeClr val="accent6"/>
              </a:solidFill>
            </a:endParaRPr>
          </a:p>
        </p:txBody>
      </p:sp>
      <p:cxnSp>
        <p:nvCxnSpPr>
          <p:cNvPr id="47" name="Straight Arrow Connector 46">
            <a:extLst>
              <a:ext uri="{FF2B5EF4-FFF2-40B4-BE49-F238E27FC236}">
                <a16:creationId xmlns:a16="http://schemas.microsoft.com/office/drawing/2014/main" id="{1747A530-1ABC-4741-82A1-586FF7DBC86A}"/>
              </a:ext>
            </a:extLst>
          </p:cNvPr>
          <p:cNvCxnSpPr>
            <a:cxnSpLocks/>
          </p:cNvCxnSpPr>
          <p:nvPr/>
        </p:nvCxnSpPr>
        <p:spPr>
          <a:xfrm flipV="1">
            <a:off x="10640590" y="6034187"/>
            <a:ext cx="412959" cy="442"/>
          </a:xfrm>
          <a:prstGeom prst="straightConnector1">
            <a:avLst/>
          </a:prstGeom>
          <a:ln>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C7CC47CE-AFCD-4AE4-AA1B-389F1A976D84}"/>
              </a:ext>
            </a:extLst>
          </p:cNvPr>
          <p:cNvSpPr txBox="1"/>
          <p:nvPr/>
        </p:nvSpPr>
        <p:spPr>
          <a:xfrm>
            <a:off x="8568959" y="5884414"/>
            <a:ext cx="2144113" cy="307777"/>
          </a:xfrm>
          <a:prstGeom prst="rect">
            <a:avLst/>
          </a:prstGeom>
          <a:noFill/>
        </p:spPr>
        <p:txBody>
          <a:bodyPr wrap="none" rtlCol="0">
            <a:spAutoFit/>
          </a:bodyPr>
          <a:lstStyle/>
          <a:p>
            <a:r>
              <a:rPr lang="en-IN" sz="1400">
                <a:solidFill>
                  <a:schemeClr val="tx1">
                    <a:lumMod val="60000"/>
                    <a:lumOff val="40000"/>
                  </a:schemeClr>
                </a:solidFill>
              </a:rPr>
              <a:t>Slow performance internet</a:t>
            </a:r>
          </a:p>
        </p:txBody>
      </p:sp>
      <p:sp>
        <p:nvSpPr>
          <p:cNvPr id="51" name="TextBox 50">
            <a:extLst>
              <a:ext uri="{FF2B5EF4-FFF2-40B4-BE49-F238E27FC236}">
                <a16:creationId xmlns:a16="http://schemas.microsoft.com/office/drawing/2014/main" id="{84DB1D72-01EC-4347-80D2-32635AA66215}"/>
              </a:ext>
            </a:extLst>
          </p:cNvPr>
          <p:cNvSpPr txBox="1"/>
          <p:nvPr/>
        </p:nvSpPr>
        <p:spPr>
          <a:xfrm>
            <a:off x="8568959" y="6186136"/>
            <a:ext cx="2131994" cy="307777"/>
          </a:xfrm>
          <a:prstGeom prst="rect">
            <a:avLst/>
          </a:prstGeom>
          <a:noFill/>
        </p:spPr>
        <p:txBody>
          <a:bodyPr wrap="none" rtlCol="0">
            <a:spAutoFit/>
          </a:bodyPr>
          <a:lstStyle/>
          <a:p>
            <a:r>
              <a:rPr lang="en-IN" sz="1400">
                <a:solidFill>
                  <a:schemeClr val="tx1">
                    <a:lumMod val="60000"/>
                    <a:lumOff val="40000"/>
                  </a:schemeClr>
                </a:solidFill>
              </a:rPr>
              <a:t>High performance internet</a:t>
            </a:r>
          </a:p>
        </p:txBody>
      </p:sp>
      <p:cxnSp>
        <p:nvCxnSpPr>
          <p:cNvPr id="52" name="Straight Arrow Connector 51">
            <a:extLst>
              <a:ext uri="{FF2B5EF4-FFF2-40B4-BE49-F238E27FC236}">
                <a16:creationId xmlns:a16="http://schemas.microsoft.com/office/drawing/2014/main" id="{A1218339-EEBE-47CD-9B43-C3E744A6F2A3}"/>
              </a:ext>
            </a:extLst>
          </p:cNvPr>
          <p:cNvCxnSpPr>
            <a:cxnSpLocks/>
          </p:cNvCxnSpPr>
          <p:nvPr/>
        </p:nvCxnSpPr>
        <p:spPr>
          <a:xfrm flipV="1">
            <a:off x="10623854" y="6363005"/>
            <a:ext cx="429695" cy="1"/>
          </a:xfrm>
          <a:prstGeom prst="straightConnector1">
            <a:avLst/>
          </a:prstGeom>
          <a:ln>
            <a:solidFill>
              <a:schemeClr val="accent6"/>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4895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F882D-0963-4FE6-A07E-51020C160765}"/>
              </a:ext>
            </a:extLst>
          </p:cNvPr>
          <p:cNvSpPr>
            <a:spLocks noGrp="1"/>
          </p:cNvSpPr>
          <p:nvPr>
            <p:ph type="title"/>
          </p:nvPr>
        </p:nvSpPr>
        <p:spPr/>
        <p:txBody>
          <a:bodyPr/>
          <a:lstStyle/>
          <a:p>
            <a:r>
              <a:rPr lang="en-US"/>
              <a:t>Request routing</a:t>
            </a:r>
          </a:p>
        </p:txBody>
      </p:sp>
      <p:sp>
        <p:nvSpPr>
          <p:cNvPr id="13" name="Rectangle 12">
            <a:extLst>
              <a:ext uri="{FF2B5EF4-FFF2-40B4-BE49-F238E27FC236}">
                <a16:creationId xmlns:a16="http://schemas.microsoft.com/office/drawing/2014/main" id="{226B7771-3FA0-468B-B94E-E786330C003A}"/>
              </a:ext>
            </a:extLst>
          </p:cNvPr>
          <p:cNvSpPr/>
          <p:nvPr/>
        </p:nvSpPr>
        <p:spPr>
          <a:xfrm>
            <a:off x="5040016" y="1987996"/>
            <a:ext cx="634181" cy="3407765"/>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IN" sz="1600">
                <a:solidFill>
                  <a:schemeClr val="accent6"/>
                </a:solidFill>
              </a:rPr>
              <a:t>API Gateway</a:t>
            </a:r>
          </a:p>
        </p:txBody>
      </p:sp>
      <p:sp>
        <p:nvSpPr>
          <p:cNvPr id="14" name="Rectangle 13">
            <a:extLst>
              <a:ext uri="{FF2B5EF4-FFF2-40B4-BE49-F238E27FC236}">
                <a16:creationId xmlns:a16="http://schemas.microsoft.com/office/drawing/2014/main" id="{521BA55F-8EC0-47DF-B507-57DCF25F7DAB}"/>
              </a:ext>
            </a:extLst>
          </p:cNvPr>
          <p:cNvSpPr/>
          <p:nvPr/>
        </p:nvSpPr>
        <p:spPr>
          <a:xfrm>
            <a:off x="7479019" y="1991392"/>
            <a:ext cx="2321304" cy="3404365"/>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schemeClr val="accent6"/>
              </a:solidFill>
            </a:endParaRPr>
          </a:p>
        </p:txBody>
      </p:sp>
      <p:sp>
        <p:nvSpPr>
          <p:cNvPr id="15" name="TextBox 14">
            <a:extLst>
              <a:ext uri="{FF2B5EF4-FFF2-40B4-BE49-F238E27FC236}">
                <a16:creationId xmlns:a16="http://schemas.microsoft.com/office/drawing/2014/main" id="{CFFB45DF-A68D-46BB-AB3C-66C34B888185}"/>
              </a:ext>
            </a:extLst>
          </p:cNvPr>
          <p:cNvSpPr txBox="1"/>
          <p:nvPr/>
        </p:nvSpPr>
        <p:spPr>
          <a:xfrm>
            <a:off x="7654409" y="2132121"/>
            <a:ext cx="2153264" cy="400110"/>
          </a:xfrm>
          <a:prstGeom prst="rect">
            <a:avLst/>
          </a:prstGeom>
          <a:noFill/>
        </p:spPr>
        <p:txBody>
          <a:bodyPr wrap="square" rtlCol="0">
            <a:spAutoFit/>
          </a:bodyPr>
          <a:lstStyle/>
          <a:p>
            <a:r>
              <a:rPr lang="en-IN" sz="2000" u="sng">
                <a:solidFill>
                  <a:schemeClr val="accent6"/>
                </a:solidFill>
              </a:rPr>
              <a:t>Backend Services</a:t>
            </a:r>
          </a:p>
        </p:txBody>
      </p:sp>
      <p:sp>
        <p:nvSpPr>
          <p:cNvPr id="16" name="TextBox 15">
            <a:extLst>
              <a:ext uri="{FF2B5EF4-FFF2-40B4-BE49-F238E27FC236}">
                <a16:creationId xmlns:a16="http://schemas.microsoft.com/office/drawing/2014/main" id="{5B2A093B-36F6-48A3-9C63-25DBAF4EBF3B}"/>
              </a:ext>
            </a:extLst>
          </p:cNvPr>
          <p:cNvSpPr txBox="1"/>
          <p:nvPr/>
        </p:nvSpPr>
        <p:spPr>
          <a:xfrm>
            <a:off x="7688169" y="3041561"/>
            <a:ext cx="1946787" cy="338554"/>
          </a:xfrm>
          <a:prstGeom prst="rect">
            <a:avLst/>
          </a:prstGeom>
          <a:noFill/>
          <a:ln>
            <a:solidFill>
              <a:schemeClr val="accent6"/>
            </a:solidFill>
          </a:ln>
        </p:spPr>
        <p:txBody>
          <a:bodyPr wrap="square" rtlCol="0">
            <a:spAutoFit/>
          </a:bodyPr>
          <a:lstStyle/>
          <a:p>
            <a:r>
              <a:rPr lang="en-IN" sz="1600">
                <a:solidFill>
                  <a:schemeClr val="accent6"/>
                </a:solidFill>
              </a:rPr>
              <a:t>User service</a:t>
            </a:r>
          </a:p>
        </p:txBody>
      </p:sp>
      <p:sp>
        <p:nvSpPr>
          <p:cNvPr id="17" name="TextBox 16">
            <a:extLst>
              <a:ext uri="{FF2B5EF4-FFF2-40B4-BE49-F238E27FC236}">
                <a16:creationId xmlns:a16="http://schemas.microsoft.com/office/drawing/2014/main" id="{EEA462F6-2ED1-4EB8-9395-055FC5AABA55}"/>
              </a:ext>
            </a:extLst>
          </p:cNvPr>
          <p:cNvSpPr txBox="1"/>
          <p:nvPr/>
        </p:nvSpPr>
        <p:spPr>
          <a:xfrm>
            <a:off x="7666277" y="4028222"/>
            <a:ext cx="1946787" cy="338554"/>
          </a:xfrm>
          <a:prstGeom prst="rect">
            <a:avLst/>
          </a:prstGeom>
          <a:noFill/>
          <a:ln>
            <a:solidFill>
              <a:schemeClr val="accent6"/>
            </a:solidFill>
          </a:ln>
        </p:spPr>
        <p:txBody>
          <a:bodyPr wrap="square" rtlCol="0">
            <a:spAutoFit/>
          </a:bodyPr>
          <a:lstStyle/>
          <a:p>
            <a:r>
              <a:rPr lang="en-IN" sz="1600">
                <a:solidFill>
                  <a:schemeClr val="accent6"/>
                </a:solidFill>
              </a:rPr>
              <a:t>Movie service</a:t>
            </a:r>
          </a:p>
        </p:txBody>
      </p:sp>
      <p:sp>
        <p:nvSpPr>
          <p:cNvPr id="21" name="Rectangle 20">
            <a:extLst>
              <a:ext uri="{FF2B5EF4-FFF2-40B4-BE49-F238E27FC236}">
                <a16:creationId xmlns:a16="http://schemas.microsoft.com/office/drawing/2014/main" id="{545528B1-3FB1-4FED-BA2D-14A822CCB78B}"/>
              </a:ext>
            </a:extLst>
          </p:cNvPr>
          <p:cNvSpPr/>
          <p:nvPr/>
        </p:nvSpPr>
        <p:spPr>
          <a:xfrm>
            <a:off x="545098" y="3303879"/>
            <a:ext cx="2078809" cy="793344"/>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a:solidFill>
                  <a:schemeClr val="accent6"/>
                </a:solidFill>
              </a:rPr>
              <a:t>Web/</a:t>
            </a:r>
            <a:r>
              <a:rPr lang="en-IN" sz="1600" err="1">
                <a:solidFill>
                  <a:schemeClr val="accent6"/>
                </a:solidFill>
              </a:rPr>
              <a:t>Iphone</a:t>
            </a:r>
            <a:endParaRPr lang="en-IN" sz="1600">
              <a:solidFill>
                <a:schemeClr val="accent6"/>
              </a:solidFill>
            </a:endParaRPr>
          </a:p>
          <a:p>
            <a:pPr algn="ctr"/>
            <a:r>
              <a:rPr lang="en-IN" sz="1600">
                <a:solidFill>
                  <a:schemeClr val="accent6"/>
                </a:solidFill>
              </a:rPr>
              <a:t>/</a:t>
            </a:r>
            <a:r>
              <a:rPr lang="en-IN" sz="1600" err="1">
                <a:solidFill>
                  <a:schemeClr val="accent6"/>
                </a:solidFill>
              </a:rPr>
              <a:t>Andoid</a:t>
            </a:r>
            <a:r>
              <a:rPr lang="en-IN" sz="1600">
                <a:solidFill>
                  <a:schemeClr val="accent6"/>
                </a:solidFill>
              </a:rPr>
              <a:t> </a:t>
            </a:r>
          </a:p>
          <a:p>
            <a:pPr algn="ctr"/>
            <a:r>
              <a:rPr lang="en-IN" sz="1600">
                <a:solidFill>
                  <a:schemeClr val="accent6"/>
                </a:solidFill>
              </a:rPr>
              <a:t>Consumer Application </a:t>
            </a:r>
          </a:p>
        </p:txBody>
      </p:sp>
      <p:cxnSp>
        <p:nvCxnSpPr>
          <p:cNvPr id="25" name="Straight Arrow Connector 24">
            <a:extLst>
              <a:ext uri="{FF2B5EF4-FFF2-40B4-BE49-F238E27FC236}">
                <a16:creationId xmlns:a16="http://schemas.microsoft.com/office/drawing/2014/main" id="{9C0EDFCA-1AEF-405B-9B72-4CBB5FFAACF3}"/>
              </a:ext>
            </a:extLst>
          </p:cNvPr>
          <p:cNvCxnSpPr>
            <a:cxnSpLocks/>
            <a:stCxn id="21" idx="3"/>
            <a:endCxn id="13" idx="1"/>
          </p:cNvCxnSpPr>
          <p:nvPr/>
        </p:nvCxnSpPr>
        <p:spPr>
          <a:xfrm flipV="1">
            <a:off x="2623907" y="3691879"/>
            <a:ext cx="2416109" cy="8672"/>
          </a:xfrm>
          <a:prstGeom prst="straightConnector1">
            <a:avLst/>
          </a:prstGeom>
          <a:ln>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ABFA67F-C2CD-46FF-9D9A-43C3548E7390}"/>
              </a:ext>
            </a:extLst>
          </p:cNvPr>
          <p:cNvCxnSpPr>
            <a:cxnSpLocks/>
            <a:stCxn id="13" idx="3"/>
            <a:endCxn id="16" idx="1"/>
          </p:cNvCxnSpPr>
          <p:nvPr/>
        </p:nvCxnSpPr>
        <p:spPr>
          <a:xfrm flipV="1">
            <a:off x="5674197" y="3210838"/>
            <a:ext cx="2013972" cy="481041"/>
          </a:xfrm>
          <a:prstGeom prst="straightConnector1">
            <a:avLst/>
          </a:prstGeom>
          <a:ln>
            <a:solidFill>
              <a:schemeClr val="accent6"/>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E1288591-0916-4DF4-B540-EE7AFE7E99BF}"/>
              </a:ext>
            </a:extLst>
          </p:cNvPr>
          <p:cNvSpPr txBox="1"/>
          <p:nvPr/>
        </p:nvSpPr>
        <p:spPr>
          <a:xfrm>
            <a:off x="606983" y="1089210"/>
            <a:ext cx="10631288" cy="646331"/>
          </a:xfrm>
          <a:prstGeom prst="rect">
            <a:avLst/>
          </a:prstGeom>
          <a:noFill/>
        </p:spPr>
        <p:txBody>
          <a:bodyPr wrap="square" rtlCol="0">
            <a:spAutoFit/>
          </a:bodyPr>
          <a:lstStyle/>
          <a:p>
            <a:r>
              <a:rPr lang="en-US"/>
              <a:t>When it receives a request, the API gateway consults a routing map that specifies which service to route the request to.</a:t>
            </a:r>
            <a:endParaRPr lang="en-IN">
              <a:solidFill>
                <a:schemeClr val="accent6"/>
              </a:solidFill>
            </a:endParaRPr>
          </a:p>
        </p:txBody>
      </p:sp>
      <p:cxnSp>
        <p:nvCxnSpPr>
          <p:cNvPr id="47" name="Straight Arrow Connector 46">
            <a:extLst>
              <a:ext uri="{FF2B5EF4-FFF2-40B4-BE49-F238E27FC236}">
                <a16:creationId xmlns:a16="http://schemas.microsoft.com/office/drawing/2014/main" id="{1747A530-1ABC-4741-82A1-586FF7DBC86A}"/>
              </a:ext>
            </a:extLst>
          </p:cNvPr>
          <p:cNvCxnSpPr>
            <a:cxnSpLocks/>
          </p:cNvCxnSpPr>
          <p:nvPr/>
        </p:nvCxnSpPr>
        <p:spPr>
          <a:xfrm flipV="1">
            <a:off x="10640590" y="6034187"/>
            <a:ext cx="412959" cy="442"/>
          </a:xfrm>
          <a:prstGeom prst="straightConnector1">
            <a:avLst/>
          </a:prstGeom>
          <a:ln>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C7CC47CE-AFCD-4AE4-AA1B-389F1A976D84}"/>
              </a:ext>
            </a:extLst>
          </p:cNvPr>
          <p:cNvSpPr txBox="1"/>
          <p:nvPr/>
        </p:nvSpPr>
        <p:spPr>
          <a:xfrm>
            <a:off x="8568959" y="5884414"/>
            <a:ext cx="2144113" cy="307777"/>
          </a:xfrm>
          <a:prstGeom prst="rect">
            <a:avLst/>
          </a:prstGeom>
          <a:noFill/>
        </p:spPr>
        <p:txBody>
          <a:bodyPr wrap="none" rtlCol="0">
            <a:spAutoFit/>
          </a:bodyPr>
          <a:lstStyle/>
          <a:p>
            <a:r>
              <a:rPr lang="en-IN" sz="1400">
                <a:solidFill>
                  <a:schemeClr val="tx1">
                    <a:lumMod val="60000"/>
                    <a:lumOff val="40000"/>
                  </a:schemeClr>
                </a:solidFill>
              </a:rPr>
              <a:t>Slow performance internet</a:t>
            </a:r>
          </a:p>
        </p:txBody>
      </p:sp>
      <p:sp>
        <p:nvSpPr>
          <p:cNvPr id="51" name="TextBox 50">
            <a:extLst>
              <a:ext uri="{FF2B5EF4-FFF2-40B4-BE49-F238E27FC236}">
                <a16:creationId xmlns:a16="http://schemas.microsoft.com/office/drawing/2014/main" id="{84DB1D72-01EC-4347-80D2-32635AA66215}"/>
              </a:ext>
            </a:extLst>
          </p:cNvPr>
          <p:cNvSpPr txBox="1"/>
          <p:nvPr/>
        </p:nvSpPr>
        <p:spPr>
          <a:xfrm>
            <a:off x="8568959" y="6186136"/>
            <a:ext cx="2131994" cy="307777"/>
          </a:xfrm>
          <a:prstGeom prst="rect">
            <a:avLst/>
          </a:prstGeom>
          <a:noFill/>
        </p:spPr>
        <p:txBody>
          <a:bodyPr wrap="none" rtlCol="0">
            <a:spAutoFit/>
          </a:bodyPr>
          <a:lstStyle/>
          <a:p>
            <a:r>
              <a:rPr lang="en-IN" sz="1400">
                <a:solidFill>
                  <a:schemeClr val="tx1">
                    <a:lumMod val="60000"/>
                    <a:lumOff val="40000"/>
                  </a:schemeClr>
                </a:solidFill>
              </a:rPr>
              <a:t>High performance internet</a:t>
            </a:r>
          </a:p>
        </p:txBody>
      </p:sp>
      <p:cxnSp>
        <p:nvCxnSpPr>
          <p:cNvPr id="52" name="Straight Arrow Connector 51">
            <a:extLst>
              <a:ext uri="{FF2B5EF4-FFF2-40B4-BE49-F238E27FC236}">
                <a16:creationId xmlns:a16="http://schemas.microsoft.com/office/drawing/2014/main" id="{A1218339-EEBE-47CD-9B43-C3E744A6F2A3}"/>
              </a:ext>
            </a:extLst>
          </p:cNvPr>
          <p:cNvCxnSpPr>
            <a:cxnSpLocks/>
          </p:cNvCxnSpPr>
          <p:nvPr/>
        </p:nvCxnSpPr>
        <p:spPr>
          <a:xfrm flipV="1">
            <a:off x="10623854" y="6363005"/>
            <a:ext cx="429695" cy="1"/>
          </a:xfrm>
          <a:prstGeom prst="straightConnector1">
            <a:avLst/>
          </a:prstGeom>
          <a:ln>
            <a:solidFill>
              <a:schemeClr val="accent6"/>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D8A7608-A459-48BD-916B-7A9B866E6323}"/>
              </a:ext>
            </a:extLst>
          </p:cNvPr>
          <p:cNvSpPr txBox="1"/>
          <p:nvPr/>
        </p:nvSpPr>
        <p:spPr>
          <a:xfrm>
            <a:off x="3101075" y="3331219"/>
            <a:ext cx="1181349" cy="369332"/>
          </a:xfrm>
          <a:prstGeom prst="rect">
            <a:avLst/>
          </a:prstGeom>
          <a:noFill/>
        </p:spPr>
        <p:txBody>
          <a:bodyPr wrap="none" rtlCol="0">
            <a:spAutoFit/>
          </a:bodyPr>
          <a:lstStyle/>
          <a:p>
            <a:r>
              <a:rPr lang="en-IN" err="1"/>
              <a:t>GetUsers</a:t>
            </a:r>
            <a:r>
              <a:rPr lang="en-IN"/>
              <a:t>()</a:t>
            </a:r>
          </a:p>
        </p:txBody>
      </p:sp>
      <p:sp>
        <p:nvSpPr>
          <p:cNvPr id="30" name="TextBox 29">
            <a:extLst>
              <a:ext uri="{FF2B5EF4-FFF2-40B4-BE49-F238E27FC236}">
                <a16:creationId xmlns:a16="http://schemas.microsoft.com/office/drawing/2014/main" id="{69CDA3F7-E8C7-4C22-AF2F-2C2252C66C65}"/>
              </a:ext>
            </a:extLst>
          </p:cNvPr>
          <p:cNvSpPr txBox="1"/>
          <p:nvPr/>
        </p:nvSpPr>
        <p:spPr>
          <a:xfrm rot="20790065">
            <a:off x="6151188" y="3087023"/>
            <a:ext cx="1095556" cy="369332"/>
          </a:xfrm>
          <a:prstGeom prst="rect">
            <a:avLst/>
          </a:prstGeom>
          <a:noFill/>
        </p:spPr>
        <p:txBody>
          <a:bodyPr wrap="none" rtlCol="0">
            <a:spAutoFit/>
          </a:bodyPr>
          <a:lstStyle/>
          <a:p>
            <a:r>
              <a:rPr lang="en-IN" err="1"/>
              <a:t>GetUser</a:t>
            </a:r>
            <a:r>
              <a:rPr lang="en-IN"/>
              <a:t>()</a:t>
            </a:r>
          </a:p>
        </p:txBody>
      </p:sp>
    </p:spTree>
    <p:extLst>
      <p:ext uri="{BB962C8B-B14F-4D97-AF65-F5344CB8AC3E}">
        <p14:creationId xmlns:p14="http://schemas.microsoft.com/office/powerpoint/2010/main" val="869741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F882D-0963-4FE6-A07E-51020C160765}"/>
              </a:ext>
            </a:extLst>
          </p:cNvPr>
          <p:cNvSpPr>
            <a:spLocks noGrp="1"/>
          </p:cNvSpPr>
          <p:nvPr>
            <p:ph type="title"/>
          </p:nvPr>
        </p:nvSpPr>
        <p:spPr/>
        <p:txBody>
          <a:bodyPr/>
          <a:lstStyle/>
          <a:p>
            <a:r>
              <a:rPr lang="en-IN"/>
              <a:t>API Composition</a:t>
            </a:r>
            <a:endParaRPr lang="en-US"/>
          </a:p>
        </p:txBody>
      </p:sp>
      <p:sp>
        <p:nvSpPr>
          <p:cNvPr id="13" name="Rectangle 12">
            <a:extLst>
              <a:ext uri="{FF2B5EF4-FFF2-40B4-BE49-F238E27FC236}">
                <a16:creationId xmlns:a16="http://schemas.microsoft.com/office/drawing/2014/main" id="{226B7771-3FA0-468B-B94E-E786330C003A}"/>
              </a:ext>
            </a:extLst>
          </p:cNvPr>
          <p:cNvSpPr/>
          <p:nvPr/>
        </p:nvSpPr>
        <p:spPr>
          <a:xfrm>
            <a:off x="5040016" y="1987996"/>
            <a:ext cx="634181" cy="3407765"/>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IN" sz="1600">
                <a:solidFill>
                  <a:schemeClr val="accent6"/>
                </a:solidFill>
              </a:rPr>
              <a:t>API Gateway</a:t>
            </a:r>
          </a:p>
        </p:txBody>
      </p:sp>
      <p:sp>
        <p:nvSpPr>
          <p:cNvPr id="14" name="Rectangle 13">
            <a:extLst>
              <a:ext uri="{FF2B5EF4-FFF2-40B4-BE49-F238E27FC236}">
                <a16:creationId xmlns:a16="http://schemas.microsoft.com/office/drawing/2014/main" id="{521BA55F-8EC0-47DF-B507-57DCF25F7DAB}"/>
              </a:ext>
            </a:extLst>
          </p:cNvPr>
          <p:cNvSpPr/>
          <p:nvPr/>
        </p:nvSpPr>
        <p:spPr>
          <a:xfrm>
            <a:off x="7479019" y="1991392"/>
            <a:ext cx="2321304" cy="3404365"/>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schemeClr val="accent6"/>
              </a:solidFill>
            </a:endParaRPr>
          </a:p>
        </p:txBody>
      </p:sp>
      <p:sp>
        <p:nvSpPr>
          <p:cNvPr id="15" name="TextBox 14">
            <a:extLst>
              <a:ext uri="{FF2B5EF4-FFF2-40B4-BE49-F238E27FC236}">
                <a16:creationId xmlns:a16="http://schemas.microsoft.com/office/drawing/2014/main" id="{CFFB45DF-A68D-46BB-AB3C-66C34B888185}"/>
              </a:ext>
            </a:extLst>
          </p:cNvPr>
          <p:cNvSpPr txBox="1"/>
          <p:nvPr/>
        </p:nvSpPr>
        <p:spPr>
          <a:xfrm>
            <a:off x="7654409" y="2132121"/>
            <a:ext cx="2153264" cy="400110"/>
          </a:xfrm>
          <a:prstGeom prst="rect">
            <a:avLst/>
          </a:prstGeom>
          <a:noFill/>
        </p:spPr>
        <p:txBody>
          <a:bodyPr wrap="square" rtlCol="0">
            <a:spAutoFit/>
          </a:bodyPr>
          <a:lstStyle/>
          <a:p>
            <a:r>
              <a:rPr lang="en-IN" sz="2000" u="sng">
                <a:solidFill>
                  <a:schemeClr val="accent6"/>
                </a:solidFill>
              </a:rPr>
              <a:t>Backend Services</a:t>
            </a:r>
          </a:p>
        </p:txBody>
      </p:sp>
      <p:sp>
        <p:nvSpPr>
          <p:cNvPr id="16" name="TextBox 15">
            <a:extLst>
              <a:ext uri="{FF2B5EF4-FFF2-40B4-BE49-F238E27FC236}">
                <a16:creationId xmlns:a16="http://schemas.microsoft.com/office/drawing/2014/main" id="{5B2A093B-36F6-48A3-9C63-25DBAF4EBF3B}"/>
              </a:ext>
            </a:extLst>
          </p:cNvPr>
          <p:cNvSpPr txBox="1"/>
          <p:nvPr/>
        </p:nvSpPr>
        <p:spPr>
          <a:xfrm>
            <a:off x="7688169" y="3041561"/>
            <a:ext cx="1946787" cy="338554"/>
          </a:xfrm>
          <a:prstGeom prst="rect">
            <a:avLst/>
          </a:prstGeom>
          <a:noFill/>
          <a:ln>
            <a:solidFill>
              <a:schemeClr val="accent6"/>
            </a:solidFill>
          </a:ln>
        </p:spPr>
        <p:txBody>
          <a:bodyPr wrap="square" rtlCol="0">
            <a:spAutoFit/>
          </a:bodyPr>
          <a:lstStyle/>
          <a:p>
            <a:r>
              <a:rPr lang="en-IN" sz="1600">
                <a:solidFill>
                  <a:schemeClr val="accent6"/>
                </a:solidFill>
              </a:rPr>
              <a:t>User service</a:t>
            </a:r>
          </a:p>
        </p:txBody>
      </p:sp>
      <p:sp>
        <p:nvSpPr>
          <p:cNvPr id="17" name="TextBox 16">
            <a:extLst>
              <a:ext uri="{FF2B5EF4-FFF2-40B4-BE49-F238E27FC236}">
                <a16:creationId xmlns:a16="http://schemas.microsoft.com/office/drawing/2014/main" id="{EEA462F6-2ED1-4EB8-9395-055FC5AABA55}"/>
              </a:ext>
            </a:extLst>
          </p:cNvPr>
          <p:cNvSpPr txBox="1"/>
          <p:nvPr/>
        </p:nvSpPr>
        <p:spPr>
          <a:xfrm>
            <a:off x="7666277" y="4028222"/>
            <a:ext cx="1946787" cy="338554"/>
          </a:xfrm>
          <a:prstGeom prst="rect">
            <a:avLst/>
          </a:prstGeom>
          <a:noFill/>
          <a:ln>
            <a:solidFill>
              <a:schemeClr val="accent6"/>
            </a:solidFill>
          </a:ln>
        </p:spPr>
        <p:txBody>
          <a:bodyPr wrap="square" rtlCol="0">
            <a:spAutoFit/>
          </a:bodyPr>
          <a:lstStyle/>
          <a:p>
            <a:r>
              <a:rPr lang="en-IN" sz="1600">
                <a:solidFill>
                  <a:schemeClr val="accent6"/>
                </a:solidFill>
              </a:rPr>
              <a:t>Movie service</a:t>
            </a:r>
          </a:p>
        </p:txBody>
      </p:sp>
      <p:sp>
        <p:nvSpPr>
          <p:cNvPr id="21" name="Rectangle 20">
            <a:extLst>
              <a:ext uri="{FF2B5EF4-FFF2-40B4-BE49-F238E27FC236}">
                <a16:creationId xmlns:a16="http://schemas.microsoft.com/office/drawing/2014/main" id="{545528B1-3FB1-4FED-BA2D-14A822CCB78B}"/>
              </a:ext>
            </a:extLst>
          </p:cNvPr>
          <p:cNvSpPr/>
          <p:nvPr/>
        </p:nvSpPr>
        <p:spPr>
          <a:xfrm>
            <a:off x="545098" y="3303879"/>
            <a:ext cx="2078809" cy="793344"/>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a:solidFill>
                  <a:schemeClr val="accent6"/>
                </a:solidFill>
              </a:rPr>
              <a:t>Web/</a:t>
            </a:r>
            <a:r>
              <a:rPr lang="en-IN" sz="1600" err="1">
                <a:solidFill>
                  <a:schemeClr val="accent6"/>
                </a:solidFill>
              </a:rPr>
              <a:t>Iphone</a:t>
            </a:r>
            <a:endParaRPr lang="en-IN" sz="1600">
              <a:solidFill>
                <a:schemeClr val="accent6"/>
              </a:solidFill>
            </a:endParaRPr>
          </a:p>
          <a:p>
            <a:pPr algn="ctr"/>
            <a:r>
              <a:rPr lang="en-IN" sz="1600">
                <a:solidFill>
                  <a:schemeClr val="accent6"/>
                </a:solidFill>
              </a:rPr>
              <a:t>/</a:t>
            </a:r>
            <a:r>
              <a:rPr lang="en-IN" sz="1600" err="1">
                <a:solidFill>
                  <a:schemeClr val="accent6"/>
                </a:solidFill>
              </a:rPr>
              <a:t>Andoid</a:t>
            </a:r>
            <a:r>
              <a:rPr lang="en-IN" sz="1600">
                <a:solidFill>
                  <a:schemeClr val="accent6"/>
                </a:solidFill>
              </a:rPr>
              <a:t> </a:t>
            </a:r>
          </a:p>
          <a:p>
            <a:pPr algn="ctr"/>
            <a:r>
              <a:rPr lang="en-IN" sz="1600">
                <a:solidFill>
                  <a:schemeClr val="accent6"/>
                </a:solidFill>
              </a:rPr>
              <a:t>Consumer Application </a:t>
            </a:r>
          </a:p>
        </p:txBody>
      </p:sp>
      <p:cxnSp>
        <p:nvCxnSpPr>
          <p:cNvPr id="25" name="Straight Arrow Connector 24">
            <a:extLst>
              <a:ext uri="{FF2B5EF4-FFF2-40B4-BE49-F238E27FC236}">
                <a16:creationId xmlns:a16="http://schemas.microsoft.com/office/drawing/2014/main" id="{9C0EDFCA-1AEF-405B-9B72-4CBB5FFAACF3}"/>
              </a:ext>
            </a:extLst>
          </p:cNvPr>
          <p:cNvCxnSpPr>
            <a:cxnSpLocks/>
            <a:stCxn id="21" idx="3"/>
            <a:endCxn id="13" idx="1"/>
          </p:cNvCxnSpPr>
          <p:nvPr/>
        </p:nvCxnSpPr>
        <p:spPr>
          <a:xfrm flipV="1">
            <a:off x="2623907" y="3691879"/>
            <a:ext cx="2416109" cy="8672"/>
          </a:xfrm>
          <a:prstGeom prst="straightConnector1">
            <a:avLst/>
          </a:prstGeom>
          <a:ln>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ABFA67F-C2CD-46FF-9D9A-43C3548E7390}"/>
              </a:ext>
            </a:extLst>
          </p:cNvPr>
          <p:cNvCxnSpPr>
            <a:cxnSpLocks/>
            <a:stCxn id="13" idx="3"/>
            <a:endCxn id="16" idx="1"/>
          </p:cNvCxnSpPr>
          <p:nvPr/>
        </p:nvCxnSpPr>
        <p:spPr>
          <a:xfrm flipV="1">
            <a:off x="5674197" y="3210838"/>
            <a:ext cx="2013972" cy="481041"/>
          </a:xfrm>
          <a:prstGeom prst="straightConnector1">
            <a:avLst/>
          </a:prstGeom>
          <a:ln>
            <a:solidFill>
              <a:schemeClr val="accent6"/>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E1288591-0916-4DF4-B540-EE7AFE7E99BF}"/>
              </a:ext>
            </a:extLst>
          </p:cNvPr>
          <p:cNvSpPr txBox="1"/>
          <p:nvPr/>
        </p:nvSpPr>
        <p:spPr>
          <a:xfrm>
            <a:off x="606983" y="1089210"/>
            <a:ext cx="10631288" cy="646331"/>
          </a:xfrm>
          <a:prstGeom prst="rect">
            <a:avLst/>
          </a:prstGeom>
          <a:noFill/>
        </p:spPr>
        <p:txBody>
          <a:bodyPr wrap="square" rtlCol="0">
            <a:spAutoFit/>
          </a:bodyPr>
          <a:lstStyle/>
          <a:p>
            <a:r>
              <a:rPr lang="en-US"/>
              <a:t>When it receives a request, the API gateway consults a routing map that specifies which service to route the request to.</a:t>
            </a:r>
            <a:endParaRPr lang="en-IN">
              <a:solidFill>
                <a:schemeClr val="accent6"/>
              </a:solidFill>
            </a:endParaRPr>
          </a:p>
        </p:txBody>
      </p:sp>
      <p:cxnSp>
        <p:nvCxnSpPr>
          <p:cNvPr id="47" name="Straight Arrow Connector 46">
            <a:extLst>
              <a:ext uri="{FF2B5EF4-FFF2-40B4-BE49-F238E27FC236}">
                <a16:creationId xmlns:a16="http://schemas.microsoft.com/office/drawing/2014/main" id="{1747A530-1ABC-4741-82A1-586FF7DBC86A}"/>
              </a:ext>
            </a:extLst>
          </p:cNvPr>
          <p:cNvCxnSpPr>
            <a:cxnSpLocks/>
          </p:cNvCxnSpPr>
          <p:nvPr/>
        </p:nvCxnSpPr>
        <p:spPr>
          <a:xfrm flipV="1">
            <a:off x="10640590" y="6034187"/>
            <a:ext cx="412959" cy="442"/>
          </a:xfrm>
          <a:prstGeom prst="straightConnector1">
            <a:avLst/>
          </a:prstGeom>
          <a:ln>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C7CC47CE-AFCD-4AE4-AA1B-389F1A976D84}"/>
              </a:ext>
            </a:extLst>
          </p:cNvPr>
          <p:cNvSpPr txBox="1"/>
          <p:nvPr/>
        </p:nvSpPr>
        <p:spPr>
          <a:xfrm>
            <a:off x="8568959" y="5884414"/>
            <a:ext cx="2144113" cy="307777"/>
          </a:xfrm>
          <a:prstGeom prst="rect">
            <a:avLst/>
          </a:prstGeom>
          <a:noFill/>
        </p:spPr>
        <p:txBody>
          <a:bodyPr wrap="none" rtlCol="0">
            <a:spAutoFit/>
          </a:bodyPr>
          <a:lstStyle/>
          <a:p>
            <a:r>
              <a:rPr lang="en-IN" sz="1400">
                <a:solidFill>
                  <a:schemeClr val="tx1">
                    <a:lumMod val="60000"/>
                    <a:lumOff val="40000"/>
                  </a:schemeClr>
                </a:solidFill>
              </a:rPr>
              <a:t>Slow performance internet</a:t>
            </a:r>
          </a:p>
        </p:txBody>
      </p:sp>
      <p:sp>
        <p:nvSpPr>
          <p:cNvPr id="51" name="TextBox 50">
            <a:extLst>
              <a:ext uri="{FF2B5EF4-FFF2-40B4-BE49-F238E27FC236}">
                <a16:creationId xmlns:a16="http://schemas.microsoft.com/office/drawing/2014/main" id="{84DB1D72-01EC-4347-80D2-32635AA66215}"/>
              </a:ext>
            </a:extLst>
          </p:cNvPr>
          <p:cNvSpPr txBox="1"/>
          <p:nvPr/>
        </p:nvSpPr>
        <p:spPr>
          <a:xfrm>
            <a:off x="8568959" y="6186136"/>
            <a:ext cx="2131994" cy="307777"/>
          </a:xfrm>
          <a:prstGeom prst="rect">
            <a:avLst/>
          </a:prstGeom>
          <a:noFill/>
        </p:spPr>
        <p:txBody>
          <a:bodyPr wrap="none" rtlCol="0">
            <a:spAutoFit/>
          </a:bodyPr>
          <a:lstStyle/>
          <a:p>
            <a:r>
              <a:rPr lang="en-IN" sz="1400">
                <a:solidFill>
                  <a:schemeClr val="tx1">
                    <a:lumMod val="60000"/>
                    <a:lumOff val="40000"/>
                  </a:schemeClr>
                </a:solidFill>
              </a:rPr>
              <a:t>High performance internet</a:t>
            </a:r>
          </a:p>
        </p:txBody>
      </p:sp>
      <p:cxnSp>
        <p:nvCxnSpPr>
          <p:cNvPr id="52" name="Straight Arrow Connector 51">
            <a:extLst>
              <a:ext uri="{FF2B5EF4-FFF2-40B4-BE49-F238E27FC236}">
                <a16:creationId xmlns:a16="http://schemas.microsoft.com/office/drawing/2014/main" id="{A1218339-EEBE-47CD-9B43-C3E744A6F2A3}"/>
              </a:ext>
            </a:extLst>
          </p:cNvPr>
          <p:cNvCxnSpPr>
            <a:cxnSpLocks/>
          </p:cNvCxnSpPr>
          <p:nvPr/>
        </p:nvCxnSpPr>
        <p:spPr>
          <a:xfrm flipV="1">
            <a:off x="10623854" y="6363005"/>
            <a:ext cx="429695" cy="1"/>
          </a:xfrm>
          <a:prstGeom prst="straightConnector1">
            <a:avLst/>
          </a:prstGeom>
          <a:ln>
            <a:solidFill>
              <a:schemeClr val="accent6"/>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D8A7608-A459-48BD-916B-7A9B866E6323}"/>
              </a:ext>
            </a:extLst>
          </p:cNvPr>
          <p:cNvSpPr txBox="1"/>
          <p:nvPr/>
        </p:nvSpPr>
        <p:spPr>
          <a:xfrm>
            <a:off x="2697136" y="3244334"/>
            <a:ext cx="2238305" cy="369332"/>
          </a:xfrm>
          <a:prstGeom prst="rect">
            <a:avLst/>
          </a:prstGeom>
          <a:noFill/>
        </p:spPr>
        <p:txBody>
          <a:bodyPr wrap="none" rtlCol="0">
            <a:spAutoFit/>
          </a:bodyPr>
          <a:lstStyle/>
          <a:p>
            <a:r>
              <a:rPr lang="en-IN" err="1"/>
              <a:t>GetUsersAndMovies</a:t>
            </a:r>
            <a:r>
              <a:rPr lang="en-IN"/>
              <a:t>()</a:t>
            </a:r>
          </a:p>
        </p:txBody>
      </p:sp>
      <p:sp>
        <p:nvSpPr>
          <p:cNvPr id="30" name="TextBox 29">
            <a:extLst>
              <a:ext uri="{FF2B5EF4-FFF2-40B4-BE49-F238E27FC236}">
                <a16:creationId xmlns:a16="http://schemas.microsoft.com/office/drawing/2014/main" id="{69CDA3F7-E8C7-4C22-AF2F-2C2252C66C65}"/>
              </a:ext>
            </a:extLst>
          </p:cNvPr>
          <p:cNvSpPr txBox="1"/>
          <p:nvPr/>
        </p:nvSpPr>
        <p:spPr>
          <a:xfrm rot="20790065">
            <a:off x="6108290" y="3087023"/>
            <a:ext cx="1181349" cy="369332"/>
          </a:xfrm>
          <a:prstGeom prst="rect">
            <a:avLst/>
          </a:prstGeom>
          <a:noFill/>
        </p:spPr>
        <p:txBody>
          <a:bodyPr wrap="none" rtlCol="0">
            <a:spAutoFit/>
          </a:bodyPr>
          <a:lstStyle/>
          <a:p>
            <a:r>
              <a:rPr lang="en-IN" err="1"/>
              <a:t>GetUsers</a:t>
            </a:r>
            <a:r>
              <a:rPr lang="en-IN"/>
              <a:t>()</a:t>
            </a:r>
          </a:p>
        </p:txBody>
      </p:sp>
      <p:cxnSp>
        <p:nvCxnSpPr>
          <p:cNvPr id="4" name="Straight Arrow Connector 3">
            <a:extLst>
              <a:ext uri="{FF2B5EF4-FFF2-40B4-BE49-F238E27FC236}">
                <a16:creationId xmlns:a16="http://schemas.microsoft.com/office/drawing/2014/main" id="{407340E2-E55A-49A5-905A-43D99BDBCB07}"/>
              </a:ext>
            </a:extLst>
          </p:cNvPr>
          <p:cNvCxnSpPr>
            <a:stCxn id="13" idx="3"/>
            <a:endCxn id="17" idx="1"/>
          </p:cNvCxnSpPr>
          <p:nvPr/>
        </p:nvCxnSpPr>
        <p:spPr>
          <a:xfrm>
            <a:off x="5674197" y="3691879"/>
            <a:ext cx="1992080" cy="50562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EE07C65D-1212-46E9-B57C-9FBABA4D04E7}"/>
              </a:ext>
            </a:extLst>
          </p:cNvPr>
          <p:cNvSpPr/>
          <p:nvPr/>
        </p:nvSpPr>
        <p:spPr>
          <a:xfrm rot="859163">
            <a:off x="5913304" y="3981731"/>
            <a:ext cx="1342996" cy="369332"/>
          </a:xfrm>
          <a:prstGeom prst="rect">
            <a:avLst/>
          </a:prstGeom>
        </p:spPr>
        <p:txBody>
          <a:bodyPr wrap="none">
            <a:spAutoFit/>
          </a:bodyPr>
          <a:lstStyle/>
          <a:p>
            <a:r>
              <a:rPr lang="en-IN" err="1"/>
              <a:t>GetMovies</a:t>
            </a:r>
            <a:r>
              <a:rPr lang="en-IN"/>
              <a:t>()</a:t>
            </a:r>
          </a:p>
        </p:txBody>
      </p:sp>
    </p:spTree>
    <p:extLst>
      <p:ext uri="{BB962C8B-B14F-4D97-AF65-F5344CB8AC3E}">
        <p14:creationId xmlns:p14="http://schemas.microsoft.com/office/powerpoint/2010/main" val="749179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E6E6D-8A9C-4F58-BC7A-B36CC7F6962A}"/>
              </a:ext>
            </a:extLst>
          </p:cNvPr>
          <p:cNvSpPr>
            <a:spLocks noGrp="1"/>
          </p:cNvSpPr>
          <p:nvPr>
            <p:ph type="title"/>
          </p:nvPr>
        </p:nvSpPr>
        <p:spPr/>
        <p:txBody>
          <a:bodyPr/>
          <a:lstStyle/>
          <a:p>
            <a:r>
              <a:rPr lang="en-US"/>
              <a:t>Hands-on</a:t>
            </a:r>
          </a:p>
        </p:txBody>
      </p:sp>
      <p:sp>
        <p:nvSpPr>
          <p:cNvPr id="4" name="Text Placeholder 3">
            <a:extLst>
              <a:ext uri="{FF2B5EF4-FFF2-40B4-BE49-F238E27FC236}">
                <a16:creationId xmlns:a16="http://schemas.microsoft.com/office/drawing/2014/main" id="{1D1EBCB3-E253-4DC6-A2E7-A2C020F7F21F}"/>
              </a:ext>
            </a:extLst>
          </p:cNvPr>
          <p:cNvSpPr>
            <a:spLocks noGrp="1"/>
          </p:cNvSpPr>
          <p:nvPr>
            <p:ph type="body" sz="quarter" idx="15"/>
          </p:nvPr>
        </p:nvSpPr>
        <p:spPr/>
        <p:txBody>
          <a:bodyPr/>
          <a:lstStyle/>
          <a:p>
            <a:pPr marL="342900" indent="-342900">
              <a:buFont typeface="+mj-lt"/>
              <a:buAutoNum type="arabicPeriod"/>
            </a:pPr>
            <a:r>
              <a:rPr lang="en-US"/>
              <a:t>Create first web API</a:t>
            </a:r>
          </a:p>
          <a:p>
            <a:pPr marL="342900" indent="-342900">
              <a:buFont typeface="+mj-lt"/>
              <a:buAutoNum type="arabicPeriod"/>
            </a:pPr>
            <a:r>
              <a:rPr lang="en-US"/>
              <a:t>Create second web API</a:t>
            </a:r>
          </a:p>
          <a:p>
            <a:pPr marL="342900" indent="-342900">
              <a:buFont typeface="+mj-lt"/>
              <a:buAutoNum type="arabicPeriod"/>
            </a:pPr>
            <a:r>
              <a:rPr lang="en-US"/>
              <a:t>Run both check get URL.</a:t>
            </a:r>
          </a:p>
          <a:p>
            <a:pPr marL="342900" indent="-342900">
              <a:buFont typeface="+mj-lt"/>
              <a:buAutoNum type="arabicPeriod"/>
            </a:pPr>
            <a:r>
              <a:rPr lang="en-US"/>
              <a:t>Create 3</a:t>
            </a:r>
            <a:r>
              <a:rPr lang="en-US" baseline="30000"/>
              <a:t>rd</a:t>
            </a:r>
            <a:r>
              <a:rPr lang="en-US"/>
              <a:t> web API(API gateway).</a:t>
            </a:r>
          </a:p>
          <a:p>
            <a:pPr marL="892175" lvl="1" indent="-342900">
              <a:buFont typeface="+mj-lt"/>
              <a:buAutoNum type="arabicPeriod"/>
            </a:pPr>
            <a:r>
              <a:rPr lang="en-US"/>
              <a:t>Add </a:t>
            </a:r>
            <a:r>
              <a:rPr lang="en-US" err="1"/>
              <a:t>nuget</a:t>
            </a:r>
            <a:r>
              <a:rPr lang="en-US"/>
              <a:t> of Ocelot</a:t>
            </a:r>
          </a:p>
          <a:p>
            <a:pPr marL="892175" lvl="1" indent="-342900">
              <a:buFont typeface="+mj-lt"/>
              <a:buAutoNum type="arabicPeriod"/>
            </a:pPr>
            <a:r>
              <a:rPr lang="en-US"/>
              <a:t>Add config for ocelot</a:t>
            </a:r>
          </a:p>
          <a:p>
            <a:pPr marL="892175" lvl="1" indent="-342900">
              <a:buFont typeface="+mj-lt"/>
              <a:buAutoNum type="arabicPeriod"/>
            </a:pPr>
            <a:r>
              <a:rPr lang="en-US"/>
              <a:t>Change </a:t>
            </a:r>
            <a:r>
              <a:rPr lang="en-US" err="1"/>
              <a:t>Startup.cs</a:t>
            </a:r>
            <a:endParaRPr lang="en-US"/>
          </a:p>
          <a:p>
            <a:pPr marL="892175" lvl="1" indent="-342900">
              <a:buFont typeface="+mj-lt"/>
              <a:buAutoNum type="arabicPeriod"/>
            </a:pPr>
            <a:r>
              <a:rPr lang="en-US"/>
              <a:t>Change </a:t>
            </a:r>
            <a:r>
              <a:rPr lang="en-US" err="1"/>
              <a:t>program.cs</a:t>
            </a:r>
            <a:endParaRPr lang="en-US"/>
          </a:p>
        </p:txBody>
      </p:sp>
    </p:spTree>
    <p:extLst>
      <p:ext uri="{BB962C8B-B14F-4D97-AF65-F5344CB8AC3E}">
        <p14:creationId xmlns:p14="http://schemas.microsoft.com/office/powerpoint/2010/main" val="3528059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AEAFEAC3-245D-466A-B3DB-E91C75BC0A96}"/>
              </a:ext>
            </a:extLst>
          </p:cNvPr>
          <p:cNvSpPr>
            <a:spLocks noGrp="1"/>
          </p:cNvSpPr>
          <p:nvPr>
            <p:ph type="body" sz="quarter" idx="13"/>
          </p:nvPr>
        </p:nvSpPr>
        <p:spPr>
          <a:xfrm>
            <a:off x="1077124" y="2703169"/>
            <a:ext cx="4552950" cy="1451662"/>
          </a:xfrm>
        </p:spPr>
        <p:txBody>
          <a:bodyPr anchor="t"/>
          <a:lstStyle/>
          <a:p>
            <a:r>
              <a:rPr lang="en-US"/>
              <a:t>Service Discovery &amp; Service Registry</a:t>
            </a:r>
            <a:endParaRPr lang="de-DE"/>
          </a:p>
        </p:txBody>
      </p:sp>
      <p:pic>
        <p:nvPicPr>
          <p:cNvPr id="13" name="Bildplatzhalter 12" descr="Ein Bild, das Gebäude enthält.&#10;&#10;Mit hoher Zuverlässigkeit generierte Beschreibung">
            <a:extLst>
              <a:ext uri="{FF2B5EF4-FFF2-40B4-BE49-F238E27FC236}">
                <a16:creationId xmlns:a16="http://schemas.microsoft.com/office/drawing/2014/main" id="{458E5FDA-9505-4808-AE3B-9D0639996449}"/>
              </a:ext>
            </a:extLst>
          </p:cNvPr>
          <p:cNvPicPr>
            <a:picLocks noGrp="1" noChangeAspect="1"/>
          </p:cNvPicPr>
          <p:nvPr>
            <p:ph type="pic" sz="quarter" idx="14"/>
          </p:nvPr>
        </p:nvPicPr>
        <p:blipFill>
          <a:blip r:embed="rId2"/>
          <a:srcRect l="16667" r="16667"/>
          <a:stretch>
            <a:fillRect/>
          </a:stretch>
        </p:blipFill>
        <p:spPr/>
      </p:pic>
      <p:sp>
        <p:nvSpPr>
          <p:cNvPr id="2" name="Rectangle 1">
            <a:extLst>
              <a:ext uri="{FF2B5EF4-FFF2-40B4-BE49-F238E27FC236}">
                <a16:creationId xmlns:a16="http://schemas.microsoft.com/office/drawing/2014/main" id="{34D672D8-70C8-4573-8F65-B9AFA65DC2C7}"/>
              </a:ext>
            </a:extLst>
          </p:cNvPr>
          <p:cNvSpPr/>
          <p:nvPr/>
        </p:nvSpPr>
        <p:spPr>
          <a:xfrm>
            <a:off x="5974813" y="3244334"/>
            <a:ext cx="242374" cy="369332"/>
          </a:xfrm>
          <a:prstGeom prst="rect">
            <a:avLst/>
          </a:prstGeom>
        </p:spPr>
        <p:txBody>
          <a:bodyPr wrap="none">
            <a:spAutoFit/>
          </a:bodyPr>
          <a:lstStyle/>
          <a:p>
            <a:r>
              <a:rPr lang="en-US">
                <a:solidFill>
                  <a:srgbClr val="000000"/>
                </a:solidFill>
                <a:latin typeface="Times New Roman" panose="02020603050405020304" pitchFamily="18" charset="0"/>
              </a:rPr>
              <a:t> </a:t>
            </a:r>
            <a:endParaRPr lang="en-US"/>
          </a:p>
        </p:txBody>
      </p:sp>
    </p:spTree>
    <p:extLst>
      <p:ext uri="{BB962C8B-B14F-4D97-AF65-F5344CB8AC3E}">
        <p14:creationId xmlns:p14="http://schemas.microsoft.com/office/powerpoint/2010/main" val="3477451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F882D-0963-4FE6-A07E-51020C160765}"/>
              </a:ext>
            </a:extLst>
          </p:cNvPr>
          <p:cNvSpPr>
            <a:spLocks noGrp="1"/>
          </p:cNvSpPr>
          <p:nvPr>
            <p:ph type="title"/>
          </p:nvPr>
        </p:nvSpPr>
        <p:spPr/>
        <p:txBody>
          <a:bodyPr/>
          <a:lstStyle/>
          <a:p>
            <a:r>
              <a:rPr lang="en-US">
                <a:ea typeface="+mn-lt"/>
                <a:cs typeface="+mn-lt"/>
              </a:rPr>
              <a:t>What is Service Discovery?</a:t>
            </a:r>
            <a:endParaRPr lang="en-US"/>
          </a:p>
        </p:txBody>
      </p:sp>
      <p:sp>
        <p:nvSpPr>
          <p:cNvPr id="3" name="Text Placeholder 2">
            <a:extLst>
              <a:ext uri="{FF2B5EF4-FFF2-40B4-BE49-F238E27FC236}">
                <a16:creationId xmlns:a16="http://schemas.microsoft.com/office/drawing/2014/main" id="{946B497D-4E4C-452F-A631-358626FB627E}"/>
              </a:ext>
            </a:extLst>
          </p:cNvPr>
          <p:cNvSpPr>
            <a:spLocks noGrp="1"/>
          </p:cNvSpPr>
          <p:nvPr>
            <p:ph type="body" sz="quarter" idx="14"/>
          </p:nvPr>
        </p:nvSpPr>
        <p:spPr/>
        <p:txBody>
          <a:bodyPr/>
          <a:lstStyle/>
          <a:p>
            <a:endParaRPr lang="en-US"/>
          </a:p>
        </p:txBody>
      </p:sp>
      <p:sp>
        <p:nvSpPr>
          <p:cNvPr id="4" name="Text Placeholder 3">
            <a:extLst>
              <a:ext uri="{FF2B5EF4-FFF2-40B4-BE49-F238E27FC236}">
                <a16:creationId xmlns:a16="http://schemas.microsoft.com/office/drawing/2014/main" id="{265B992A-288C-48DA-8CD5-0462BCEEE8DF}"/>
              </a:ext>
            </a:extLst>
          </p:cNvPr>
          <p:cNvSpPr>
            <a:spLocks noGrp="1"/>
          </p:cNvSpPr>
          <p:nvPr>
            <p:ph type="body" sz="quarter" idx="15"/>
          </p:nvPr>
        </p:nvSpPr>
        <p:spPr/>
        <p:txBody>
          <a:bodyPr anchor="t"/>
          <a:lstStyle/>
          <a:p>
            <a:pPr marL="0" indent="0">
              <a:buNone/>
            </a:pPr>
            <a:r>
              <a:rPr lang="en-US">
                <a:ea typeface="+mj-lt"/>
                <a:cs typeface="+mj-lt"/>
              </a:rPr>
              <a:t>Service discovery is the process through which applications and other (micro)services locate each other on a network such that there is no need for a long configuration set up process.</a:t>
            </a:r>
          </a:p>
          <a:p>
            <a:pPr marL="0" indent="0">
              <a:buNone/>
            </a:pPr>
            <a:r>
              <a:rPr lang="en-US">
                <a:ea typeface="+mj-lt"/>
                <a:cs typeface="+mj-lt"/>
              </a:rPr>
              <a:t>It include both:</a:t>
            </a:r>
          </a:p>
          <a:p>
            <a:pPr marL="718820" lvl="1"/>
            <a:r>
              <a:rPr lang="en-US" sz="1400">
                <a:ea typeface="+mj-lt"/>
                <a:cs typeface="+mj-lt"/>
              </a:rPr>
              <a:t>A central server (or servers) that maintain a global view of addresses.</a:t>
            </a:r>
          </a:p>
          <a:p>
            <a:pPr marL="718820" lvl="1"/>
            <a:r>
              <a:rPr lang="en-US" sz="1400">
                <a:ea typeface="+mj-lt"/>
                <a:cs typeface="+mj-lt"/>
              </a:rPr>
              <a:t>Clients that connect to the central server to update and retrieve addresses.</a:t>
            </a:r>
          </a:p>
          <a:p>
            <a:pPr marL="169545" indent="-169545">
              <a:buNone/>
            </a:pPr>
            <a:endParaRPr lang="en-US">
              <a:cs typeface="Calibri Light"/>
            </a:endParaRPr>
          </a:p>
          <a:p>
            <a:pPr marL="0" indent="0">
              <a:buNone/>
            </a:pPr>
            <a:endParaRPr lang="en-US">
              <a:ea typeface="+mj-lt"/>
              <a:cs typeface="+mj-lt"/>
            </a:endParaRPr>
          </a:p>
          <a:p>
            <a:pPr marL="0" indent="0">
              <a:buNone/>
            </a:pPr>
            <a:endParaRPr lang="en-US">
              <a:ea typeface="+mj-lt"/>
              <a:cs typeface="+mj-lt"/>
            </a:endParaRPr>
          </a:p>
        </p:txBody>
      </p:sp>
      <p:pic>
        <p:nvPicPr>
          <p:cNvPr id="5" name="Picture 5" descr="A close up of a piece of paper&#10;&#10;Description generated with high confidence">
            <a:extLst>
              <a:ext uri="{FF2B5EF4-FFF2-40B4-BE49-F238E27FC236}">
                <a16:creationId xmlns:a16="http://schemas.microsoft.com/office/drawing/2014/main" id="{B3930C05-10E4-4E85-A4DA-BF0B3C5342E1}"/>
              </a:ext>
            </a:extLst>
          </p:cNvPr>
          <p:cNvPicPr>
            <a:picLocks noChangeAspect="1"/>
          </p:cNvPicPr>
          <p:nvPr/>
        </p:nvPicPr>
        <p:blipFill>
          <a:blip r:embed="rId2"/>
          <a:stretch>
            <a:fillRect/>
          </a:stretch>
        </p:blipFill>
        <p:spPr>
          <a:xfrm>
            <a:off x="4356847" y="3260911"/>
            <a:ext cx="3388659" cy="2541495"/>
          </a:xfrm>
          <a:prstGeom prst="rect">
            <a:avLst/>
          </a:prstGeom>
        </p:spPr>
      </p:pic>
    </p:spTree>
    <p:extLst>
      <p:ext uri="{BB962C8B-B14F-4D97-AF65-F5344CB8AC3E}">
        <p14:creationId xmlns:p14="http://schemas.microsoft.com/office/powerpoint/2010/main" val="2378908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80D3C-2845-4FC8-B5DE-0A913322E699}"/>
              </a:ext>
            </a:extLst>
          </p:cNvPr>
          <p:cNvSpPr>
            <a:spLocks noGrp="1"/>
          </p:cNvSpPr>
          <p:nvPr>
            <p:ph type="title"/>
          </p:nvPr>
        </p:nvSpPr>
        <p:spPr/>
        <p:txBody>
          <a:bodyPr/>
          <a:lstStyle/>
          <a:p>
            <a:r>
              <a:rPr lang="en-US">
                <a:ea typeface="+mn-lt"/>
                <a:cs typeface="+mn-lt"/>
              </a:rPr>
              <a:t>What is Service Registry?</a:t>
            </a:r>
            <a:endParaRPr lang="en-US"/>
          </a:p>
        </p:txBody>
      </p:sp>
      <p:sp>
        <p:nvSpPr>
          <p:cNvPr id="3" name="Text Placeholder 2">
            <a:extLst>
              <a:ext uri="{FF2B5EF4-FFF2-40B4-BE49-F238E27FC236}">
                <a16:creationId xmlns:a16="http://schemas.microsoft.com/office/drawing/2014/main" id="{CD65F20B-0C42-488A-9133-5ED1AE9AE4E8}"/>
              </a:ext>
            </a:extLst>
          </p:cNvPr>
          <p:cNvSpPr>
            <a:spLocks noGrp="1"/>
          </p:cNvSpPr>
          <p:nvPr>
            <p:ph type="body" sz="quarter" idx="14"/>
          </p:nvPr>
        </p:nvSpPr>
        <p:spPr/>
        <p:txBody>
          <a:bodyPr/>
          <a:lstStyle/>
          <a:p>
            <a:endParaRPr lang="en-US"/>
          </a:p>
        </p:txBody>
      </p:sp>
      <p:sp>
        <p:nvSpPr>
          <p:cNvPr id="4" name="Text Placeholder 3">
            <a:extLst>
              <a:ext uri="{FF2B5EF4-FFF2-40B4-BE49-F238E27FC236}">
                <a16:creationId xmlns:a16="http://schemas.microsoft.com/office/drawing/2014/main" id="{76213D34-16A2-4822-98FD-076E37959BAE}"/>
              </a:ext>
            </a:extLst>
          </p:cNvPr>
          <p:cNvSpPr>
            <a:spLocks noGrp="1"/>
          </p:cNvSpPr>
          <p:nvPr>
            <p:ph type="body" sz="quarter" idx="15"/>
          </p:nvPr>
        </p:nvSpPr>
        <p:spPr/>
        <p:txBody>
          <a:bodyPr anchor="t"/>
          <a:lstStyle/>
          <a:p>
            <a:pPr marL="0" indent="0">
              <a:buNone/>
            </a:pPr>
            <a:r>
              <a:rPr lang="en-US">
                <a:ea typeface="+mj-lt"/>
                <a:cs typeface="+mj-lt"/>
              </a:rPr>
              <a:t>Service Registry is database of services, their instances and their locations. Since service registry is the database of services available, it must be highly available. There are two stages of interaction with Service Registry</a:t>
            </a:r>
            <a:endParaRPr lang="en-US">
              <a:cs typeface="Calibri Light"/>
            </a:endParaRPr>
          </a:p>
          <a:p>
            <a:pPr marL="718820" lvl="1"/>
            <a:r>
              <a:rPr lang="en-US" sz="1400">
                <a:ea typeface="+mj-lt"/>
                <a:cs typeface="+mj-lt"/>
              </a:rPr>
              <a:t>Registration — whenever a new service or service instance scales in/out, it needs to register/de-register itself with Service Registry.</a:t>
            </a:r>
            <a:endParaRPr lang="en-US" sz="1400">
              <a:cs typeface="Calibri Light"/>
            </a:endParaRPr>
          </a:p>
          <a:p>
            <a:pPr marL="718820" lvl="1"/>
            <a:r>
              <a:rPr lang="en-US" sz="1400">
                <a:ea typeface="+mj-lt"/>
                <a:cs typeface="+mj-lt"/>
              </a:rPr>
              <a:t>Discovery — whenever client needs to interact with service, client would look up for service details or discover service on Service Registry.</a:t>
            </a:r>
            <a:endParaRPr lang="en-US" sz="1400">
              <a:cs typeface="Calibri Light"/>
            </a:endParaRPr>
          </a:p>
          <a:p>
            <a:pPr marL="718820" lvl="1"/>
            <a:endParaRPr lang="en-US" sz="1400">
              <a:latin typeface="Calibri Light"/>
              <a:cs typeface="Calibri Light"/>
            </a:endParaRPr>
          </a:p>
          <a:p>
            <a:pPr marL="0" indent="-100330">
              <a:buNone/>
            </a:pPr>
            <a:r>
              <a:rPr lang="en-US" sz="1400">
                <a:latin typeface="Calibri Light"/>
                <a:cs typeface="Calibri Light"/>
              </a:rPr>
              <a:t>T</a:t>
            </a:r>
            <a:r>
              <a:rPr lang="en-US" sz="1500">
                <a:latin typeface="Calibri Light"/>
                <a:cs typeface="Calibri Light"/>
              </a:rPr>
              <a:t>ypes of Service Registry Registration</a:t>
            </a:r>
          </a:p>
          <a:p>
            <a:pPr marL="0" indent="0">
              <a:buNone/>
            </a:pPr>
            <a:r>
              <a:rPr lang="en-US" sz="1400" b="1">
                <a:latin typeface="Calibri Light"/>
                <a:cs typeface="Calibri Light"/>
              </a:rPr>
              <a:t>Self-Registration </a:t>
            </a:r>
            <a:r>
              <a:rPr lang="en-US" sz="1400">
                <a:latin typeface="Calibri Light"/>
                <a:cs typeface="Calibri Light"/>
              </a:rPr>
              <a:t>: A service instance is responsible for registering itself with the service registry.</a:t>
            </a:r>
            <a:endParaRPr lang="en-US" sz="1400">
              <a:ea typeface="+mj-lt"/>
              <a:cs typeface="+mj-lt"/>
            </a:endParaRPr>
          </a:p>
          <a:p>
            <a:pPr marL="718820" lvl="1" indent="-285750">
              <a:buFont typeface="Courier New"/>
              <a:buChar char="o"/>
            </a:pPr>
            <a:r>
              <a:rPr lang="en-US" sz="1400">
                <a:latin typeface="Calibri Light"/>
                <a:cs typeface="Calibri Light"/>
              </a:rPr>
              <a:t>On start-up the service instance registers itself (host and IP address) with the service registry and makes itself available for discovery. </a:t>
            </a:r>
            <a:endParaRPr lang="en-US" sz="1400">
              <a:ea typeface="+mj-lt"/>
              <a:cs typeface="+mj-lt"/>
            </a:endParaRPr>
          </a:p>
          <a:p>
            <a:pPr marL="718820" lvl="1" indent="-285750">
              <a:buFont typeface="Courier New"/>
              <a:buChar char="o"/>
            </a:pPr>
            <a:r>
              <a:rPr lang="en-US" sz="1400">
                <a:latin typeface="Calibri Light"/>
                <a:cs typeface="Calibri Light"/>
              </a:rPr>
              <a:t>The service must periodically renew its registration so that the registry knows it is still alive. </a:t>
            </a:r>
            <a:endParaRPr lang="en-US" sz="1400">
              <a:ea typeface="+mj-lt"/>
              <a:cs typeface="+mj-lt"/>
            </a:endParaRPr>
          </a:p>
          <a:p>
            <a:pPr marL="718820" lvl="1" indent="-285750">
              <a:buFont typeface="Courier New"/>
              <a:buChar char="o"/>
            </a:pPr>
            <a:r>
              <a:rPr lang="en-US" sz="1400">
                <a:latin typeface="Calibri Light"/>
                <a:cs typeface="Calibri Light"/>
              </a:rPr>
              <a:t>On shutdown, the service instance unregisters itself from the service registry.</a:t>
            </a:r>
            <a:endParaRPr lang="en-US" sz="1400">
              <a:ea typeface="+mj-lt"/>
              <a:cs typeface="+mj-lt"/>
            </a:endParaRPr>
          </a:p>
          <a:p>
            <a:pPr marL="0" indent="0">
              <a:buNone/>
            </a:pPr>
            <a:r>
              <a:rPr lang="en-US" sz="1400" b="1">
                <a:latin typeface="Calibri Light"/>
                <a:cs typeface="Calibri Light"/>
              </a:rPr>
              <a:t>Third-party Registration </a:t>
            </a:r>
            <a:r>
              <a:rPr lang="en-US" sz="1400">
                <a:latin typeface="Calibri Light"/>
                <a:cs typeface="Calibri Light"/>
              </a:rPr>
              <a:t>: In this registration allows delegation of service registration/de-registration task to Third-party registrar (service manager) component. On service instance start-up, service manager is responsible for registering the service with Service Registry. Similarly,  de-registers on service shutdown.</a:t>
            </a:r>
            <a:endParaRPr lang="en-US"/>
          </a:p>
          <a:p>
            <a:pPr marL="448945" lvl="1" indent="0">
              <a:buFont typeface="Courier New" panose="02070309020205020404" pitchFamily="49" charset="0"/>
              <a:buNone/>
            </a:pPr>
            <a:endParaRPr lang="en-US" sz="1400">
              <a:cs typeface="Calibri Light"/>
            </a:endParaRPr>
          </a:p>
          <a:p>
            <a:pPr marL="0" indent="0">
              <a:buNone/>
            </a:pPr>
            <a:endParaRPr lang="en-US">
              <a:cs typeface="Calibri Light"/>
            </a:endParaRPr>
          </a:p>
        </p:txBody>
      </p:sp>
    </p:spTree>
    <p:extLst>
      <p:ext uri="{BB962C8B-B14F-4D97-AF65-F5344CB8AC3E}">
        <p14:creationId xmlns:p14="http://schemas.microsoft.com/office/powerpoint/2010/main" val="712808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DC82D-21AD-49B9-98C3-841D799C0890}"/>
              </a:ext>
            </a:extLst>
          </p:cNvPr>
          <p:cNvSpPr>
            <a:spLocks noGrp="1"/>
          </p:cNvSpPr>
          <p:nvPr>
            <p:ph type="title"/>
          </p:nvPr>
        </p:nvSpPr>
        <p:spPr/>
        <p:txBody>
          <a:bodyPr/>
          <a:lstStyle/>
          <a:p>
            <a:r>
              <a:rPr lang="en-US">
                <a:ea typeface="+mn-lt"/>
                <a:cs typeface="+mn-lt"/>
              </a:rPr>
              <a:t>Type of Service Discovery</a:t>
            </a:r>
            <a:endParaRPr lang="en-US"/>
          </a:p>
        </p:txBody>
      </p:sp>
      <p:sp>
        <p:nvSpPr>
          <p:cNvPr id="3" name="Text Placeholder 2">
            <a:extLst>
              <a:ext uri="{FF2B5EF4-FFF2-40B4-BE49-F238E27FC236}">
                <a16:creationId xmlns:a16="http://schemas.microsoft.com/office/drawing/2014/main" id="{D7FDB539-4236-4F48-AEE3-6DFA74D2F32B}"/>
              </a:ext>
            </a:extLst>
          </p:cNvPr>
          <p:cNvSpPr>
            <a:spLocks noGrp="1"/>
          </p:cNvSpPr>
          <p:nvPr>
            <p:ph type="body" sz="quarter" idx="14"/>
          </p:nvPr>
        </p:nvSpPr>
        <p:spPr/>
        <p:txBody>
          <a:bodyPr/>
          <a:lstStyle/>
          <a:p>
            <a:endParaRPr lang="en-US"/>
          </a:p>
        </p:txBody>
      </p:sp>
      <p:sp>
        <p:nvSpPr>
          <p:cNvPr id="4" name="Text Placeholder 3">
            <a:extLst>
              <a:ext uri="{FF2B5EF4-FFF2-40B4-BE49-F238E27FC236}">
                <a16:creationId xmlns:a16="http://schemas.microsoft.com/office/drawing/2014/main" id="{5691D76D-66E2-4079-807B-F75CADEF3660}"/>
              </a:ext>
            </a:extLst>
          </p:cNvPr>
          <p:cNvSpPr>
            <a:spLocks noGrp="1"/>
          </p:cNvSpPr>
          <p:nvPr>
            <p:ph type="body" sz="quarter" idx="15"/>
          </p:nvPr>
        </p:nvSpPr>
        <p:spPr/>
        <p:txBody>
          <a:bodyPr anchor="t"/>
          <a:lstStyle/>
          <a:p>
            <a:pPr marL="0" indent="0">
              <a:buNone/>
            </a:pPr>
            <a:r>
              <a:rPr lang="en-US" b="1">
                <a:ea typeface="+mj-lt"/>
                <a:cs typeface="+mj-lt"/>
              </a:rPr>
              <a:t>Client‑Side </a:t>
            </a:r>
            <a:r>
              <a:rPr lang="en-US">
                <a:ea typeface="+mj-lt"/>
                <a:cs typeface="+mj-lt"/>
              </a:rPr>
              <a:t>: Client is responsible for determining the network locations of available service instances (Service Registry) and load balancing requests across them.</a:t>
            </a:r>
            <a:endParaRPr lang="en-US">
              <a:cs typeface="Calibri Light"/>
            </a:endParaRPr>
          </a:p>
          <a:p>
            <a:pPr marL="0" indent="0">
              <a:buNone/>
            </a:pPr>
            <a:endParaRPr lang="en-US">
              <a:cs typeface="Calibri Light"/>
            </a:endParaRPr>
          </a:p>
        </p:txBody>
      </p:sp>
      <p:pic>
        <p:nvPicPr>
          <p:cNvPr id="5" name="Picture 5" descr="A close up of a map&#10;&#10;Description generated with high confidence">
            <a:extLst>
              <a:ext uri="{FF2B5EF4-FFF2-40B4-BE49-F238E27FC236}">
                <a16:creationId xmlns:a16="http://schemas.microsoft.com/office/drawing/2014/main" id="{C41BB9D7-CEEC-44E6-BD10-F021F32EB383}"/>
              </a:ext>
            </a:extLst>
          </p:cNvPr>
          <p:cNvPicPr>
            <a:picLocks noChangeAspect="1"/>
          </p:cNvPicPr>
          <p:nvPr/>
        </p:nvPicPr>
        <p:blipFill>
          <a:blip r:embed="rId2"/>
          <a:stretch>
            <a:fillRect/>
          </a:stretch>
        </p:blipFill>
        <p:spPr>
          <a:xfrm>
            <a:off x="4213185" y="2827877"/>
            <a:ext cx="3775275" cy="3092778"/>
          </a:xfrm>
          <a:prstGeom prst="rect">
            <a:avLst/>
          </a:prstGeom>
        </p:spPr>
      </p:pic>
    </p:spTree>
    <p:extLst>
      <p:ext uri="{BB962C8B-B14F-4D97-AF65-F5344CB8AC3E}">
        <p14:creationId xmlns:p14="http://schemas.microsoft.com/office/powerpoint/2010/main" val="432104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D20D3-DB5D-4257-81C7-338038A2E26E}"/>
              </a:ext>
            </a:extLst>
          </p:cNvPr>
          <p:cNvSpPr>
            <a:spLocks noGrp="1"/>
          </p:cNvSpPr>
          <p:nvPr>
            <p:ph type="title"/>
          </p:nvPr>
        </p:nvSpPr>
        <p:spPr>
          <a:xfrm>
            <a:off x="668545" y="381575"/>
            <a:ext cx="10385004" cy="1089529"/>
          </a:xfrm>
        </p:spPr>
        <p:txBody>
          <a:bodyPr/>
          <a:lstStyle/>
          <a:p>
            <a:r>
              <a:rPr lang="en-US">
                <a:cs typeface="Calibri"/>
              </a:rPr>
              <a:t>Type of Service Discovery</a:t>
            </a:r>
            <a:endParaRPr lang="en-US">
              <a:ea typeface="+mn-lt"/>
              <a:cs typeface="+mn-lt"/>
            </a:endParaRPr>
          </a:p>
          <a:p>
            <a:endParaRPr lang="en-US">
              <a:cs typeface="Calibri"/>
            </a:endParaRPr>
          </a:p>
        </p:txBody>
      </p:sp>
      <p:sp>
        <p:nvSpPr>
          <p:cNvPr id="3" name="Text Placeholder 2">
            <a:extLst>
              <a:ext uri="{FF2B5EF4-FFF2-40B4-BE49-F238E27FC236}">
                <a16:creationId xmlns:a16="http://schemas.microsoft.com/office/drawing/2014/main" id="{D5A3EA97-E718-449D-AAA6-C2DA90689BF2}"/>
              </a:ext>
            </a:extLst>
          </p:cNvPr>
          <p:cNvSpPr>
            <a:spLocks noGrp="1"/>
          </p:cNvSpPr>
          <p:nvPr>
            <p:ph type="body" sz="quarter" idx="14"/>
          </p:nvPr>
        </p:nvSpPr>
        <p:spPr/>
        <p:txBody>
          <a:bodyPr/>
          <a:lstStyle/>
          <a:p>
            <a:endParaRPr lang="en-US"/>
          </a:p>
        </p:txBody>
      </p:sp>
      <p:sp>
        <p:nvSpPr>
          <p:cNvPr id="4" name="Text Placeholder 3">
            <a:extLst>
              <a:ext uri="{FF2B5EF4-FFF2-40B4-BE49-F238E27FC236}">
                <a16:creationId xmlns:a16="http://schemas.microsoft.com/office/drawing/2014/main" id="{31EAADA8-5A24-4BE8-BFCC-F77D82B60B5A}"/>
              </a:ext>
            </a:extLst>
          </p:cNvPr>
          <p:cNvSpPr>
            <a:spLocks noGrp="1"/>
          </p:cNvSpPr>
          <p:nvPr>
            <p:ph type="body" sz="quarter" idx="15"/>
          </p:nvPr>
        </p:nvSpPr>
        <p:spPr/>
        <p:txBody>
          <a:bodyPr anchor="t"/>
          <a:lstStyle/>
          <a:p>
            <a:pPr marL="0" indent="0">
              <a:buNone/>
            </a:pPr>
            <a:r>
              <a:rPr lang="en-US" b="1">
                <a:ea typeface="+mj-lt"/>
                <a:cs typeface="+mj-lt"/>
              </a:rPr>
              <a:t>Server‑Side </a:t>
            </a:r>
            <a:r>
              <a:rPr lang="en-US">
                <a:ea typeface="+mj-lt"/>
                <a:cs typeface="+mj-lt"/>
              </a:rPr>
              <a:t>: Client makes a request to a service who is responsible to queries the service registry and routes each request to an available service instance.</a:t>
            </a:r>
            <a:endParaRPr lang="en-US">
              <a:cs typeface="Calibri Light"/>
            </a:endParaRPr>
          </a:p>
          <a:p>
            <a:pPr marL="0" indent="0">
              <a:buNone/>
            </a:pPr>
            <a:endParaRPr lang="en-US">
              <a:cs typeface="Calibri Light"/>
            </a:endParaRPr>
          </a:p>
        </p:txBody>
      </p:sp>
      <p:pic>
        <p:nvPicPr>
          <p:cNvPr id="5" name="Picture 5" descr="A close up of a map&#10;&#10;Description generated with high confidence">
            <a:extLst>
              <a:ext uri="{FF2B5EF4-FFF2-40B4-BE49-F238E27FC236}">
                <a16:creationId xmlns:a16="http://schemas.microsoft.com/office/drawing/2014/main" id="{024E259A-0755-49BC-9744-12FD31FF85F4}"/>
              </a:ext>
            </a:extLst>
          </p:cNvPr>
          <p:cNvPicPr>
            <a:picLocks noChangeAspect="1"/>
          </p:cNvPicPr>
          <p:nvPr/>
        </p:nvPicPr>
        <p:blipFill>
          <a:blip r:embed="rId2"/>
          <a:stretch>
            <a:fillRect/>
          </a:stretch>
        </p:blipFill>
        <p:spPr>
          <a:xfrm>
            <a:off x="3171464" y="2709687"/>
            <a:ext cx="5193174" cy="3223055"/>
          </a:xfrm>
          <a:prstGeom prst="rect">
            <a:avLst/>
          </a:prstGeom>
        </p:spPr>
      </p:pic>
    </p:spTree>
    <p:extLst>
      <p:ext uri="{BB962C8B-B14F-4D97-AF65-F5344CB8AC3E}">
        <p14:creationId xmlns:p14="http://schemas.microsoft.com/office/powerpoint/2010/main" val="3761296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713F5-B49A-4724-8449-E0ED591B7353}"/>
              </a:ext>
            </a:extLst>
          </p:cNvPr>
          <p:cNvSpPr>
            <a:spLocks noGrp="1"/>
          </p:cNvSpPr>
          <p:nvPr>
            <p:ph type="title"/>
          </p:nvPr>
        </p:nvSpPr>
        <p:spPr/>
        <p:txBody>
          <a:bodyPr/>
          <a:lstStyle/>
          <a:p>
            <a:r>
              <a:rPr lang="en-US">
                <a:ea typeface="+mn-lt"/>
                <a:cs typeface="+mn-lt"/>
              </a:rPr>
              <a:t>Netflix Eureka </a:t>
            </a:r>
            <a:endParaRPr lang="en-US"/>
          </a:p>
        </p:txBody>
      </p:sp>
      <p:sp>
        <p:nvSpPr>
          <p:cNvPr id="3" name="Text Placeholder 2">
            <a:extLst>
              <a:ext uri="{FF2B5EF4-FFF2-40B4-BE49-F238E27FC236}">
                <a16:creationId xmlns:a16="http://schemas.microsoft.com/office/drawing/2014/main" id="{B4B6E358-777B-4F4C-8926-92DAAC89502D}"/>
              </a:ext>
            </a:extLst>
          </p:cNvPr>
          <p:cNvSpPr>
            <a:spLocks noGrp="1"/>
          </p:cNvSpPr>
          <p:nvPr>
            <p:ph type="body" sz="quarter" idx="14"/>
          </p:nvPr>
        </p:nvSpPr>
        <p:spPr/>
        <p:txBody>
          <a:bodyPr/>
          <a:lstStyle/>
          <a:p>
            <a:endParaRPr lang="en-US"/>
          </a:p>
        </p:txBody>
      </p:sp>
      <p:sp>
        <p:nvSpPr>
          <p:cNvPr id="4" name="Text Placeholder 3">
            <a:extLst>
              <a:ext uri="{FF2B5EF4-FFF2-40B4-BE49-F238E27FC236}">
                <a16:creationId xmlns:a16="http://schemas.microsoft.com/office/drawing/2014/main" id="{74DAD683-0F9C-4E3C-A545-BEA27E5ED177}"/>
              </a:ext>
            </a:extLst>
          </p:cNvPr>
          <p:cNvSpPr>
            <a:spLocks noGrp="1"/>
          </p:cNvSpPr>
          <p:nvPr>
            <p:ph type="body" sz="quarter" idx="15"/>
          </p:nvPr>
        </p:nvSpPr>
        <p:spPr/>
        <p:txBody>
          <a:bodyPr anchor="t"/>
          <a:lstStyle/>
          <a:p>
            <a:pPr marL="0" indent="0">
              <a:buNone/>
            </a:pPr>
            <a:r>
              <a:rPr lang="en-US">
                <a:ea typeface="+mj-lt"/>
                <a:cs typeface="+mj-lt"/>
              </a:rPr>
              <a:t>Netflix  Eureka is a REST (Representational State Transfer) based service registry that is primarily used for locating the services. It provides a REST API for managing service-instance registration and for querying available instances.</a:t>
            </a:r>
            <a:br>
              <a:rPr lang="en-US">
                <a:ea typeface="+mj-lt"/>
                <a:cs typeface="+mj-lt"/>
              </a:rPr>
            </a:br>
            <a:r>
              <a:rPr lang="en-US">
                <a:ea typeface="+mj-lt"/>
                <a:cs typeface="+mj-lt"/>
              </a:rPr>
              <a:t> </a:t>
            </a:r>
            <a:endParaRPr lang="en-US">
              <a:cs typeface="Calibri Light"/>
            </a:endParaRPr>
          </a:p>
          <a:p>
            <a:pPr marL="0" indent="0">
              <a:buNone/>
            </a:pPr>
            <a:endParaRPr lang="en-US">
              <a:cs typeface="Calibri Light"/>
            </a:endParaRPr>
          </a:p>
        </p:txBody>
      </p:sp>
    </p:spTree>
    <p:extLst>
      <p:ext uri="{BB962C8B-B14F-4D97-AF65-F5344CB8AC3E}">
        <p14:creationId xmlns:p14="http://schemas.microsoft.com/office/powerpoint/2010/main" val="2237310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6A17BB4-4126-4BB3-8017-783652EAD3FE}"/>
              </a:ext>
            </a:extLst>
          </p:cNvPr>
          <p:cNvSpPr>
            <a:spLocks noGrp="1"/>
          </p:cNvSpPr>
          <p:nvPr>
            <p:ph type="subTitle" idx="1"/>
          </p:nvPr>
        </p:nvSpPr>
        <p:spPr>
          <a:xfrm>
            <a:off x="5638800" y="4390352"/>
            <a:ext cx="3684722" cy="461665"/>
          </a:xfrm>
        </p:spPr>
        <p:txBody>
          <a:bodyPr/>
          <a:lstStyle/>
          <a:p>
            <a:r>
              <a:rPr lang="en-IN"/>
              <a:t>Session 2</a:t>
            </a:r>
          </a:p>
        </p:txBody>
      </p:sp>
      <p:sp>
        <p:nvSpPr>
          <p:cNvPr id="3" name="Text Placeholder 2">
            <a:extLst>
              <a:ext uri="{FF2B5EF4-FFF2-40B4-BE49-F238E27FC236}">
                <a16:creationId xmlns:a16="http://schemas.microsoft.com/office/drawing/2014/main" id="{C395101D-12CA-425C-8FAC-CA9FC20A2961}"/>
              </a:ext>
            </a:extLst>
          </p:cNvPr>
          <p:cNvSpPr>
            <a:spLocks noGrp="1"/>
          </p:cNvSpPr>
          <p:nvPr>
            <p:ph type="body" sz="quarter" idx="13"/>
          </p:nvPr>
        </p:nvSpPr>
        <p:spPr/>
        <p:txBody>
          <a:bodyPr/>
          <a:lstStyle/>
          <a:p>
            <a:r>
              <a:rPr lang="en-US"/>
              <a:t>Microservices Architecture</a:t>
            </a:r>
            <a:endParaRPr lang="en-IN"/>
          </a:p>
        </p:txBody>
      </p:sp>
      <p:pic>
        <p:nvPicPr>
          <p:cNvPr id="6" name="Picture Placeholder 5" descr="A close up of a logo&#10;&#10;Description automatically generated">
            <a:extLst>
              <a:ext uri="{FF2B5EF4-FFF2-40B4-BE49-F238E27FC236}">
                <a16:creationId xmlns:a16="http://schemas.microsoft.com/office/drawing/2014/main" id="{3B403E25-B144-4583-835E-FADEB91510A6}"/>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6224" r="6224"/>
          <a:stretch>
            <a:fillRect/>
          </a:stretch>
        </p:blipFill>
        <p:spPr>
          <a:prstGeom prst="ellipse">
            <a:avLst/>
          </a:prstGeom>
        </p:spPr>
      </p:pic>
      <p:grpSp>
        <p:nvGrpSpPr>
          <p:cNvPr id="7" name="Group 6">
            <a:extLst>
              <a:ext uri="{FF2B5EF4-FFF2-40B4-BE49-F238E27FC236}">
                <a16:creationId xmlns:a16="http://schemas.microsoft.com/office/drawing/2014/main" id="{DCB44003-3BA3-4020-9512-3951DF6A266B}"/>
              </a:ext>
            </a:extLst>
          </p:cNvPr>
          <p:cNvGrpSpPr/>
          <p:nvPr/>
        </p:nvGrpSpPr>
        <p:grpSpPr>
          <a:xfrm>
            <a:off x="6783221" y="254394"/>
            <a:ext cx="2365352" cy="874021"/>
            <a:chOff x="7042600" y="763556"/>
            <a:chExt cx="2365352" cy="874021"/>
          </a:xfrm>
        </p:grpSpPr>
        <p:pic>
          <p:nvPicPr>
            <p:cNvPr id="8" name="Picture 7">
              <a:extLst>
                <a:ext uri="{FF2B5EF4-FFF2-40B4-BE49-F238E27FC236}">
                  <a16:creationId xmlns:a16="http://schemas.microsoft.com/office/drawing/2014/main" id="{2D366955-6BCA-4EB8-8AB6-8C7DBCF7A694}"/>
                </a:ext>
              </a:extLst>
            </p:cNvPr>
            <p:cNvPicPr>
              <a:picLocks noChangeAspect="1"/>
            </p:cNvPicPr>
            <p:nvPr/>
          </p:nvPicPr>
          <p:blipFill>
            <a:blip r:embed="rId3"/>
            <a:stretch>
              <a:fillRect/>
            </a:stretch>
          </p:blipFill>
          <p:spPr>
            <a:xfrm>
              <a:off x="7268067" y="763556"/>
              <a:ext cx="1798047" cy="653102"/>
            </a:xfrm>
            <a:prstGeom prst="rect">
              <a:avLst/>
            </a:prstGeom>
          </p:spPr>
        </p:pic>
        <p:sp>
          <p:nvSpPr>
            <p:cNvPr id="9" name="TextBox 9">
              <a:extLst>
                <a:ext uri="{FF2B5EF4-FFF2-40B4-BE49-F238E27FC236}">
                  <a16:creationId xmlns:a16="http://schemas.microsoft.com/office/drawing/2014/main" id="{B8C9B256-AA5E-4324-9051-D289519F6B4B}"/>
                </a:ext>
              </a:extLst>
            </p:cNvPr>
            <p:cNvSpPr txBox="1"/>
            <p:nvPr/>
          </p:nvSpPr>
          <p:spPr>
            <a:xfrm>
              <a:off x="7042600" y="1360578"/>
              <a:ext cx="2365352"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a:t>New Technology Exploration Group</a:t>
              </a:r>
            </a:p>
          </p:txBody>
        </p:sp>
      </p:grpSp>
      <p:sp>
        <p:nvSpPr>
          <p:cNvPr id="10" name="Rectangle 9">
            <a:extLst>
              <a:ext uri="{FF2B5EF4-FFF2-40B4-BE49-F238E27FC236}">
                <a16:creationId xmlns:a16="http://schemas.microsoft.com/office/drawing/2014/main" id="{26BA70B4-F31F-46A5-B000-641CD8CE04FA}"/>
              </a:ext>
            </a:extLst>
          </p:cNvPr>
          <p:cNvSpPr/>
          <p:nvPr/>
        </p:nvSpPr>
        <p:spPr>
          <a:xfrm>
            <a:off x="9163626" y="134669"/>
            <a:ext cx="3093760" cy="89255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4000" spc="300">
                <a:solidFill>
                  <a:schemeClr val="bg1">
                    <a:lumMod val="95000"/>
                  </a:schemeClr>
                </a:solidFill>
              </a:rPr>
              <a:t>NAGP</a:t>
            </a:r>
          </a:p>
          <a:p>
            <a:r>
              <a:rPr lang="en-IN" sz="1200" spc="300">
                <a:solidFill>
                  <a:schemeClr val="bg1">
                    <a:lumMod val="95000"/>
                  </a:schemeClr>
                </a:solidFill>
              </a:rPr>
              <a:t>Complex is Simple</a:t>
            </a:r>
          </a:p>
        </p:txBody>
      </p:sp>
    </p:spTree>
    <p:extLst>
      <p:ext uri="{BB962C8B-B14F-4D97-AF65-F5344CB8AC3E}">
        <p14:creationId xmlns:p14="http://schemas.microsoft.com/office/powerpoint/2010/main" val="249305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9753C-F4B0-4BDE-8E68-00867A217A58}"/>
              </a:ext>
            </a:extLst>
          </p:cNvPr>
          <p:cNvSpPr>
            <a:spLocks noGrp="1"/>
          </p:cNvSpPr>
          <p:nvPr>
            <p:ph type="title"/>
          </p:nvPr>
        </p:nvSpPr>
        <p:spPr/>
        <p:txBody>
          <a:bodyPr/>
          <a:lstStyle/>
          <a:p>
            <a:r>
              <a:rPr lang="en-US">
                <a:ea typeface="+mn-lt"/>
                <a:cs typeface="+mn-lt"/>
              </a:rPr>
              <a:t>Eureka Client-Server Architecture </a:t>
            </a:r>
            <a:endParaRPr lang="en-US"/>
          </a:p>
        </p:txBody>
      </p:sp>
      <p:sp>
        <p:nvSpPr>
          <p:cNvPr id="3" name="Text Placeholder 2">
            <a:extLst>
              <a:ext uri="{FF2B5EF4-FFF2-40B4-BE49-F238E27FC236}">
                <a16:creationId xmlns:a16="http://schemas.microsoft.com/office/drawing/2014/main" id="{BDC47F32-6D2D-4B6E-B6D4-5BE287AE2500}"/>
              </a:ext>
            </a:extLst>
          </p:cNvPr>
          <p:cNvSpPr>
            <a:spLocks noGrp="1"/>
          </p:cNvSpPr>
          <p:nvPr>
            <p:ph type="body" sz="quarter" idx="14"/>
          </p:nvPr>
        </p:nvSpPr>
        <p:spPr/>
        <p:txBody>
          <a:bodyPr/>
          <a:lstStyle/>
          <a:p>
            <a:endParaRPr lang="en-US"/>
          </a:p>
        </p:txBody>
      </p:sp>
      <p:sp>
        <p:nvSpPr>
          <p:cNvPr id="4" name="Text Placeholder 3">
            <a:extLst>
              <a:ext uri="{FF2B5EF4-FFF2-40B4-BE49-F238E27FC236}">
                <a16:creationId xmlns:a16="http://schemas.microsoft.com/office/drawing/2014/main" id="{149BF439-4EA2-4F03-86EA-7E9B400F0677}"/>
              </a:ext>
            </a:extLst>
          </p:cNvPr>
          <p:cNvSpPr>
            <a:spLocks noGrp="1"/>
          </p:cNvSpPr>
          <p:nvPr>
            <p:ph type="body" sz="quarter" idx="15"/>
          </p:nvPr>
        </p:nvSpPr>
        <p:spPr/>
        <p:txBody>
          <a:bodyPr anchor="t"/>
          <a:lstStyle/>
          <a:p>
            <a:pPr marL="0" indent="0">
              <a:buNone/>
            </a:pPr>
            <a:r>
              <a:rPr lang="en-US" sz="1400">
                <a:ea typeface="+mj-lt"/>
                <a:cs typeface="+mj-lt"/>
              </a:rPr>
              <a:t>Eureka system itself consists of a write and read cluster. The write cluster is a stateful subsystem, which handles client registrations and maintains internal service registry and the registry content is replicated between the all write server nodes in an eventually consistent manner.</a:t>
            </a:r>
            <a:endParaRPr lang="en-US" sz="1400">
              <a:cs typeface="Calibri Light"/>
            </a:endParaRPr>
          </a:p>
          <a:p>
            <a:pPr marL="0" indent="0">
              <a:buNone/>
            </a:pPr>
            <a:r>
              <a:rPr lang="en-US" sz="1400">
                <a:ea typeface="+mj-lt"/>
                <a:cs typeface="+mj-lt"/>
              </a:rPr>
              <a:t>The write cluster's registry content is read by the read cluster, that ultimately is used by the Eureka clients. </a:t>
            </a:r>
            <a:endParaRPr lang="en-US" sz="1400">
              <a:cs typeface="Calibri Light"/>
            </a:endParaRPr>
          </a:p>
          <a:p>
            <a:pPr marL="0" indent="0">
              <a:buNone/>
            </a:pPr>
            <a:r>
              <a:rPr lang="en-US" sz="1400">
                <a:ea typeface="+mj-lt"/>
                <a:cs typeface="+mj-lt"/>
              </a:rPr>
              <a:t>As the read cluster is effectively a cache layer, it can be easily, and rapidly scaled up and down depending on the volume of the traffic. The write cluster should be pre-scaled with a capacity enough to handle the peek/busy hour traffic. Although it can be scaled up and down dynamically, it needs to be done with more coordination. </a:t>
            </a:r>
            <a:endParaRPr lang="en-US" sz="1400">
              <a:cs typeface="Calibri Light"/>
            </a:endParaRPr>
          </a:p>
          <a:p>
            <a:pPr marL="0" indent="0">
              <a:buNone/>
            </a:pPr>
            <a:endParaRPr lang="en-US" sz="1400">
              <a:cs typeface="Calibri Light"/>
            </a:endParaRPr>
          </a:p>
        </p:txBody>
      </p:sp>
      <p:pic>
        <p:nvPicPr>
          <p:cNvPr id="7" name="Picture 7" descr="A close up of a device&#10;&#10;Description generated with high confidence">
            <a:extLst>
              <a:ext uri="{FF2B5EF4-FFF2-40B4-BE49-F238E27FC236}">
                <a16:creationId xmlns:a16="http://schemas.microsoft.com/office/drawing/2014/main" id="{D575F253-C560-4703-B265-A585A5CDE57F}"/>
              </a:ext>
            </a:extLst>
          </p:cNvPr>
          <p:cNvPicPr>
            <a:picLocks noChangeAspect="1"/>
          </p:cNvPicPr>
          <p:nvPr/>
        </p:nvPicPr>
        <p:blipFill>
          <a:blip r:embed="rId2"/>
          <a:stretch>
            <a:fillRect/>
          </a:stretch>
        </p:blipFill>
        <p:spPr>
          <a:xfrm>
            <a:off x="2235844" y="3238291"/>
            <a:ext cx="8611297" cy="3238134"/>
          </a:xfrm>
          <a:prstGeom prst="rect">
            <a:avLst/>
          </a:prstGeom>
        </p:spPr>
      </p:pic>
    </p:spTree>
    <p:extLst>
      <p:ext uri="{BB962C8B-B14F-4D97-AF65-F5344CB8AC3E}">
        <p14:creationId xmlns:p14="http://schemas.microsoft.com/office/powerpoint/2010/main" val="15970250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9753C-F4B0-4BDE-8E68-00867A217A58}"/>
              </a:ext>
            </a:extLst>
          </p:cNvPr>
          <p:cNvSpPr>
            <a:spLocks noGrp="1"/>
          </p:cNvSpPr>
          <p:nvPr>
            <p:ph type="title"/>
          </p:nvPr>
        </p:nvSpPr>
        <p:spPr/>
        <p:txBody>
          <a:bodyPr/>
          <a:lstStyle/>
          <a:p>
            <a:r>
              <a:rPr lang="en-US">
                <a:ea typeface="+mn-lt"/>
                <a:cs typeface="+mn-lt"/>
              </a:rPr>
              <a:t>Eureka Client Registration</a:t>
            </a:r>
            <a:endParaRPr lang="en-US"/>
          </a:p>
        </p:txBody>
      </p:sp>
      <p:sp>
        <p:nvSpPr>
          <p:cNvPr id="3" name="Text Placeholder 2">
            <a:extLst>
              <a:ext uri="{FF2B5EF4-FFF2-40B4-BE49-F238E27FC236}">
                <a16:creationId xmlns:a16="http://schemas.microsoft.com/office/drawing/2014/main" id="{BDC47F32-6D2D-4B6E-B6D4-5BE287AE2500}"/>
              </a:ext>
            </a:extLst>
          </p:cNvPr>
          <p:cNvSpPr>
            <a:spLocks noGrp="1"/>
          </p:cNvSpPr>
          <p:nvPr>
            <p:ph type="body" sz="quarter" idx="14"/>
          </p:nvPr>
        </p:nvSpPr>
        <p:spPr/>
        <p:txBody>
          <a:bodyPr/>
          <a:lstStyle/>
          <a:p>
            <a:endParaRPr lang="en-US"/>
          </a:p>
        </p:txBody>
      </p:sp>
      <p:sp>
        <p:nvSpPr>
          <p:cNvPr id="4" name="Text Placeholder 3">
            <a:extLst>
              <a:ext uri="{FF2B5EF4-FFF2-40B4-BE49-F238E27FC236}">
                <a16:creationId xmlns:a16="http://schemas.microsoft.com/office/drawing/2014/main" id="{149BF439-4EA2-4F03-86EA-7E9B400F0677}"/>
              </a:ext>
            </a:extLst>
          </p:cNvPr>
          <p:cNvSpPr>
            <a:spLocks noGrp="1"/>
          </p:cNvSpPr>
          <p:nvPr>
            <p:ph type="body" sz="quarter" idx="15"/>
          </p:nvPr>
        </p:nvSpPr>
        <p:spPr/>
        <p:txBody>
          <a:bodyPr anchor="t"/>
          <a:lstStyle/>
          <a:p>
            <a:pPr marL="0" indent="0">
              <a:buNone/>
            </a:pPr>
            <a:r>
              <a:rPr lang="en-US" sz="1400">
                <a:ea typeface="+mj-lt"/>
                <a:cs typeface="+mj-lt"/>
              </a:rPr>
              <a:t>Eureka clients can register themselves to be discoverable via registration endpoint of the server. </a:t>
            </a:r>
          </a:p>
          <a:p>
            <a:pPr marL="0" indent="0">
              <a:buNone/>
            </a:pPr>
            <a:r>
              <a:rPr lang="en-US" sz="1400">
                <a:ea typeface="+mj-lt"/>
                <a:cs typeface="+mj-lt"/>
              </a:rPr>
              <a:t>A single client can register multiple service instances and each registration is handled over a separate connection to the write server, as the connection status itself denotes the service liveness. Software heartbeats at the Eureka level is used to determine connection liveness as network stacks in virtualized environments are not 100% trustworthy. If a connection is lost, the registration entry in the write cluster registry is put into the eviction queue, and ultimately remove from the registry.</a:t>
            </a:r>
          </a:p>
          <a:p>
            <a:pPr marL="0" indent="0">
              <a:buNone/>
            </a:pPr>
            <a:r>
              <a:rPr lang="en-US" sz="1400">
                <a:ea typeface="+mj-lt"/>
                <a:cs typeface="+mj-lt"/>
              </a:rPr>
              <a:t>Well behaving clients should always send unregister request prior to disconnecting. This will result in immediate removal of the service from the registry. After the registration, the client can send any number of update requests, changing its instance data.</a:t>
            </a:r>
          </a:p>
          <a:p>
            <a:pPr marL="0" indent="0">
              <a:buNone/>
            </a:pPr>
            <a:endParaRPr lang="en-US" sz="1400">
              <a:cs typeface="Calibri Light"/>
            </a:endParaRPr>
          </a:p>
        </p:txBody>
      </p:sp>
      <p:pic>
        <p:nvPicPr>
          <p:cNvPr id="6" name="Picture 6" descr="A screenshot of a cell phone&#10;&#10;Description generated with high confidence">
            <a:extLst>
              <a:ext uri="{FF2B5EF4-FFF2-40B4-BE49-F238E27FC236}">
                <a16:creationId xmlns:a16="http://schemas.microsoft.com/office/drawing/2014/main" id="{CA8BC3A6-ECC5-45A4-BDA9-29F924FBE3B2}"/>
              </a:ext>
            </a:extLst>
          </p:cNvPr>
          <p:cNvPicPr>
            <a:picLocks noChangeAspect="1"/>
          </p:cNvPicPr>
          <p:nvPr/>
        </p:nvPicPr>
        <p:blipFill>
          <a:blip r:embed="rId2"/>
          <a:stretch>
            <a:fillRect/>
          </a:stretch>
        </p:blipFill>
        <p:spPr>
          <a:xfrm>
            <a:off x="2660248" y="3958659"/>
            <a:ext cx="6418161" cy="2046554"/>
          </a:xfrm>
          <a:prstGeom prst="rect">
            <a:avLst/>
          </a:prstGeom>
        </p:spPr>
      </p:pic>
    </p:spTree>
    <p:extLst>
      <p:ext uri="{BB962C8B-B14F-4D97-AF65-F5344CB8AC3E}">
        <p14:creationId xmlns:p14="http://schemas.microsoft.com/office/powerpoint/2010/main" val="1374912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B73F8-70D5-4FD5-8E0E-BA202014CE76}"/>
              </a:ext>
            </a:extLst>
          </p:cNvPr>
          <p:cNvSpPr>
            <a:spLocks noGrp="1"/>
          </p:cNvSpPr>
          <p:nvPr>
            <p:ph type="title"/>
          </p:nvPr>
        </p:nvSpPr>
        <p:spPr/>
        <p:txBody>
          <a:bodyPr/>
          <a:lstStyle/>
          <a:p>
            <a:r>
              <a:rPr lang="en-US">
                <a:ea typeface="+mn-lt"/>
                <a:cs typeface="+mn-lt"/>
              </a:rPr>
              <a:t>Eureka Registry Discovery</a:t>
            </a:r>
          </a:p>
        </p:txBody>
      </p:sp>
      <p:sp>
        <p:nvSpPr>
          <p:cNvPr id="3" name="Text Placeholder 2">
            <a:extLst>
              <a:ext uri="{FF2B5EF4-FFF2-40B4-BE49-F238E27FC236}">
                <a16:creationId xmlns:a16="http://schemas.microsoft.com/office/drawing/2014/main" id="{B24F8E97-1137-4CCF-A8E2-2892EF114A92}"/>
              </a:ext>
            </a:extLst>
          </p:cNvPr>
          <p:cNvSpPr>
            <a:spLocks noGrp="1"/>
          </p:cNvSpPr>
          <p:nvPr>
            <p:ph type="body" sz="quarter" idx="14"/>
          </p:nvPr>
        </p:nvSpPr>
        <p:spPr/>
        <p:txBody>
          <a:bodyPr/>
          <a:lstStyle/>
          <a:p>
            <a:endParaRPr lang="en-US"/>
          </a:p>
        </p:txBody>
      </p:sp>
      <p:sp>
        <p:nvSpPr>
          <p:cNvPr id="4" name="Text Placeholder 3">
            <a:extLst>
              <a:ext uri="{FF2B5EF4-FFF2-40B4-BE49-F238E27FC236}">
                <a16:creationId xmlns:a16="http://schemas.microsoft.com/office/drawing/2014/main" id="{F8AA1AD7-B806-4ED4-BE39-CBB9DD111C1C}"/>
              </a:ext>
            </a:extLst>
          </p:cNvPr>
          <p:cNvSpPr>
            <a:spLocks noGrp="1"/>
          </p:cNvSpPr>
          <p:nvPr>
            <p:ph type="body" sz="quarter" idx="15"/>
          </p:nvPr>
        </p:nvSpPr>
        <p:spPr/>
        <p:txBody>
          <a:bodyPr anchor="t"/>
          <a:lstStyle/>
          <a:p>
            <a:pPr marL="0" indent="0">
              <a:buNone/>
            </a:pPr>
            <a:r>
              <a:rPr lang="en-US">
                <a:ea typeface="+mj-lt"/>
                <a:cs typeface="+mj-lt"/>
              </a:rPr>
              <a:t>Eureka clients can subscribe to interest sets on Eureka servers. After a successful subscription, all changes to subscribed interests are pushed by the server to the client. </a:t>
            </a:r>
            <a:endParaRPr lang="en-US"/>
          </a:p>
          <a:p>
            <a:pPr marL="0" indent="0">
              <a:buNone/>
            </a:pPr>
            <a:endParaRPr lang="en-US">
              <a:cs typeface="Calibri Light"/>
            </a:endParaRPr>
          </a:p>
        </p:txBody>
      </p:sp>
      <p:pic>
        <p:nvPicPr>
          <p:cNvPr id="5" name="Picture 5" descr="A screenshot of a cell phone&#10;&#10;Description generated with very high confidence">
            <a:extLst>
              <a:ext uri="{FF2B5EF4-FFF2-40B4-BE49-F238E27FC236}">
                <a16:creationId xmlns:a16="http://schemas.microsoft.com/office/drawing/2014/main" id="{61636BD0-3318-4AF7-AC36-A7A00C86E153}"/>
              </a:ext>
            </a:extLst>
          </p:cNvPr>
          <p:cNvPicPr>
            <a:picLocks noChangeAspect="1"/>
          </p:cNvPicPr>
          <p:nvPr/>
        </p:nvPicPr>
        <p:blipFill>
          <a:blip r:embed="rId2"/>
          <a:stretch>
            <a:fillRect/>
          </a:stretch>
        </p:blipFill>
        <p:spPr>
          <a:xfrm>
            <a:off x="2718122" y="3143244"/>
            <a:ext cx="6234895" cy="2394523"/>
          </a:xfrm>
          <a:prstGeom prst="rect">
            <a:avLst/>
          </a:prstGeom>
        </p:spPr>
      </p:pic>
    </p:spTree>
    <p:extLst>
      <p:ext uri="{BB962C8B-B14F-4D97-AF65-F5344CB8AC3E}">
        <p14:creationId xmlns:p14="http://schemas.microsoft.com/office/powerpoint/2010/main" val="3806960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8EDBB-269C-4E74-BF81-74E616CECB3D}"/>
              </a:ext>
            </a:extLst>
          </p:cNvPr>
          <p:cNvSpPr>
            <a:spLocks noGrp="1"/>
          </p:cNvSpPr>
          <p:nvPr>
            <p:ph type="title"/>
          </p:nvPr>
        </p:nvSpPr>
        <p:spPr/>
        <p:txBody>
          <a:bodyPr/>
          <a:lstStyle/>
          <a:p>
            <a:r>
              <a:rPr lang="en-US">
                <a:ea typeface="+mn-lt"/>
                <a:cs typeface="+mn-lt"/>
              </a:rPr>
              <a:t>Eureka Dashboard</a:t>
            </a:r>
          </a:p>
        </p:txBody>
      </p:sp>
      <p:sp>
        <p:nvSpPr>
          <p:cNvPr id="3" name="Text Placeholder 2">
            <a:extLst>
              <a:ext uri="{FF2B5EF4-FFF2-40B4-BE49-F238E27FC236}">
                <a16:creationId xmlns:a16="http://schemas.microsoft.com/office/drawing/2014/main" id="{F842AB49-4FD1-4D52-AB09-849AC146930A}"/>
              </a:ext>
            </a:extLst>
          </p:cNvPr>
          <p:cNvSpPr>
            <a:spLocks noGrp="1"/>
          </p:cNvSpPr>
          <p:nvPr>
            <p:ph type="body" sz="quarter" idx="14"/>
          </p:nvPr>
        </p:nvSpPr>
        <p:spPr/>
        <p:txBody>
          <a:bodyPr/>
          <a:lstStyle/>
          <a:p>
            <a:endParaRPr lang="en-US"/>
          </a:p>
        </p:txBody>
      </p:sp>
      <p:sp>
        <p:nvSpPr>
          <p:cNvPr id="4" name="Text Placeholder 3">
            <a:extLst>
              <a:ext uri="{FF2B5EF4-FFF2-40B4-BE49-F238E27FC236}">
                <a16:creationId xmlns:a16="http://schemas.microsoft.com/office/drawing/2014/main" id="{A4371DDD-BBAE-48EE-9838-0A5DB56B78D6}"/>
              </a:ext>
            </a:extLst>
          </p:cNvPr>
          <p:cNvSpPr>
            <a:spLocks noGrp="1"/>
          </p:cNvSpPr>
          <p:nvPr>
            <p:ph type="body" sz="quarter" idx="15"/>
          </p:nvPr>
        </p:nvSpPr>
        <p:spPr/>
        <p:txBody>
          <a:bodyPr anchor="t"/>
          <a:lstStyle/>
          <a:p>
            <a:pPr marL="0" indent="0">
              <a:buNone/>
            </a:pPr>
            <a:r>
              <a:rPr lang="en-US">
                <a:ea typeface="+mj-lt"/>
                <a:cs typeface="+mj-lt"/>
              </a:rPr>
              <a:t>Eureka dashboard is an optional component, for overall Eureka cluster management. It provides cluster level view, with means to drill down to a specific server instance.</a:t>
            </a:r>
            <a:endParaRPr lang="en-US"/>
          </a:p>
          <a:p>
            <a:pPr marL="0" indent="0">
              <a:buNone/>
            </a:pPr>
            <a:endParaRPr lang="en-US">
              <a:cs typeface="Calibri Light"/>
            </a:endParaRPr>
          </a:p>
        </p:txBody>
      </p:sp>
      <p:pic>
        <p:nvPicPr>
          <p:cNvPr id="5" name="Picture 5" descr="A screenshot of a cell phone&#10;&#10;Description generated with very high confidence">
            <a:extLst>
              <a:ext uri="{FF2B5EF4-FFF2-40B4-BE49-F238E27FC236}">
                <a16:creationId xmlns:a16="http://schemas.microsoft.com/office/drawing/2014/main" id="{669071C3-A1F1-4ACF-98DC-EB22539AF96D}"/>
              </a:ext>
            </a:extLst>
          </p:cNvPr>
          <p:cNvPicPr>
            <a:picLocks noChangeAspect="1"/>
          </p:cNvPicPr>
          <p:nvPr/>
        </p:nvPicPr>
        <p:blipFill>
          <a:blip r:embed="rId2"/>
          <a:stretch>
            <a:fillRect/>
          </a:stretch>
        </p:blipFill>
        <p:spPr>
          <a:xfrm>
            <a:off x="3383666" y="2413788"/>
            <a:ext cx="5270338" cy="3506194"/>
          </a:xfrm>
          <a:prstGeom prst="rect">
            <a:avLst/>
          </a:prstGeom>
        </p:spPr>
      </p:pic>
    </p:spTree>
    <p:extLst>
      <p:ext uri="{BB962C8B-B14F-4D97-AF65-F5344CB8AC3E}">
        <p14:creationId xmlns:p14="http://schemas.microsoft.com/office/powerpoint/2010/main" val="1945041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AEAFEAC3-245D-466A-B3DB-E91C75BC0A96}"/>
              </a:ext>
            </a:extLst>
          </p:cNvPr>
          <p:cNvSpPr>
            <a:spLocks noGrp="1"/>
          </p:cNvSpPr>
          <p:nvPr>
            <p:ph type="body" sz="quarter" idx="13"/>
          </p:nvPr>
        </p:nvSpPr>
        <p:spPr>
          <a:xfrm>
            <a:off x="1077124" y="2703169"/>
            <a:ext cx="4552950" cy="1451662"/>
          </a:xfrm>
        </p:spPr>
        <p:txBody>
          <a:bodyPr anchor="t"/>
          <a:lstStyle/>
          <a:p>
            <a:r>
              <a:rPr lang="en-US"/>
              <a:t>Load Balancing</a:t>
            </a:r>
            <a:endParaRPr lang="de-DE"/>
          </a:p>
        </p:txBody>
      </p:sp>
      <p:pic>
        <p:nvPicPr>
          <p:cNvPr id="13" name="Bildplatzhalter 12" descr="Ein Bild, das Gebäude enthält.&#10;&#10;Mit hoher Zuverlässigkeit generierte Beschreibung">
            <a:extLst>
              <a:ext uri="{FF2B5EF4-FFF2-40B4-BE49-F238E27FC236}">
                <a16:creationId xmlns:a16="http://schemas.microsoft.com/office/drawing/2014/main" id="{458E5FDA-9505-4808-AE3B-9D0639996449}"/>
              </a:ext>
            </a:extLst>
          </p:cNvPr>
          <p:cNvPicPr>
            <a:picLocks noGrp="1" noChangeAspect="1"/>
          </p:cNvPicPr>
          <p:nvPr>
            <p:ph type="pic" sz="quarter" idx="14"/>
          </p:nvPr>
        </p:nvPicPr>
        <p:blipFill>
          <a:blip r:embed="rId2"/>
          <a:srcRect l="16667" r="16667"/>
          <a:stretch>
            <a:fillRect/>
          </a:stretch>
        </p:blipFill>
        <p:spPr/>
      </p:pic>
      <p:sp>
        <p:nvSpPr>
          <p:cNvPr id="2" name="Rectangle 1">
            <a:extLst>
              <a:ext uri="{FF2B5EF4-FFF2-40B4-BE49-F238E27FC236}">
                <a16:creationId xmlns:a16="http://schemas.microsoft.com/office/drawing/2014/main" id="{34D672D8-70C8-4573-8F65-B9AFA65DC2C7}"/>
              </a:ext>
            </a:extLst>
          </p:cNvPr>
          <p:cNvSpPr/>
          <p:nvPr/>
        </p:nvSpPr>
        <p:spPr>
          <a:xfrm>
            <a:off x="5974813" y="3244334"/>
            <a:ext cx="242374" cy="369332"/>
          </a:xfrm>
          <a:prstGeom prst="rect">
            <a:avLst/>
          </a:prstGeom>
        </p:spPr>
        <p:txBody>
          <a:bodyPr wrap="none">
            <a:spAutoFit/>
          </a:bodyPr>
          <a:lstStyle/>
          <a:p>
            <a:r>
              <a:rPr lang="en-US">
                <a:solidFill>
                  <a:srgbClr val="000000"/>
                </a:solidFill>
                <a:latin typeface="Times New Roman" panose="02020603050405020304" pitchFamily="18" charset="0"/>
              </a:rPr>
              <a:t> </a:t>
            </a:r>
            <a:endParaRPr lang="en-US"/>
          </a:p>
        </p:txBody>
      </p:sp>
    </p:spTree>
    <p:extLst>
      <p:ext uri="{BB962C8B-B14F-4D97-AF65-F5344CB8AC3E}">
        <p14:creationId xmlns:p14="http://schemas.microsoft.com/office/powerpoint/2010/main" val="39246711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F882D-0963-4FE6-A07E-51020C160765}"/>
              </a:ext>
            </a:extLst>
          </p:cNvPr>
          <p:cNvSpPr>
            <a:spLocks noGrp="1"/>
          </p:cNvSpPr>
          <p:nvPr>
            <p:ph type="title"/>
          </p:nvPr>
        </p:nvSpPr>
        <p:spPr/>
        <p:txBody>
          <a:bodyPr/>
          <a:lstStyle/>
          <a:p>
            <a:r>
              <a:rPr lang="en-US"/>
              <a:t>Load balancing</a:t>
            </a:r>
          </a:p>
        </p:txBody>
      </p:sp>
      <p:sp>
        <p:nvSpPr>
          <p:cNvPr id="3" name="Text Placeholder 2">
            <a:extLst>
              <a:ext uri="{FF2B5EF4-FFF2-40B4-BE49-F238E27FC236}">
                <a16:creationId xmlns:a16="http://schemas.microsoft.com/office/drawing/2014/main" id="{946B497D-4E4C-452F-A631-358626FB627E}"/>
              </a:ext>
            </a:extLst>
          </p:cNvPr>
          <p:cNvSpPr>
            <a:spLocks noGrp="1"/>
          </p:cNvSpPr>
          <p:nvPr>
            <p:ph type="body" sz="quarter" idx="14"/>
          </p:nvPr>
        </p:nvSpPr>
        <p:spPr/>
        <p:txBody>
          <a:bodyPr/>
          <a:lstStyle/>
          <a:p>
            <a:endParaRPr lang="en-US"/>
          </a:p>
        </p:txBody>
      </p:sp>
      <p:pic>
        <p:nvPicPr>
          <p:cNvPr id="5" name="Picture 10" descr="A close up of a map&#10;&#10;Description generated with very high confidence">
            <a:extLst>
              <a:ext uri="{FF2B5EF4-FFF2-40B4-BE49-F238E27FC236}">
                <a16:creationId xmlns:a16="http://schemas.microsoft.com/office/drawing/2014/main" id="{AAD222F5-DCD5-4A8A-AFD5-E682F64358E0}"/>
              </a:ext>
            </a:extLst>
          </p:cNvPr>
          <p:cNvPicPr>
            <a:picLocks noChangeAspect="1"/>
          </p:cNvPicPr>
          <p:nvPr/>
        </p:nvPicPr>
        <p:blipFill>
          <a:blip r:embed="rId2"/>
          <a:stretch>
            <a:fillRect/>
          </a:stretch>
        </p:blipFill>
        <p:spPr>
          <a:xfrm>
            <a:off x="6936509" y="2056139"/>
            <a:ext cx="4524375" cy="3248025"/>
          </a:xfrm>
          <a:prstGeom prst="rect">
            <a:avLst/>
          </a:prstGeom>
        </p:spPr>
      </p:pic>
      <p:sp>
        <p:nvSpPr>
          <p:cNvPr id="6" name="Content Placeholder 1">
            <a:extLst>
              <a:ext uri="{FF2B5EF4-FFF2-40B4-BE49-F238E27FC236}">
                <a16:creationId xmlns:a16="http://schemas.microsoft.com/office/drawing/2014/main" id="{652DFC1F-9A4E-4687-AC12-74D867562049}"/>
              </a:ext>
            </a:extLst>
          </p:cNvPr>
          <p:cNvSpPr txBox="1">
            <a:spLocks/>
          </p:cNvSpPr>
          <p:nvPr/>
        </p:nvSpPr>
        <p:spPr>
          <a:xfrm>
            <a:off x="668338" y="1779914"/>
            <a:ext cx="5211618" cy="4010025"/>
          </a:xfrm>
          <a:prstGeom prst="rect">
            <a:avLst/>
          </a:prstGeom>
        </p:spPr>
        <p:txBody>
          <a:bodyPr anchor="t"/>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kern="1200" baseline="0">
                <a:solidFill>
                  <a:srgbClr val="3E3D40"/>
                </a:solidFill>
                <a:latin typeface="+mj-lt"/>
                <a:ea typeface="+mn-ea"/>
                <a:cs typeface="+mn-cs"/>
              </a:defRPr>
            </a:lvl1pPr>
            <a:lvl2pPr marL="685800" indent="-228600" algn="l" defTabSz="914400" rtl="0" eaLnBrk="1" latinLnBrk="0" hangingPunct="1">
              <a:lnSpc>
                <a:spcPct val="90000"/>
              </a:lnSpc>
              <a:spcBef>
                <a:spcPts val="500"/>
              </a:spcBef>
              <a:buClr>
                <a:srgbClr val="707173"/>
              </a:buClr>
              <a:buSzPct val="80000"/>
              <a:buFont typeface="Wingdings" panose="05000000000000000000" pitchFamily="2" charset="2"/>
              <a:buChar char="§"/>
              <a:defRPr sz="2000" kern="1200">
                <a:solidFill>
                  <a:schemeClr val="accent3"/>
                </a:solidFill>
                <a:latin typeface="+mj-lt"/>
                <a:ea typeface="+mn-ea"/>
                <a:cs typeface="+mn-cs"/>
              </a:defRPr>
            </a:lvl2pPr>
            <a:lvl3pPr marL="1143000" indent="-228600" algn="l" defTabSz="914400" rtl="0" eaLnBrk="1" latinLnBrk="0" hangingPunct="1">
              <a:lnSpc>
                <a:spcPct val="90000"/>
              </a:lnSpc>
              <a:spcBef>
                <a:spcPts val="500"/>
              </a:spcBef>
              <a:buClr>
                <a:srgbClr val="3E3D40"/>
              </a:buClr>
              <a:buSzPct val="80000"/>
              <a:buFont typeface="Wingdings" panose="05000000000000000000" pitchFamily="2" charset="2"/>
              <a:buChar char="§"/>
              <a:defRPr sz="1600" kern="1200">
                <a:solidFill>
                  <a:srgbClr val="9C9E9F"/>
                </a:solidFill>
                <a:latin typeface="+mj-lt"/>
                <a:ea typeface="+mn-ea"/>
                <a:cs typeface="+mn-cs"/>
              </a:defRPr>
            </a:lvl3pPr>
            <a:lvl4pPr marL="1600133" indent="-228591" algn="l" defTabSz="457181" rtl="0" eaLnBrk="1" latinLnBrk="0" hangingPunct="1">
              <a:spcBef>
                <a:spcPct val="20000"/>
              </a:spcBef>
              <a:buFont typeface="Arial"/>
              <a:buChar char="–"/>
              <a:defRPr sz="2000" kern="1200">
                <a:solidFill>
                  <a:schemeClr val="tx1"/>
                </a:solidFill>
                <a:latin typeface="+mn-lt"/>
                <a:ea typeface="+mn-ea"/>
                <a:cs typeface="+mn-cs"/>
              </a:defRPr>
            </a:lvl4pPr>
            <a:lvl5pPr marL="2057315" indent="-228591" algn="l" defTabSz="457181" rtl="0" eaLnBrk="1" latinLnBrk="0" hangingPunct="1">
              <a:spcBef>
                <a:spcPct val="20000"/>
              </a:spcBef>
              <a:buFont typeface="Arial"/>
              <a:buChar char="»"/>
              <a:defRPr sz="2000" kern="1200">
                <a:solidFill>
                  <a:schemeClr val="tx1"/>
                </a:solidFill>
                <a:latin typeface="+mn-lt"/>
                <a:ea typeface="+mn-ea"/>
                <a:cs typeface="+mn-cs"/>
              </a:defRPr>
            </a:lvl5pPr>
            <a:lvl6pPr marL="2514495" indent="-228591" algn="l" defTabSz="457181" rtl="0" eaLnBrk="1" latinLnBrk="0" hangingPunct="1">
              <a:spcBef>
                <a:spcPct val="20000"/>
              </a:spcBef>
              <a:buFont typeface="Arial"/>
              <a:buChar char="•"/>
              <a:defRPr sz="2000" kern="1200">
                <a:solidFill>
                  <a:schemeClr val="tx1"/>
                </a:solidFill>
                <a:latin typeface="+mn-lt"/>
                <a:ea typeface="+mn-ea"/>
                <a:cs typeface="+mn-cs"/>
              </a:defRPr>
            </a:lvl6pPr>
            <a:lvl7pPr marL="2971676" indent="-228591" algn="l" defTabSz="457181" rtl="0" eaLnBrk="1" latinLnBrk="0" hangingPunct="1">
              <a:spcBef>
                <a:spcPct val="20000"/>
              </a:spcBef>
              <a:buFont typeface="Arial"/>
              <a:buChar char="•"/>
              <a:defRPr sz="2000" kern="1200">
                <a:solidFill>
                  <a:schemeClr val="tx1"/>
                </a:solidFill>
                <a:latin typeface="+mn-lt"/>
                <a:ea typeface="+mn-ea"/>
                <a:cs typeface="+mn-cs"/>
              </a:defRPr>
            </a:lvl7pPr>
            <a:lvl8pPr marL="3428857" indent="-228591" algn="l" defTabSz="457181" rtl="0" eaLnBrk="1" latinLnBrk="0" hangingPunct="1">
              <a:spcBef>
                <a:spcPct val="20000"/>
              </a:spcBef>
              <a:buFont typeface="Arial"/>
              <a:buChar char="•"/>
              <a:defRPr sz="2000" kern="1200">
                <a:solidFill>
                  <a:schemeClr val="tx1"/>
                </a:solidFill>
                <a:latin typeface="+mn-lt"/>
                <a:ea typeface="+mn-ea"/>
                <a:cs typeface="+mn-cs"/>
              </a:defRPr>
            </a:lvl8pPr>
            <a:lvl9pPr marL="3886038" indent="-228591" algn="l" defTabSz="457181"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b="1" i="1">
                <a:ea typeface="+mj-lt"/>
                <a:cs typeface="+mj-lt"/>
              </a:rPr>
              <a:t>In order to scale the client and microservices independent of each other, a client interacting with a microservices-based application does not need to know about the instances that are serving it. This is precisely the de-coupling that a reverse proxy or a load balancer provides.</a:t>
            </a:r>
            <a:endParaRPr lang="en-US" sz="2000" b="1" i="1"/>
          </a:p>
        </p:txBody>
      </p:sp>
      <p:sp>
        <p:nvSpPr>
          <p:cNvPr id="4" name="Rectangle 3">
            <a:extLst>
              <a:ext uri="{FF2B5EF4-FFF2-40B4-BE49-F238E27FC236}">
                <a16:creationId xmlns:a16="http://schemas.microsoft.com/office/drawing/2014/main" id="{856AD2E4-72DE-4394-A56B-AE1813F9AEC5}"/>
              </a:ext>
            </a:extLst>
          </p:cNvPr>
          <p:cNvSpPr/>
          <p:nvPr/>
        </p:nvSpPr>
        <p:spPr>
          <a:xfrm>
            <a:off x="5974813" y="3244334"/>
            <a:ext cx="242374" cy="369332"/>
          </a:xfrm>
          <a:prstGeom prst="rect">
            <a:avLst/>
          </a:prstGeom>
        </p:spPr>
        <p:txBody>
          <a:bodyPr wrap="none">
            <a:spAutoFit/>
          </a:bodyPr>
          <a:lstStyle/>
          <a:p>
            <a:r>
              <a:rPr lang="en-IN">
                <a:solidFill>
                  <a:srgbClr val="000000"/>
                </a:solidFill>
                <a:latin typeface="Times New Roman" panose="02020603050405020304" pitchFamily="18" charset="0"/>
              </a:rPr>
              <a:t> </a:t>
            </a:r>
            <a:endParaRPr lang="en-IN"/>
          </a:p>
        </p:txBody>
      </p:sp>
    </p:spTree>
    <p:extLst>
      <p:ext uri="{BB962C8B-B14F-4D97-AF65-F5344CB8AC3E}">
        <p14:creationId xmlns:p14="http://schemas.microsoft.com/office/powerpoint/2010/main" val="42781799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E6E6D-8A9C-4F58-BC7A-B36CC7F6962A}"/>
              </a:ext>
            </a:extLst>
          </p:cNvPr>
          <p:cNvSpPr>
            <a:spLocks noGrp="1"/>
          </p:cNvSpPr>
          <p:nvPr>
            <p:ph type="title"/>
          </p:nvPr>
        </p:nvSpPr>
        <p:spPr/>
        <p:txBody>
          <a:bodyPr/>
          <a:lstStyle/>
          <a:p>
            <a:r>
              <a:rPr lang="en-US"/>
              <a:t>Load Balancing Algorithms</a:t>
            </a:r>
          </a:p>
        </p:txBody>
      </p:sp>
      <p:sp>
        <p:nvSpPr>
          <p:cNvPr id="3" name="Text Placeholder 2">
            <a:extLst>
              <a:ext uri="{FF2B5EF4-FFF2-40B4-BE49-F238E27FC236}">
                <a16:creationId xmlns:a16="http://schemas.microsoft.com/office/drawing/2014/main" id="{95681788-8F4D-4E94-BDF9-867F57EE4FF5}"/>
              </a:ext>
            </a:extLst>
          </p:cNvPr>
          <p:cNvSpPr>
            <a:spLocks noGrp="1"/>
          </p:cNvSpPr>
          <p:nvPr>
            <p:ph type="body" sz="quarter" idx="14"/>
          </p:nvPr>
        </p:nvSpPr>
        <p:spPr/>
        <p:txBody>
          <a:bodyPr/>
          <a:lstStyle/>
          <a:p>
            <a:endParaRPr lang="en-US"/>
          </a:p>
        </p:txBody>
      </p:sp>
      <p:sp>
        <p:nvSpPr>
          <p:cNvPr id="4" name="Text Placeholder 3">
            <a:extLst>
              <a:ext uri="{FF2B5EF4-FFF2-40B4-BE49-F238E27FC236}">
                <a16:creationId xmlns:a16="http://schemas.microsoft.com/office/drawing/2014/main" id="{1D1EBCB3-E253-4DC6-A2E7-A2C020F7F21F}"/>
              </a:ext>
            </a:extLst>
          </p:cNvPr>
          <p:cNvSpPr>
            <a:spLocks noGrp="1"/>
          </p:cNvSpPr>
          <p:nvPr>
            <p:ph type="body" sz="quarter" idx="15"/>
          </p:nvPr>
        </p:nvSpPr>
        <p:spPr/>
        <p:txBody>
          <a:bodyPr/>
          <a:lstStyle/>
          <a:p>
            <a:pPr fontAlgn="base"/>
            <a:r>
              <a:rPr lang="en-US"/>
              <a:t>Round Robin – Requests are distributed across the group of servers sequentially.​</a:t>
            </a:r>
          </a:p>
          <a:p>
            <a:pPr fontAlgn="base"/>
            <a:r>
              <a:rPr lang="en-US"/>
              <a:t>Least Connections – A new request is sent to the server with the fewest current connections to clients. The relative computing capacity of each server is factored into determining which one has the least connections.​</a:t>
            </a:r>
          </a:p>
          <a:p>
            <a:pPr fontAlgn="base"/>
            <a:r>
              <a:rPr lang="en-US"/>
              <a:t>IP Hash – The IP address of the client is used to determine which server receives the request.​</a:t>
            </a:r>
          </a:p>
          <a:p>
            <a:endParaRPr lang="en-US"/>
          </a:p>
        </p:txBody>
      </p:sp>
    </p:spTree>
    <p:extLst>
      <p:ext uri="{BB962C8B-B14F-4D97-AF65-F5344CB8AC3E}">
        <p14:creationId xmlns:p14="http://schemas.microsoft.com/office/powerpoint/2010/main" val="6939578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AEAFEAC3-245D-466A-B3DB-E91C75BC0A96}"/>
              </a:ext>
            </a:extLst>
          </p:cNvPr>
          <p:cNvSpPr>
            <a:spLocks noGrp="1"/>
          </p:cNvSpPr>
          <p:nvPr>
            <p:ph type="body" sz="quarter" idx="13"/>
          </p:nvPr>
        </p:nvSpPr>
        <p:spPr>
          <a:xfrm>
            <a:off x="1077124" y="2703169"/>
            <a:ext cx="4552950" cy="1451662"/>
          </a:xfrm>
        </p:spPr>
        <p:txBody>
          <a:bodyPr anchor="t"/>
          <a:lstStyle/>
          <a:p>
            <a:r>
              <a:rPr lang="en-US"/>
              <a:t>Fault Tolerance </a:t>
            </a:r>
          </a:p>
          <a:p>
            <a:r>
              <a:rPr lang="en-US" sz="3600"/>
              <a:t>Circuit breaker pattern</a:t>
            </a:r>
            <a:endParaRPr lang="de-DE" sz="3600"/>
          </a:p>
        </p:txBody>
      </p:sp>
      <p:pic>
        <p:nvPicPr>
          <p:cNvPr id="13" name="Bildplatzhalter 12" descr="Ein Bild, das Gebäude enthält.&#10;&#10;Mit hoher Zuverlässigkeit generierte Beschreibung">
            <a:extLst>
              <a:ext uri="{FF2B5EF4-FFF2-40B4-BE49-F238E27FC236}">
                <a16:creationId xmlns:a16="http://schemas.microsoft.com/office/drawing/2014/main" id="{458E5FDA-9505-4808-AE3B-9D0639996449}"/>
              </a:ext>
            </a:extLst>
          </p:cNvPr>
          <p:cNvPicPr>
            <a:picLocks noGrp="1" noChangeAspect="1"/>
          </p:cNvPicPr>
          <p:nvPr>
            <p:ph type="pic" sz="quarter" idx="14"/>
          </p:nvPr>
        </p:nvPicPr>
        <p:blipFill>
          <a:blip r:embed="rId2"/>
          <a:srcRect l="16667" r="16667"/>
          <a:stretch>
            <a:fillRect/>
          </a:stretch>
        </p:blipFill>
        <p:spPr/>
      </p:pic>
      <p:sp>
        <p:nvSpPr>
          <p:cNvPr id="2" name="Rectangle 1">
            <a:extLst>
              <a:ext uri="{FF2B5EF4-FFF2-40B4-BE49-F238E27FC236}">
                <a16:creationId xmlns:a16="http://schemas.microsoft.com/office/drawing/2014/main" id="{34D672D8-70C8-4573-8F65-B9AFA65DC2C7}"/>
              </a:ext>
            </a:extLst>
          </p:cNvPr>
          <p:cNvSpPr/>
          <p:nvPr/>
        </p:nvSpPr>
        <p:spPr>
          <a:xfrm>
            <a:off x="5974813" y="3244334"/>
            <a:ext cx="242374" cy="369332"/>
          </a:xfrm>
          <a:prstGeom prst="rect">
            <a:avLst/>
          </a:prstGeom>
        </p:spPr>
        <p:txBody>
          <a:bodyPr wrap="none">
            <a:spAutoFit/>
          </a:bodyPr>
          <a:lstStyle/>
          <a:p>
            <a:r>
              <a:rPr lang="en-US">
                <a:solidFill>
                  <a:srgbClr val="000000"/>
                </a:solidFill>
                <a:latin typeface="Times New Roman" panose="02020603050405020304" pitchFamily="18" charset="0"/>
              </a:rPr>
              <a:t> </a:t>
            </a:r>
            <a:endParaRPr lang="en-US"/>
          </a:p>
        </p:txBody>
      </p:sp>
    </p:spTree>
    <p:extLst>
      <p:ext uri="{BB962C8B-B14F-4D97-AF65-F5344CB8AC3E}">
        <p14:creationId xmlns:p14="http://schemas.microsoft.com/office/powerpoint/2010/main" val="15491785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3EF3E-74C1-4D6C-BF9E-AC23DBB7AC79}"/>
              </a:ext>
            </a:extLst>
          </p:cNvPr>
          <p:cNvSpPr>
            <a:spLocks noGrp="1"/>
          </p:cNvSpPr>
          <p:nvPr>
            <p:ph type="title"/>
          </p:nvPr>
        </p:nvSpPr>
        <p:spPr/>
        <p:txBody>
          <a:bodyPr/>
          <a:lstStyle/>
          <a:p>
            <a:r>
              <a:rPr lang="en-US"/>
              <a:t>Fault tolerance</a:t>
            </a:r>
          </a:p>
        </p:txBody>
      </p:sp>
      <p:sp>
        <p:nvSpPr>
          <p:cNvPr id="3" name="Text Placeholder 2">
            <a:extLst>
              <a:ext uri="{FF2B5EF4-FFF2-40B4-BE49-F238E27FC236}">
                <a16:creationId xmlns:a16="http://schemas.microsoft.com/office/drawing/2014/main" id="{C2CDCA12-D75C-4BF1-902B-7CE5C680E571}"/>
              </a:ext>
            </a:extLst>
          </p:cNvPr>
          <p:cNvSpPr>
            <a:spLocks noGrp="1"/>
          </p:cNvSpPr>
          <p:nvPr>
            <p:ph type="body" sz="quarter" idx="14"/>
          </p:nvPr>
        </p:nvSpPr>
        <p:spPr/>
        <p:txBody>
          <a:bodyPr/>
          <a:lstStyle/>
          <a:p>
            <a:endParaRPr lang="en-US"/>
          </a:p>
        </p:txBody>
      </p:sp>
      <p:sp>
        <p:nvSpPr>
          <p:cNvPr id="4" name="Text Placeholder 3">
            <a:extLst>
              <a:ext uri="{FF2B5EF4-FFF2-40B4-BE49-F238E27FC236}">
                <a16:creationId xmlns:a16="http://schemas.microsoft.com/office/drawing/2014/main" id="{0585F547-0356-4B62-98D6-BCB7CDCB7062}"/>
              </a:ext>
            </a:extLst>
          </p:cNvPr>
          <p:cNvSpPr>
            <a:spLocks noGrp="1"/>
          </p:cNvSpPr>
          <p:nvPr>
            <p:ph type="body" sz="quarter" idx="15"/>
          </p:nvPr>
        </p:nvSpPr>
        <p:spPr/>
        <p:txBody>
          <a:bodyPr/>
          <a:lstStyle/>
          <a:p>
            <a:r>
              <a:rPr lang="en-US" sz="1800">
                <a:cs typeface="Calibri Light"/>
              </a:rPr>
              <a:t>Microservices need to be extremely reliable.</a:t>
            </a:r>
          </a:p>
          <a:p>
            <a:r>
              <a:rPr lang="en-US" sz="1800">
                <a:cs typeface="Calibri Light"/>
              </a:rPr>
              <a:t>Microservices does not automatically mean better availability – unless you have fault tolerant architecture</a:t>
            </a:r>
          </a:p>
          <a:p>
            <a:r>
              <a:rPr lang="en-US" sz="1800">
                <a:cs typeface="Calibri Light"/>
              </a:rPr>
              <a:t>Have fallbacks in case of microservice failure.</a:t>
            </a:r>
          </a:p>
          <a:p>
            <a:r>
              <a:rPr lang="en-US" sz="1800">
                <a:cs typeface="Calibri Light"/>
              </a:rPr>
              <a:t>Design critical services in fail-safe manner.</a:t>
            </a:r>
          </a:p>
          <a:p>
            <a:pPr lvl="1"/>
            <a:endParaRPr lang="en-US"/>
          </a:p>
        </p:txBody>
      </p:sp>
    </p:spTree>
    <p:extLst>
      <p:ext uri="{BB962C8B-B14F-4D97-AF65-F5344CB8AC3E}">
        <p14:creationId xmlns:p14="http://schemas.microsoft.com/office/powerpoint/2010/main" val="28954578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F882D-0963-4FE6-A07E-51020C160765}"/>
              </a:ext>
            </a:extLst>
          </p:cNvPr>
          <p:cNvSpPr>
            <a:spLocks noGrp="1"/>
          </p:cNvSpPr>
          <p:nvPr>
            <p:ph type="title"/>
          </p:nvPr>
        </p:nvSpPr>
        <p:spPr/>
        <p:txBody>
          <a:bodyPr/>
          <a:lstStyle/>
          <a:p>
            <a:r>
              <a:rPr lang="en-US"/>
              <a:t>Basic Flow</a:t>
            </a:r>
          </a:p>
        </p:txBody>
      </p:sp>
      <p:sp>
        <p:nvSpPr>
          <p:cNvPr id="5" name="Rectangle: Rounded Corners 4">
            <a:extLst>
              <a:ext uri="{FF2B5EF4-FFF2-40B4-BE49-F238E27FC236}">
                <a16:creationId xmlns:a16="http://schemas.microsoft.com/office/drawing/2014/main" id="{19D185D6-7F19-482E-AC28-0B67786A01DB}"/>
              </a:ext>
            </a:extLst>
          </p:cNvPr>
          <p:cNvSpPr/>
          <p:nvPr/>
        </p:nvSpPr>
        <p:spPr>
          <a:xfrm>
            <a:off x="3007152" y="2130458"/>
            <a:ext cx="3026004" cy="105580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b="1">
                <a:solidFill>
                  <a:schemeClr val="bg1"/>
                </a:solidFill>
              </a:rPr>
              <a:t>User Service</a:t>
            </a:r>
          </a:p>
        </p:txBody>
      </p:sp>
      <p:sp>
        <p:nvSpPr>
          <p:cNvPr id="6" name="Rectangle: Rounded Corners 5">
            <a:extLst>
              <a:ext uri="{FF2B5EF4-FFF2-40B4-BE49-F238E27FC236}">
                <a16:creationId xmlns:a16="http://schemas.microsoft.com/office/drawing/2014/main" id="{AC7CC3C6-68BB-4113-9C06-779D51245633}"/>
              </a:ext>
            </a:extLst>
          </p:cNvPr>
          <p:cNvSpPr/>
          <p:nvPr/>
        </p:nvSpPr>
        <p:spPr>
          <a:xfrm>
            <a:off x="7976649" y="2130458"/>
            <a:ext cx="3026004" cy="105580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b="1">
                <a:solidFill>
                  <a:schemeClr val="bg1"/>
                </a:solidFill>
              </a:rPr>
              <a:t>Movie Service</a:t>
            </a:r>
          </a:p>
        </p:txBody>
      </p:sp>
      <p:cxnSp>
        <p:nvCxnSpPr>
          <p:cNvPr id="8" name="Straight Arrow Connector 7">
            <a:extLst>
              <a:ext uri="{FF2B5EF4-FFF2-40B4-BE49-F238E27FC236}">
                <a16:creationId xmlns:a16="http://schemas.microsoft.com/office/drawing/2014/main" id="{9551611B-4D02-4DB2-AE07-D0DBCBAAEA94}"/>
              </a:ext>
            </a:extLst>
          </p:cNvPr>
          <p:cNvCxnSpPr>
            <a:endCxn id="5" idx="1"/>
          </p:cNvCxnSpPr>
          <p:nvPr/>
        </p:nvCxnSpPr>
        <p:spPr>
          <a:xfrm>
            <a:off x="1970204" y="2658359"/>
            <a:ext cx="1036948" cy="0"/>
          </a:xfrm>
          <a:prstGeom prst="straightConnector1">
            <a:avLst/>
          </a:prstGeom>
          <a:ln w="12700">
            <a:solidFill>
              <a:schemeClr val="accent6">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F78C716-592E-4F9F-BAD4-390F71C794AF}"/>
              </a:ext>
            </a:extLst>
          </p:cNvPr>
          <p:cNvCxnSpPr>
            <a:cxnSpLocks/>
          </p:cNvCxnSpPr>
          <p:nvPr/>
        </p:nvCxnSpPr>
        <p:spPr>
          <a:xfrm>
            <a:off x="6033156" y="2507527"/>
            <a:ext cx="1943493" cy="0"/>
          </a:xfrm>
          <a:prstGeom prst="straightConnector1">
            <a:avLst/>
          </a:prstGeom>
          <a:ln w="12700">
            <a:solidFill>
              <a:schemeClr val="accent6">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84ACB02-7041-449A-AA46-C73146626011}"/>
              </a:ext>
            </a:extLst>
          </p:cNvPr>
          <p:cNvCxnSpPr/>
          <p:nvPr/>
        </p:nvCxnSpPr>
        <p:spPr>
          <a:xfrm flipH="1">
            <a:off x="6033156" y="2790333"/>
            <a:ext cx="1943493" cy="0"/>
          </a:xfrm>
          <a:prstGeom prst="straightConnector1">
            <a:avLst/>
          </a:prstGeom>
          <a:ln w="12700">
            <a:solidFill>
              <a:schemeClr val="accent6">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143B1A6-DF77-42B6-9828-B7EE50E0D18D}"/>
              </a:ext>
            </a:extLst>
          </p:cNvPr>
          <p:cNvSpPr txBox="1"/>
          <p:nvPr/>
        </p:nvSpPr>
        <p:spPr>
          <a:xfrm>
            <a:off x="6633042" y="2209741"/>
            <a:ext cx="576825" cy="369332"/>
          </a:xfrm>
          <a:prstGeom prst="rect">
            <a:avLst/>
          </a:prstGeom>
          <a:noFill/>
        </p:spPr>
        <p:txBody>
          <a:bodyPr wrap="none" rtlCol="0">
            <a:spAutoFit/>
          </a:bodyPr>
          <a:lstStyle/>
          <a:p>
            <a:r>
              <a:rPr lang="en-US"/>
              <a:t>http</a:t>
            </a:r>
          </a:p>
        </p:txBody>
      </p:sp>
      <p:sp>
        <p:nvSpPr>
          <p:cNvPr id="14" name="TextBox 13">
            <a:extLst>
              <a:ext uri="{FF2B5EF4-FFF2-40B4-BE49-F238E27FC236}">
                <a16:creationId xmlns:a16="http://schemas.microsoft.com/office/drawing/2014/main" id="{433B2820-C319-4109-8CBF-736B5BAE30A7}"/>
              </a:ext>
            </a:extLst>
          </p:cNvPr>
          <p:cNvSpPr txBox="1"/>
          <p:nvPr/>
        </p:nvSpPr>
        <p:spPr>
          <a:xfrm>
            <a:off x="6613293" y="2771476"/>
            <a:ext cx="1037656" cy="369332"/>
          </a:xfrm>
          <a:prstGeom prst="rect">
            <a:avLst/>
          </a:prstGeom>
          <a:noFill/>
        </p:spPr>
        <p:txBody>
          <a:bodyPr wrap="none" rtlCol="0">
            <a:spAutoFit/>
          </a:bodyPr>
          <a:lstStyle/>
          <a:p>
            <a:r>
              <a:rPr lang="en-US"/>
              <a:t>response</a:t>
            </a:r>
          </a:p>
        </p:txBody>
      </p:sp>
      <p:sp>
        <p:nvSpPr>
          <p:cNvPr id="15" name="TextBox 14">
            <a:extLst>
              <a:ext uri="{FF2B5EF4-FFF2-40B4-BE49-F238E27FC236}">
                <a16:creationId xmlns:a16="http://schemas.microsoft.com/office/drawing/2014/main" id="{55FD9389-C5A1-4647-A2BE-1C5A199B1B7D}"/>
              </a:ext>
            </a:extLst>
          </p:cNvPr>
          <p:cNvSpPr txBox="1"/>
          <p:nvPr/>
        </p:nvSpPr>
        <p:spPr>
          <a:xfrm>
            <a:off x="2032632" y="2289027"/>
            <a:ext cx="900439" cy="369332"/>
          </a:xfrm>
          <a:prstGeom prst="rect">
            <a:avLst/>
          </a:prstGeom>
          <a:noFill/>
        </p:spPr>
        <p:txBody>
          <a:bodyPr wrap="none" rtlCol="0">
            <a:spAutoFit/>
          </a:bodyPr>
          <a:lstStyle/>
          <a:p>
            <a:r>
              <a:rPr lang="en-US"/>
              <a:t>request</a:t>
            </a:r>
          </a:p>
        </p:txBody>
      </p:sp>
      <p:sp>
        <p:nvSpPr>
          <p:cNvPr id="16" name="Rectangle 15">
            <a:extLst>
              <a:ext uri="{FF2B5EF4-FFF2-40B4-BE49-F238E27FC236}">
                <a16:creationId xmlns:a16="http://schemas.microsoft.com/office/drawing/2014/main" id="{CD4E52F0-9CDF-4654-A9D4-31914182B59F}"/>
              </a:ext>
            </a:extLst>
          </p:cNvPr>
          <p:cNvSpPr/>
          <p:nvPr/>
        </p:nvSpPr>
        <p:spPr>
          <a:xfrm>
            <a:off x="5057870" y="3657599"/>
            <a:ext cx="1555423" cy="2186991"/>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CCD98AE9-4268-4F05-B36A-C0ED022824BA}"/>
              </a:ext>
            </a:extLst>
          </p:cNvPr>
          <p:cNvCxnSpPr/>
          <p:nvPr/>
        </p:nvCxnSpPr>
        <p:spPr>
          <a:xfrm>
            <a:off x="5317107" y="3932549"/>
            <a:ext cx="1036948" cy="0"/>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cxnSp>
        <p:nvCxnSpPr>
          <p:cNvPr id="18" name="Straight Arrow Connector 17">
            <a:extLst>
              <a:ext uri="{FF2B5EF4-FFF2-40B4-BE49-F238E27FC236}">
                <a16:creationId xmlns:a16="http://schemas.microsoft.com/office/drawing/2014/main" id="{E644249A-7BD5-4274-B10D-381F71523418}"/>
              </a:ext>
            </a:extLst>
          </p:cNvPr>
          <p:cNvCxnSpPr/>
          <p:nvPr/>
        </p:nvCxnSpPr>
        <p:spPr>
          <a:xfrm>
            <a:off x="5317107" y="4122656"/>
            <a:ext cx="1036948" cy="0"/>
          </a:xfrm>
          <a:prstGeom prst="straightConnector1">
            <a:avLst/>
          </a:prstGeom>
          <a:ln w="28575">
            <a:tailEnd type="triangle"/>
          </a:ln>
        </p:spPr>
        <p:style>
          <a:lnRef idx="1">
            <a:schemeClr val="accent3"/>
          </a:lnRef>
          <a:fillRef idx="0">
            <a:schemeClr val="accent3"/>
          </a:fillRef>
          <a:effectRef idx="0">
            <a:schemeClr val="accent3"/>
          </a:effectRef>
          <a:fontRef idx="minor">
            <a:schemeClr val="tx1"/>
          </a:fontRef>
        </p:style>
      </p:cxnSp>
      <p:cxnSp>
        <p:nvCxnSpPr>
          <p:cNvPr id="19" name="Straight Arrow Connector 18">
            <a:extLst>
              <a:ext uri="{FF2B5EF4-FFF2-40B4-BE49-F238E27FC236}">
                <a16:creationId xmlns:a16="http://schemas.microsoft.com/office/drawing/2014/main" id="{CC55353B-614C-49DF-A497-D0E8AC34F4D2}"/>
              </a:ext>
            </a:extLst>
          </p:cNvPr>
          <p:cNvCxnSpPr/>
          <p:nvPr/>
        </p:nvCxnSpPr>
        <p:spPr>
          <a:xfrm>
            <a:off x="5317107" y="4320620"/>
            <a:ext cx="1036948" cy="0"/>
          </a:xfrm>
          <a:prstGeom prst="straightConnector1">
            <a:avLst/>
          </a:prstGeom>
          <a:ln w="28575">
            <a:tailEnd type="triangle"/>
          </a:ln>
        </p:spPr>
        <p:style>
          <a:lnRef idx="1">
            <a:schemeClr val="accent3"/>
          </a:lnRef>
          <a:fillRef idx="0">
            <a:schemeClr val="accent3"/>
          </a:fillRef>
          <a:effectRef idx="0">
            <a:schemeClr val="accent3"/>
          </a:effectRef>
          <a:fontRef idx="minor">
            <a:schemeClr val="tx1"/>
          </a:fontRef>
        </p:style>
      </p:cxnSp>
      <p:cxnSp>
        <p:nvCxnSpPr>
          <p:cNvPr id="20" name="Straight Arrow Connector 19">
            <a:extLst>
              <a:ext uri="{FF2B5EF4-FFF2-40B4-BE49-F238E27FC236}">
                <a16:creationId xmlns:a16="http://schemas.microsoft.com/office/drawing/2014/main" id="{FA11CF21-5AD5-4AC2-B93B-EF48EA0743D5}"/>
              </a:ext>
            </a:extLst>
          </p:cNvPr>
          <p:cNvCxnSpPr/>
          <p:nvPr/>
        </p:nvCxnSpPr>
        <p:spPr>
          <a:xfrm>
            <a:off x="5317107" y="4510727"/>
            <a:ext cx="1036948" cy="0"/>
          </a:xfrm>
          <a:prstGeom prst="straightConnector1">
            <a:avLst/>
          </a:prstGeom>
          <a:ln w="28575">
            <a:tailEnd type="triangle"/>
          </a:ln>
        </p:spPr>
        <p:style>
          <a:lnRef idx="1">
            <a:schemeClr val="accent3"/>
          </a:lnRef>
          <a:fillRef idx="0">
            <a:schemeClr val="accent3"/>
          </a:fillRef>
          <a:effectRef idx="0">
            <a:schemeClr val="accent3"/>
          </a:effectRef>
          <a:fontRef idx="minor">
            <a:schemeClr val="tx1"/>
          </a:fontRef>
        </p:style>
      </p:cxnSp>
      <p:cxnSp>
        <p:nvCxnSpPr>
          <p:cNvPr id="21" name="Straight Arrow Connector 20">
            <a:extLst>
              <a:ext uri="{FF2B5EF4-FFF2-40B4-BE49-F238E27FC236}">
                <a16:creationId xmlns:a16="http://schemas.microsoft.com/office/drawing/2014/main" id="{A4067336-E93C-4927-AAAC-32C1C2930821}"/>
              </a:ext>
            </a:extLst>
          </p:cNvPr>
          <p:cNvCxnSpPr/>
          <p:nvPr/>
        </p:nvCxnSpPr>
        <p:spPr>
          <a:xfrm>
            <a:off x="5366200" y="5472261"/>
            <a:ext cx="1036948" cy="0"/>
          </a:xfrm>
          <a:prstGeom prst="straightConnector1">
            <a:avLst/>
          </a:prstGeom>
          <a:ln w="28575">
            <a:tailEnd type="triangle"/>
          </a:ln>
        </p:spPr>
        <p:style>
          <a:lnRef idx="1">
            <a:schemeClr val="accent3"/>
          </a:lnRef>
          <a:fillRef idx="0">
            <a:schemeClr val="accent3"/>
          </a:fillRef>
          <a:effectRef idx="0">
            <a:schemeClr val="accent3"/>
          </a:effectRef>
          <a:fontRef idx="minor">
            <a:schemeClr val="tx1"/>
          </a:fontRef>
        </p:style>
      </p:cxnSp>
      <p:cxnSp>
        <p:nvCxnSpPr>
          <p:cNvPr id="22" name="Straight Arrow Connector 21">
            <a:extLst>
              <a:ext uri="{FF2B5EF4-FFF2-40B4-BE49-F238E27FC236}">
                <a16:creationId xmlns:a16="http://schemas.microsoft.com/office/drawing/2014/main" id="{B300F056-2E9C-49C7-8B33-FCE56345BAF7}"/>
              </a:ext>
            </a:extLst>
          </p:cNvPr>
          <p:cNvCxnSpPr/>
          <p:nvPr/>
        </p:nvCxnSpPr>
        <p:spPr>
          <a:xfrm>
            <a:off x="5366200" y="5662368"/>
            <a:ext cx="1036948" cy="0"/>
          </a:xfrm>
          <a:prstGeom prst="straightConnector1">
            <a:avLst/>
          </a:prstGeom>
          <a:ln w="28575">
            <a:tailEnd type="triangle"/>
          </a:ln>
        </p:spPr>
        <p:style>
          <a:lnRef idx="1">
            <a:schemeClr val="accent3"/>
          </a:lnRef>
          <a:fillRef idx="0">
            <a:schemeClr val="accent3"/>
          </a:fillRef>
          <a:effectRef idx="0">
            <a:schemeClr val="accent3"/>
          </a:effectRef>
          <a:fontRef idx="minor">
            <a:schemeClr val="tx1"/>
          </a:fontRef>
        </p:style>
      </p:cxnSp>
      <p:cxnSp>
        <p:nvCxnSpPr>
          <p:cNvPr id="24" name="Straight Connector 23">
            <a:extLst>
              <a:ext uri="{FF2B5EF4-FFF2-40B4-BE49-F238E27FC236}">
                <a16:creationId xmlns:a16="http://schemas.microsoft.com/office/drawing/2014/main" id="{C6011A13-4B76-46BD-8D4C-263B9F9C23B6}"/>
              </a:ext>
            </a:extLst>
          </p:cNvPr>
          <p:cNvCxnSpPr>
            <a:cxnSpLocks/>
          </p:cNvCxnSpPr>
          <p:nvPr/>
        </p:nvCxnSpPr>
        <p:spPr>
          <a:xfrm>
            <a:off x="5835581" y="4673600"/>
            <a:ext cx="0" cy="660400"/>
          </a:xfrm>
          <a:prstGeom prst="line">
            <a:avLst/>
          </a:prstGeom>
          <a:ln w="22225">
            <a:solidFill>
              <a:schemeClr val="accent6">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FE68A36-E316-404C-AC4C-BB9ABE45D241}"/>
              </a:ext>
            </a:extLst>
          </p:cNvPr>
          <p:cNvSpPr txBox="1"/>
          <p:nvPr/>
        </p:nvSpPr>
        <p:spPr>
          <a:xfrm>
            <a:off x="3089292" y="3747883"/>
            <a:ext cx="1838960" cy="369332"/>
          </a:xfrm>
          <a:prstGeom prst="rect">
            <a:avLst/>
          </a:prstGeom>
          <a:noFill/>
        </p:spPr>
        <p:txBody>
          <a:bodyPr wrap="square" rtlCol="0">
            <a:spAutoFit/>
          </a:bodyPr>
          <a:lstStyle/>
          <a:p>
            <a:r>
              <a:rPr lang="en-US" b="1">
                <a:solidFill>
                  <a:schemeClr val="accent2">
                    <a:lumMod val="50000"/>
                  </a:schemeClr>
                </a:solidFill>
                <a:latin typeface="Bradley Hand ITC" panose="03070402050302030203" pitchFamily="66" charset="0"/>
              </a:rPr>
              <a:t>thread assigned</a:t>
            </a:r>
          </a:p>
        </p:txBody>
      </p:sp>
      <p:sp>
        <p:nvSpPr>
          <p:cNvPr id="27" name="TextBox 26">
            <a:extLst>
              <a:ext uri="{FF2B5EF4-FFF2-40B4-BE49-F238E27FC236}">
                <a16:creationId xmlns:a16="http://schemas.microsoft.com/office/drawing/2014/main" id="{9B001F20-DD33-4A82-84E6-16C117292C40}"/>
              </a:ext>
            </a:extLst>
          </p:cNvPr>
          <p:cNvSpPr txBox="1"/>
          <p:nvPr/>
        </p:nvSpPr>
        <p:spPr>
          <a:xfrm>
            <a:off x="5271268" y="5866412"/>
            <a:ext cx="1226811" cy="369332"/>
          </a:xfrm>
          <a:prstGeom prst="rect">
            <a:avLst/>
          </a:prstGeom>
          <a:noFill/>
        </p:spPr>
        <p:txBody>
          <a:bodyPr wrap="none" rtlCol="0">
            <a:spAutoFit/>
          </a:bodyPr>
          <a:lstStyle/>
          <a:p>
            <a:r>
              <a:rPr lang="en-US" err="1"/>
              <a:t>threadpool</a:t>
            </a:r>
            <a:endParaRPr lang="en-US"/>
          </a:p>
        </p:txBody>
      </p:sp>
      <p:cxnSp>
        <p:nvCxnSpPr>
          <p:cNvPr id="23" name="Straight Arrow Connector 22">
            <a:extLst>
              <a:ext uri="{FF2B5EF4-FFF2-40B4-BE49-F238E27FC236}">
                <a16:creationId xmlns:a16="http://schemas.microsoft.com/office/drawing/2014/main" id="{CF244B8E-C8EF-4B0C-82C2-DE18702AF655}"/>
              </a:ext>
            </a:extLst>
          </p:cNvPr>
          <p:cNvCxnSpPr>
            <a:cxnSpLocks/>
          </p:cNvCxnSpPr>
          <p:nvPr/>
        </p:nvCxnSpPr>
        <p:spPr>
          <a:xfrm flipH="1">
            <a:off x="1979629" y="2956143"/>
            <a:ext cx="1040493" cy="3873"/>
          </a:xfrm>
          <a:prstGeom prst="straightConnector1">
            <a:avLst/>
          </a:prstGeom>
          <a:ln w="12700">
            <a:solidFill>
              <a:schemeClr val="accent6">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94A82D63-8346-4355-99FB-4FF611600DA6}"/>
              </a:ext>
            </a:extLst>
          </p:cNvPr>
          <p:cNvSpPr/>
          <p:nvPr/>
        </p:nvSpPr>
        <p:spPr>
          <a:xfrm>
            <a:off x="704847" y="2422960"/>
            <a:ext cx="1265357" cy="7633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solidFill>
                  <a:schemeClr val="bg1"/>
                </a:solidFill>
              </a:rPr>
              <a:t>WebApp</a:t>
            </a:r>
          </a:p>
        </p:txBody>
      </p:sp>
    </p:spTree>
    <p:extLst>
      <p:ext uri="{BB962C8B-B14F-4D97-AF65-F5344CB8AC3E}">
        <p14:creationId xmlns:p14="http://schemas.microsoft.com/office/powerpoint/2010/main" val="792088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AEAFEAC3-245D-466A-B3DB-E91C75BC0A96}"/>
              </a:ext>
            </a:extLst>
          </p:cNvPr>
          <p:cNvSpPr>
            <a:spLocks noGrp="1"/>
          </p:cNvSpPr>
          <p:nvPr>
            <p:ph type="body" sz="quarter" idx="13"/>
          </p:nvPr>
        </p:nvSpPr>
        <p:spPr>
          <a:xfrm>
            <a:off x="1077124" y="3054350"/>
            <a:ext cx="3710908" cy="749300"/>
          </a:xfrm>
        </p:spPr>
        <p:txBody>
          <a:bodyPr anchor="t"/>
          <a:lstStyle/>
          <a:p>
            <a:r>
              <a:rPr lang="en-US"/>
              <a:t>Re-cap</a:t>
            </a:r>
            <a:endParaRPr lang="de-DE"/>
          </a:p>
        </p:txBody>
      </p:sp>
      <p:pic>
        <p:nvPicPr>
          <p:cNvPr id="13" name="Bildplatzhalter 12" descr="Ein Bild, das Gebäude enthält.&#10;&#10;Mit hoher Zuverlässigkeit generierte Beschreibung">
            <a:extLst>
              <a:ext uri="{FF2B5EF4-FFF2-40B4-BE49-F238E27FC236}">
                <a16:creationId xmlns:a16="http://schemas.microsoft.com/office/drawing/2014/main" id="{458E5FDA-9505-4808-AE3B-9D0639996449}"/>
              </a:ext>
            </a:extLst>
          </p:cNvPr>
          <p:cNvPicPr>
            <a:picLocks noGrp="1" noChangeAspect="1"/>
          </p:cNvPicPr>
          <p:nvPr>
            <p:ph type="pic" sz="quarter" idx="14"/>
          </p:nvPr>
        </p:nvPicPr>
        <p:blipFill>
          <a:blip r:embed="rId2"/>
          <a:srcRect l="16667" r="16667"/>
          <a:stretch>
            <a:fillRect/>
          </a:stretch>
        </p:blipFill>
        <p:spPr/>
      </p:pic>
      <p:sp>
        <p:nvSpPr>
          <p:cNvPr id="2" name="Rectangle 1">
            <a:extLst>
              <a:ext uri="{FF2B5EF4-FFF2-40B4-BE49-F238E27FC236}">
                <a16:creationId xmlns:a16="http://schemas.microsoft.com/office/drawing/2014/main" id="{34D672D8-70C8-4573-8F65-B9AFA65DC2C7}"/>
              </a:ext>
            </a:extLst>
          </p:cNvPr>
          <p:cNvSpPr/>
          <p:nvPr/>
        </p:nvSpPr>
        <p:spPr>
          <a:xfrm>
            <a:off x="5974813" y="3244334"/>
            <a:ext cx="242374" cy="369332"/>
          </a:xfrm>
          <a:prstGeom prst="rect">
            <a:avLst/>
          </a:prstGeom>
        </p:spPr>
        <p:txBody>
          <a:bodyPr wrap="none">
            <a:spAutoFit/>
          </a:bodyPr>
          <a:lstStyle/>
          <a:p>
            <a:r>
              <a:rPr lang="en-US">
                <a:solidFill>
                  <a:srgbClr val="000000"/>
                </a:solidFill>
                <a:latin typeface="Times New Roman" panose="02020603050405020304" pitchFamily="18" charset="0"/>
              </a:rPr>
              <a:t> </a:t>
            </a:r>
            <a:endParaRPr lang="en-US"/>
          </a:p>
        </p:txBody>
      </p:sp>
    </p:spTree>
    <p:extLst>
      <p:ext uri="{BB962C8B-B14F-4D97-AF65-F5344CB8AC3E}">
        <p14:creationId xmlns:p14="http://schemas.microsoft.com/office/powerpoint/2010/main" val="28692503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F882D-0963-4FE6-A07E-51020C160765}"/>
              </a:ext>
            </a:extLst>
          </p:cNvPr>
          <p:cNvSpPr>
            <a:spLocks noGrp="1"/>
          </p:cNvSpPr>
          <p:nvPr>
            <p:ph type="title"/>
          </p:nvPr>
        </p:nvSpPr>
        <p:spPr/>
        <p:txBody>
          <a:bodyPr/>
          <a:lstStyle/>
          <a:p>
            <a:r>
              <a:rPr lang="en-US"/>
              <a:t>Timeout failure</a:t>
            </a:r>
          </a:p>
        </p:txBody>
      </p:sp>
      <p:sp>
        <p:nvSpPr>
          <p:cNvPr id="5" name="Rectangle: Rounded Corners 4">
            <a:extLst>
              <a:ext uri="{FF2B5EF4-FFF2-40B4-BE49-F238E27FC236}">
                <a16:creationId xmlns:a16="http://schemas.microsoft.com/office/drawing/2014/main" id="{19D185D6-7F19-482E-AC28-0B67786A01DB}"/>
              </a:ext>
            </a:extLst>
          </p:cNvPr>
          <p:cNvSpPr/>
          <p:nvPr/>
        </p:nvSpPr>
        <p:spPr>
          <a:xfrm>
            <a:off x="2611222" y="2130458"/>
            <a:ext cx="3026004" cy="105580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b="1">
                <a:solidFill>
                  <a:schemeClr val="bg1"/>
                </a:solidFill>
              </a:rPr>
              <a:t>User Service</a:t>
            </a:r>
          </a:p>
        </p:txBody>
      </p:sp>
      <p:sp>
        <p:nvSpPr>
          <p:cNvPr id="6" name="Rectangle: Rounded Corners 5">
            <a:extLst>
              <a:ext uri="{FF2B5EF4-FFF2-40B4-BE49-F238E27FC236}">
                <a16:creationId xmlns:a16="http://schemas.microsoft.com/office/drawing/2014/main" id="{AC7CC3C6-68BB-4113-9C06-779D51245633}"/>
              </a:ext>
            </a:extLst>
          </p:cNvPr>
          <p:cNvSpPr/>
          <p:nvPr/>
        </p:nvSpPr>
        <p:spPr>
          <a:xfrm>
            <a:off x="8088719" y="2130458"/>
            <a:ext cx="3026004" cy="105580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b="1">
                <a:solidFill>
                  <a:schemeClr val="bg1"/>
                </a:solidFill>
              </a:rPr>
              <a:t>Movie Service</a:t>
            </a:r>
          </a:p>
        </p:txBody>
      </p:sp>
      <p:cxnSp>
        <p:nvCxnSpPr>
          <p:cNvPr id="8" name="Straight Arrow Connector 7">
            <a:extLst>
              <a:ext uri="{FF2B5EF4-FFF2-40B4-BE49-F238E27FC236}">
                <a16:creationId xmlns:a16="http://schemas.microsoft.com/office/drawing/2014/main" id="{9551611B-4D02-4DB2-AE07-D0DBCBAAEA94}"/>
              </a:ext>
            </a:extLst>
          </p:cNvPr>
          <p:cNvCxnSpPr>
            <a:endCxn id="5" idx="1"/>
          </p:cNvCxnSpPr>
          <p:nvPr/>
        </p:nvCxnSpPr>
        <p:spPr>
          <a:xfrm>
            <a:off x="1574274" y="2658359"/>
            <a:ext cx="1036948" cy="0"/>
          </a:xfrm>
          <a:prstGeom prst="straightConnector1">
            <a:avLst/>
          </a:prstGeom>
          <a:ln w="12700">
            <a:solidFill>
              <a:schemeClr val="accent6">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F78C716-592E-4F9F-BAD4-390F71C794AF}"/>
              </a:ext>
            </a:extLst>
          </p:cNvPr>
          <p:cNvCxnSpPr>
            <a:cxnSpLocks/>
          </p:cNvCxnSpPr>
          <p:nvPr/>
        </p:nvCxnSpPr>
        <p:spPr>
          <a:xfrm>
            <a:off x="5637226" y="2507527"/>
            <a:ext cx="2451493" cy="0"/>
          </a:xfrm>
          <a:prstGeom prst="straightConnector1">
            <a:avLst/>
          </a:prstGeom>
          <a:ln w="12700">
            <a:solidFill>
              <a:schemeClr val="accent6">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84ACB02-7041-449A-AA46-C73146626011}"/>
              </a:ext>
            </a:extLst>
          </p:cNvPr>
          <p:cNvCxnSpPr>
            <a:cxnSpLocks/>
          </p:cNvCxnSpPr>
          <p:nvPr/>
        </p:nvCxnSpPr>
        <p:spPr>
          <a:xfrm flipH="1">
            <a:off x="6690305" y="2801639"/>
            <a:ext cx="1398416" cy="3667"/>
          </a:xfrm>
          <a:prstGeom prst="straightConnector1">
            <a:avLst/>
          </a:prstGeom>
          <a:ln w="12700">
            <a:solidFill>
              <a:schemeClr val="accent6">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143B1A6-DF77-42B6-9828-B7EE50E0D18D}"/>
              </a:ext>
            </a:extLst>
          </p:cNvPr>
          <p:cNvSpPr txBox="1"/>
          <p:nvPr/>
        </p:nvSpPr>
        <p:spPr>
          <a:xfrm>
            <a:off x="6237112" y="2209741"/>
            <a:ext cx="576825" cy="369332"/>
          </a:xfrm>
          <a:prstGeom prst="rect">
            <a:avLst/>
          </a:prstGeom>
          <a:noFill/>
        </p:spPr>
        <p:txBody>
          <a:bodyPr wrap="none" rtlCol="0">
            <a:spAutoFit/>
          </a:bodyPr>
          <a:lstStyle/>
          <a:p>
            <a:r>
              <a:rPr lang="en-US"/>
              <a:t>http</a:t>
            </a:r>
          </a:p>
        </p:txBody>
      </p:sp>
      <p:sp>
        <p:nvSpPr>
          <p:cNvPr id="14" name="TextBox 13">
            <a:extLst>
              <a:ext uri="{FF2B5EF4-FFF2-40B4-BE49-F238E27FC236}">
                <a16:creationId xmlns:a16="http://schemas.microsoft.com/office/drawing/2014/main" id="{433B2820-C319-4109-8CBF-736B5BAE30A7}"/>
              </a:ext>
            </a:extLst>
          </p:cNvPr>
          <p:cNvSpPr txBox="1"/>
          <p:nvPr/>
        </p:nvSpPr>
        <p:spPr>
          <a:xfrm>
            <a:off x="5921191" y="3172659"/>
            <a:ext cx="1981633" cy="338554"/>
          </a:xfrm>
          <a:prstGeom prst="rect">
            <a:avLst/>
          </a:prstGeom>
          <a:noFill/>
        </p:spPr>
        <p:txBody>
          <a:bodyPr wrap="none" rtlCol="0">
            <a:spAutoFit/>
          </a:bodyPr>
          <a:lstStyle/>
          <a:p>
            <a:r>
              <a:rPr lang="en-US" sz="1600" b="1">
                <a:solidFill>
                  <a:schemeClr val="accent2">
                    <a:lumMod val="50000"/>
                  </a:schemeClr>
                </a:solidFill>
                <a:latin typeface="Bradley Hand ITC" panose="03070402050302030203" pitchFamily="66" charset="0"/>
              </a:rPr>
              <a:t>Waiting for response</a:t>
            </a:r>
          </a:p>
        </p:txBody>
      </p:sp>
      <p:sp>
        <p:nvSpPr>
          <p:cNvPr id="15" name="TextBox 14">
            <a:extLst>
              <a:ext uri="{FF2B5EF4-FFF2-40B4-BE49-F238E27FC236}">
                <a16:creationId xmlns:a16="http://schemas.microsoft.com/office/drawing/2014/main" id="{55FD9389-C5A1-4647-A2BE-1C5A199B1B7D}"/>
              </a:ext>
            </a:extLst>
          </p:cNvPr>
          <p:cNvSpPr txBox="1"/>
          <p:nvPr/>
        </p:nvSpPr>
        <p:spPr>
          <a:xfrm>
            <a:off x="1617835" y="2326757"/>
            <a:ext cx="900439" cy="369332"/>
          </a:xfrm>
          <a:prstGeom prst="rect">
            <a:avLst/>
          </a:prstGeom>
          <a:noFill/>
        </p:spPr>
        <p:txBody>
          <a:bodyPr wrap="none" rtlCol="0">
            <a:spAutoFit/>
          </a:bodyPr>
          <a:lstStyle/>
          <a:p>
            <a:r>
              <a:rPr lang="en-US"/>
              <a:t>request</a:t>
            </a:r>
          </a:p>
        </p:txBody>
      </p:sp>
      <p:sp>
        <p:nvSpPr>
          <p:cNvPr id="16" name="Rectangle 15">
            <a:extLst>
              <a:ext uri="{FF2B5EF4-FFF2-40B4-BE49-F238E27FC236}">
                <a16:creationId xmlns:a16="http://schemas.microsoft.com/office/drawing/2014/main" id="{CD4E52F0-9CDF-4654-A9D4-31914182B59F}"/>
              </a:ext>
            </a:extLst>
          </p:cNvPr>
          <p:cNvSpPr/>
          <p:nvPr/>
        </p:nvSpPr>
        <p:spPr>
          <a:xfrm>
            <a:off x="4001540" y="3657599"/>
            <a:ext cx="1635686" cy="2186991"/>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CCD98AE9-4268-4F05-B36A-C0ED022824BA}"/>
              </a:ext>
            </a:extLst>
          </p:cNvPr>
          <p:cNvCxnSpPr/>
          <p:nvPr/>
        </p:nvCxnSpPr>
        <p:spPr>
          <a:xfrm>
            <a:off x="4260777" y="3932549"/>
            <a:ext cx="1036948" cy="0"/>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cxnSp>
        <p:nvCxnSpPr>
          <p:cNvPr id="18" name="Straight Arrow Connector 17">
            <a:extLst>
              <a:ext uri="{FF2B5EF4-FFF2-40B4-BE49-F238E27FC236}">
                <a16:creationId xmlns:a16="http://schemas.microsoft.com/office/drawing/2014/main" id="{E644249A-7BD5-4274-B10D-381F71523418}"/>
              </a:ext>
            </a:extLst>
          </p:cNvPr>
          <p:cNvCxnSpPr/>
          <p:nvPr/>
        </p:nvCxnSpPr>
        <p:spPr>
          <a:xfrm>
            <a:off x="4260777" y="4221638"/>
            <a:ext cx="1036948" cy="0"/>
          </a:xfrm>
          <a:prstGeom prst="straightConnector1">
            <a:avLst/>
          </a:prstGeom>
          <a:ln w="28575">
            <a:tailEnd type="triangle"/>
          </a:ln>
        </p:spPr>
        <p:style>
          <a:lnRef idx="1">
            <a:schemeClr val="accent3"/>
          </a:lnRef>
          <a:fillRef idx="0">
            <a:schemeClr val="accent3"/>
          </a:fillRef>
          <a:effectRef idx="0">
            <a:schemeClr val="accent3"/>
          </a:effectRef>
          <a:fontRef idx="minor">
            <a:schemeClr val="tx1"/>
          </a:fontRef>
        </p:style>
      </p:cxnSp>
      <p:cxnSp>
        <p:nvCxnSpPr>
          <p:cNvPr id="20" name="Straight Arrow Connector 19">
            <a:extLst>
              <a:ext uri="{FF2B5EF4-FFF2-40B4-BE49-F238E27FC236}">
                <a16:creationId xmlns:a16="http://schemas.microsoft.com/office/drawing/2014/main" id="{FA11CF21-5AD5-4AC2-B93B-EF48EA0743D5}"/>
              </a:ext>
            </a:extLst>
          </p:cNvPr>
          <p:cNvCxnSpPr/>
          <p:nvPr/>
        </p:nvCxnSpPr>
        <p:spPr>
          <a:xfrm>
            <a:off x="4260777" y="4510727"/>
            <a:ext cx="1036948" cy="0"/>
          </a:xfrm>
          <a:prstGeom prst="straightConnector1">
            <a:avLst/>
          </a:prstGeom>
          <a:ln w="28575">
            <a:tailEnd type="triangle"/>
          </a:ln>
        </p:spPr>
        <p:style>
          <a:lnRef idx="1">
            <a:schemeClr val="accent3"/>
          </a:lnRef>
          <a:fillRef idx="0">
            <a:schemeClr val="accent3"/>
          </a:fillRef>
          <a:effectRef idx="0">
            <a:schemeClr val="accent3"/>
          </a:effectRef>
          <a:fontRef idx="minor">
            <a:schemeClr val="tx1"/>
          </a:fontRef>
        </p:style>
      </p:cxnSp>
      <p:cxnSp>
        <p:nvCxnSpPr>
          <p:cNvPr id="21" name="Straight Arrow Connector 20">
            <a:extLst>
              <a:ext uri="{FF2B5EF4-FFF2-40B4-BE49-F238E27FC236}">
                <a16:creationId xmlns:a16="http://schemas.microsoft.com/office/drawing/2014/main" id="{A4067336-E93C-4927-AAAC-32C1C2930821}"/>
              </a:ext>
            </a:extLst>
          </p:cNvPr>
          <p:cNvCxnSpPr/>
          <p:nvPr/>
        </p:nvCxnSpPr>
        <p:spPr>
          <a:xfrm>
            <a:off x="4309870" y="5431621"/>
            <a:ext cx="1036948" cy="0"/>
          </a:xfrm>
          <a:prstGeom prst="straightConnector1">
            <a:avLst/>
          </a:prstGeom>
          <a:ln w="28575">
            <a:tailEnd type="triangle"/>
          </a:ln>
        </p:spPr>
        <p:style>
          <a:lnRef idx="1">
            <a:schemeClr val="accent3"/>
          </a:lnRef>
          <a:fillRef idx="0">
            <a:schemeClr val="accent3"/>
          </a:fillRef>
          <a:effectRef idx="0">
            <a:schemeClr val="accent3"/>
          </a:effectRef>
          <a:fontRef idx="minor">
            <a:schemeClr val="tx1"/>
          </a:fontRef>
        </p:style>
      </p:cxnSp>
      <p:cxnSp>
        <p:nvCxnSpPr>
          <p:cNvPr id="22" name="Straight Arrow Connector 21">
            <a:extLst>
              <a:ext uri="{FF2B5EF4-FFF2-40B4-BE49-F238E27FC236}">
                <a16:creationId xmlns:a16="http://schemas.microsoft.com/office/drawing/2014/main" id="{B300F056-2E9C-49C7-8B33-FCE56345BAF7}"/>
              </a:ext>
            </a:extLst>
          </p:cNvPr>
          <p:cNvCxnSpPr/>
          <p:nvPr/>
        </p:nvCxnSpPr>
        <p:spPr>
          <a:xfrm>
            <a:off x="4309870" y="5662368"/>
            <a:ext cx="1036948" cy="0"/>
          </a:xfrm>
          <a:prstGeom prst="straightConnector1">
            <a:avLst/>
          </a:prstGeom>
          <a:ln w="28575">
            <a:tailEnd type="triangle"/>
          </a:ln>
        </p:spPr>
        <p:style>
          <a:lnRef idx="1">
            <a:schemeClr val="accent3"/>
          </a:lnRef>
          <a:fillRef idx="0">
            <a:schemeClr val="accent3"/>
          </a:fillRef>
          <a:effectRef idx="0">
            <a:schemeClr val="accent3"/>
          </a:effectRef>
          <a:fontRef idx="minor">
            <a:schemeClr val="tx1"/>
          </a:fontRef>
        </p:style>
      </p:cxnSp>
      <p:cxnSp>
        <p:nvCxnSpPr>
          <p:cNvPr id="24" name="Straight Connector 23">
            <a:extLst>
              <a:ext uri="{FF2B5EF4-FFF2-40B4-BE49-F238E27FC236}">
                <a16:creationId xmlns:a16="http://schemas.microsoft.com/office/drawing/2014/main" id="{C6011A13-4B76-46BD-8D4C-263B9F9C23B6}"/>
              </a:ext>
            </a:extLst>
          </p:cNvPr>
          <p:cNvCxnSpPr>
            <a:cxnSpLocks/>
          </p:cNvCxnSpPr>
          <p:nvPr/>
        </p:nvCxnSpPr>
        <p:spPr>
          <a:xfrm>
            <a:off x="4779251" y="4673600"/>
            <a:ext cx="0" cy="660400"/>
          </a:xfrm>
          <a:prstGeom prst="line">
            <a:avLst/>
          </a:prstGeom>
          <a:ln w="22225">
            <a:solidFill>
              <a:schemeClr val="accent6">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FE68A36-E316-404C-AC4C-BB9ABE45D241}"/>
              </a:ext>
            </a:extLst>
          </p:cNvPr>
          <p:cNvSpPr txBox="1"/>
          <p:nvPr/>
        </p:nvSpPr>
        <p:spPr>
          <a:xfrm>
            <a:off x="2859556" y="3694352"/>
            <a:ext cx="1141983" cy="338554"/>
          </a:xfrm>
          <a:prstGeom prst="rect">
            <a:avLst/>
          </a:prstGeom>
          <a:noFill/>
        </p:spPr>
        <p:txBody>
          <a:bodyPr wrap="square" rtlCol="0">
            <a:spAutoFit/>
          </a:bodyPr>
          <a:lstStyle/>
          <a:p>
            <a:r>
              <a:rPr lang="en-US" sz="1600"/>
              <a:t>request-1</a:t>
            </a:r>
          </a:p>
        </p:txBody>
      </p:sp>
      <p:sp>
        <p:nvSpPr>
          <p:cNvPr id="27" name="TextBox 26">
            <a:extLst>
              <a:ext uri="{FF2B5EF4-FFF2-40B4-BE49-F238E27FC236}">
                <a16:creationId xmlns:a16="http://schemas.microsoft.com/office/drawing/2014/main" id="{9B001F20-DD33-4A82-84E6-16C117292C40}"/>
              </a:ext>
            </a:extLst>
          </p:cNvPr>
          <p:cNvSpPr txBox="1"/>
          <p:nvPr/>
        </p:nvSpPr>
        <p:spPr>
          <a:xfrm>
            <a:off x="4275898" y="5866412"/>
            <a:ext cx="1226811" cy="369332"/>
          </a:xfrm>
          <a:prstGeom prst="rect">
            <a:avLst/>
          </a:prstGeom>
          <a:noFill/>
        </p:spPr>
        <p:txBody>
          <a:bodyPr wrap="none" rtlCol="0">
            <a:spAutoFit/>
          </a:bodyPr>
          <a:lstStyle/>
          <a:p>
            <a:r>
              <a:rPr lang="en-US" err="1"/>
              <a:t>threadpool</a:t>
            </a:r>
            <a:endParaRPr lang="en-US"/>
          </a:p>
        </p:txBody>
      </p:sp>
      <p:pic>
        <p:nvPicPr>
          <p:cNvPr id="28" name="Picture 27" descr="A picture containing drawing&#10;&#10;Description automatically generated">
            <a:extLst>
              <a:ext uri="{FF2B5EF4-FFF2-40B4-BE49-F238E27FC236}">
                <a16:creationId xmlns:a16="http://schemas.microsoft.com/office/drawing/2014/main" id="{118A0638-62C3-4F72-9648-A1FBDB8A10A7}"/>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6251850" y="2620640"/>
            <a:ext cx="293559" cy="335496"/>
          </a:xfrm>
          <a:prstGeom prst="rect">
            <a:avLst/>
          </a:prstGeom>
        </p:spPr>
      </p:pic>
      <p:sp>
        <p:nvSpPr>
          <p:cNvPr id="31" name="TextBox 30">
            <a:extLst>
              <a:ext uri="{FF2B5EF4-FFF2-40B4-BE49-F238E27FC236}">
                <a16:creationId xmlns:a16="http://schemas.microsoft.com/office/drawing/2014/main" id="{3CD26A24-C694-4808-95BF-B8FF4F7B9D7B}"/>
              </a:ext>
            </a:extLst>
          </p:cNvPr>
          <p:cNvSpPr txBox="1"/>
          <p:nvPr/>
        </p:nvSpPr>
        <p:spPr>
          <a:xfrm>
            <a:off x="8610904" y="3389008"/>
            <a:ext cx="2900153" cy="584775"/>
          </a:xfrm>
          <a:prstGeom prst="rect">
            <a:avLst/>
          </a:prstGeom>
          <a:noFill/>
        </p:spPr>
        <p:txBody>
          <a:bodyPr wrap="none" rtlCol="0">
            <a:spAutoFit/>
          </a:bodyPr>
          <a:lstStyle/>
          <a:p>
            <a:pPr algn="ctr"/>
            <a:r>
              <a:rPr lang="en-US" sz="1600" b="1">
                <a:solidFill>
                  <a:schemeClr val="accent2">
                    <a:lumMod val="50000"/>
                  </a:schemeClr>
                </a:solidFill>
                <a:latin typeface="Bradley Hand ITC" panose="03070402050302030203" pitchFamily="66" charset="0"/>
              </a:rPr>
              <a:t>Service could be overloaded</a:t>
            </a:r>
          </a:p>
          <a:p>
            <a:pPr algn="ctr"/>
            <a:r>
              <a:rPr lang="en-US" sz="1600" b="1">
                <a:solidFill>
                  <a:schemeClr val="accent2">
                    <a:lumMod val="50000"/>
                  </a:schemeClr>
                </a:solidFill>
                <a:latin typeface="Bradley Hand ITC" panose="03070402050302030203" pitchFamily="66" charset="0"/>
              </a:rPr>
              <a:t>(One of many possible reasons)</a:t>
            </a:r>
          </a:p>
        </p:txBody>
      </p:sp>
      <p:pic>
        <p:nvPicPr>
          <p:cNvPr id="33" name="Picture 32" descr="A picture containing clock&#10;&#10;Description automatically generated">
            <a:extLst>
              <a:ext uri="{FF2B5EF4-FFF2-40B4-BE49-F238E27FC236}">
                <a16:creationId xmlns:a16="http://schemas.microsoft.com/office/drawing/2014/main" id="{16F286BD-CEDC-41FA-A2D4-CE831A1DAF54}"/>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323379" y="3741286"/>
            <a:ext cx="322398" cy="322398"/>
          </a:xfrm>
          <a:prstGeom prst="rect">
            <a:avLst/>
          </a:prstGeom>
        </p:spPr>
      </p:pic>
      <p:sp>
        <p:nvSpPr>
          <p:cNvPr id="34" name="TextBox 33">
            <a:extLst>
              <a:ext uri="{FF2B5EF4-FFF2-40B4-BE49-F238E27FC236}">
                <a16:creationId xmlns:a16="http://schemas.microsoft.com/office/drawing/2014/main" id="{F2B0FBC2-05AD-4B7B-8421-84E59902F9EC}"/>
              </a:ext>
            </a:extLst>
          </p:cNvPr>
          <p:cNvSpPr txBox="1"/>
          <p:nvPr/>
        </p:nvSpPr>
        <p:spPr>
          <a:xfrm>
            <a:off x="2859556" y="4029439"/>
            <a:ext cx="1141983" cy="338554"/>
          </a:xfrm>
          <a:prstGeom prst="rect">
            <a:avLst/>
          </a:prstGeom>
          <a:noFill/>
        </p:spPr>
        <p:txBody>
          <a:bodyPr wrap="square" rtlCol="0">
            <a:spAutoFit/>
          </a:bodyPr>
          <a:lstStyle/>
          <a:p>
            <a:r>
              <a:rPr lang="en-US" sz="1600"/>
              <a:t>request-2</a:t>
            </a:r>
          </a:p>
        </p:txBody>
      </p:sp>
      <p:sp>
        <p:nvSpPr>
          <p:cNvPr id="35" name="TextBox 34">
            <a:extLst>
              <a:ext uri="{FF2B5EF4-FFF2-40B4-BE49-F238E27FC236}">
                <a16:creationId xmlns:a16="http://schemas.microsoft.com/office/drawing/2014/main" id="{DED0D0FF-FFFF-4319-8481-719E736E0DAF}"/>
              </a:ext>
            </a:extLst>
          </p:cNvPr>
          <p:cNvSpPr txBox="1"/>
          <p:nvPr/>
        </p:nvSpPr>
        <p:spPr>
          <a:xfrm>
            <a:off x="2859556" y="5421148"/>
            <a:ext cx="1141983" cy="338554"/>
          </a:xfrm>
          <a:prstGeom prst="rect">
            <a:avLst/>
          </a:prstGeom>
          <a:noFill/>
        </p:spPr>
        <p:txBody>
          <a:bodyPr wrap="square" rtlCol="0">
            <a:spAutoFit/>
          </a:bodyPr>
          <a:lstStyle/>
          <a:p>
            <a:r>
              <a:rPr lang="en-US" sz="1600"/>
              <a:t>request-N</a:t>
            </a:r>
          </a:p>
        </p:txBody>
      </p:sp>
      <p:cxnSp>
        <p:nvCxnSpPr>
          <p:cNvPr id="36" name="Straight Connector 35">
            <a:extLst>
              <a:ext uri="{FF2B5EF4-FFF2-40B4-BE49-F238E27FC236}">
                <a16:creationId xmlns:a16="http://schemas.microsoft.com/office/drawing/2014/main" id="{F04255BF-C2B2-4F51-9345-6DC3D13FACF4}"/>
              </a:ext>
            </a:extLst>
          </p:cNvPr>
          <p:cNvCxnSpPr>
            <a:cxnSpLocks/>
            <a:stCxn id="34" idx="2"/>
            <a:endCxn id="35" idx="0"/>
          </p:cNvCxnSpPr>
          <p:nvPr/>
        </p:nvCxnSpPr>
        <p:spPr>
          <a:xfrm>
            <a:off x="3430548" y="4367993"/>
            <a:ext cx="0" cy="1053155"/>
          </a:xfrm>
          <a:prstGeom prst="line">
            <a:avLst/>
          </a:prstGeom>
          <a:ln w="22225">
            <a:solidFill>
              <a:schemeClr val="accent6">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29" name="Rectangle: Rounded Corners 28">
            <a:extLst>
              <a:ext uri="{FF2B5EF4-FFF2-40B4-BE49-F238E27FC236}">
                <a16:creationId xmlns:a16="http://schemas.microsoft.com/office/drawing/2014/main" id="{33DB1ED6-7504-4901-8765-77AB02D38233}"/>
              </a:ext>
            </a:extLst>
          </p:cNvPr>
          <p:cNvSpPr/>
          <p:nvPr/>
        </p:nvSpPr>
        <p:spPr>
          <a:xfrm>
            <a:off x="295947" y="2366127"/>
            <a:ext cx="1265357" cy="7633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solidFill>
                  <a:schemeClr val="bg1"/>
                </a:solidFill>
              </a:rPr>
              <a:t>WebApp</a:t>
            </a:r>
          </a:p>
        </p:txBody>
      </p:sp>
    </p:spTree>
    <p:extLst>
      <p:ext uri="{BB962C8B-B14F-4D97-AF65-F5344CB8AC3E}">
        <p14:creationId xmlns:p14="http://schemas.microsoft.com/office/powerpoint/2010/main" val="1153575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4" grpId="0"/>
      <p:bldP spid="3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F882D-0963-4FE6-A07E-51020C160765}"/>
              </a:ext>
            </a:extLst>
          </p:cNvPr>
          <p:cNvSpPr>
            <a:spLocks noGrp="1"/>
          </p:cNvSpPr>
          <p:nvPr>
            <p:ph type="title"/>
          </p:nvPr>
        </p:nvSpPr>
        <p:spPr/>
        <p:txBody>
          <a:bodyPr/>
          <a:lstStyle/>
          <a:p>
            <a:r>
              <a:rPr lang="en-US"/>
              <a:t>Timeout failure</a:t>
            </a:r>
          </a:p>
        </p:txBody>
      </p:sp>
      <p:sp>
        <p:nvSpPr>
          <p:cNvPr id="5" name="Rectangle: Rounded Corners 4">
            <a:extLst>
              <a:ext uri="{FF2B5EF4-FFF2-40B4-BE49-F238E27FC236}">
                <a16:creationId xmlns:a16="http://schemas.microsoft.com/office/drawing/2014/main" id="{19D185D6-7F19-482E-AC28-0B67786A01DB}"/>
              </a:ext>
            </a:extLst>
          </p:cNvPr>
          <p:cNvSpPr/>
          <p:nvPr/>
        </p:nvSpPr>
        <p:spPr>
          <a:xfrm>
            <a:off x="2860538" y="2130458"/>
            <a:ext cx="3026004" cy="105580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b="1">
                <a:solidFill>
                  <a:schemeClr val="bg1"/>
                </a:solidFill>
              </a:rPr>
              <a:t>User Service</a:t>
            </a:r>
          </a:p>
        </p:txBody>
      </p:sp>
      <p:sp>
        <p:nvSpPr>
          <p:cNvPr id="6" name="Rectangle: Rounded Corners 5">
            <a:extLst>
              <a:ext uri="{FF2B5EF4-FFF2-40B4-BE49-F238E27FC236}">
                <a16:creationId xmlns:a16="http://schemas.microsoft.com/office/drawing/2014/main" id="{AC7CC3C6-68BB-4113-9C06-779D51245633}"/>
              </a:ext>
            </a:extLst>
          </p:cNvPr>
          <p:cNvSpPr/>
          <p:nvPr/>
        </p:nvSpPr>
        <p:spPr>
          <a:xfrm>
            <a:off x="8338035" y="2130458"/>
            <a:ext cx="3026004" cy="105580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b="1">
                <a:solidFill>
                  <a:schemeClr val="bg1"/>
                </a:solidFill>
              </a:rPr>
              <a:t>Movie Service</a:t>
            </a:r>
          </a:p>
        </p:txBody>
      </p:sp>
      <p:cxnSp>
        <p:nvCxnSpPr>
          <p:cNvPr id="8" name="Straight Arrow Connector 7">
            <a:extLst>
              <a:ext uri="{FF2B5EF4-FFF2-40B4-BE49-F238E27FC236}">
                <a16:creationId xmlns:a16="http://schemas.microsoft.com/office/drawing/2014/main" id="{9551611B-4D02-4DB2-AE07-D0DBCBAAEA94}"/>
              </a:ext>
            </a:extLst>
          </p:cNvPr>
          <p:cNvCxnSpPr>
            <a:endCxn id="5" idx="1"/>
          </p:cNvCxnSpPr>
          <p:nvPr/>
        </p:nvCxnSpPr>
        <p:spPr>
          <a:xfrm>
            <a:off x="1823590" y="2658359"/>
            <a:ext cx="1036948" cy="0"/>
          </a:xfrm>
          <a:prstGeom prst="straightConnector1">
            <a:avLst/>
          </a:prstGeom>
          <a:ln w="12700">
            <a:solidFill>
              <a:schemeClr val="accent6">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F78C716-592E-4F9F-BAD4-390F71C794AF}"/>
              </a:ext>
            </a:extLst>
          </p:cNvPr>
          <p:cNvCxnSpPr>
            <a:cxnSpLocks/>
          </p:cNvCxnSpPr>
          <p:nvPr/>
        </p:nvCxnSpPr>
        <p:spPr>
          <a:xfrm>
            <a:off x="5886542" y="2658139"/>
            <a:ext cx="1846786" cy="220"/>
          </a:xfrm>
          <a:prstGeom prst="straightConnector1">
            <a:avLst/>
          </a:prstGeom>
          <a:ln w="12700">
            <a:solidFill>
              <a:schemeClr val="accent6">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5FD9389-C5A1-4647-A2BE-1C5A199B1B7D}"/>
              </a:ext>
            </a:extLst>
          </p:cNvPr>
          <p:cNvSpPr txBox="1"/>
          <p:nvPr/>
        </p:nvSpPr>
        <p:spPr>
          <a:xfrm>
            <a:off x="1866616" y="2620640"/>
            <a:ext cx="900439" cy="369332"/>
          </a:xfrm>
          <a:prstGeom prst="rect">
            <a:avLst/>
          </a:prstGeom>
          <a:noFill/>
        </p:spPr>
        <p:txBody>
          <a:bodyPr wrap="none" rtlCol="0">
            <a:spAutoFit/>
          </a:bodyPr>
          <a:lstStyle/>
          <a:p>
            <a:r>
              <a:rPr lang="en-US"/>
              <a:t>request</a:t>
            </a:r>
          </a:p>
        </p:txBody>
      </p:sp>
      <p:sp>
        <p:nvSpPr>
          <p:cNvPr id="16" name="Rectangle 15">
            <a:extLst>
              <a:ext uri="{FF2B5EF4-FFF2-40B4-BE49-F238E27FC236}">
                <a16:creationId xmlns:a16="http://schemas.microsoft.com/office/drawing/2014/main" id="{CD4E52F0-9CDF-4654-A9D4-31914182B59F}"/>
              </a:ext>
            </a:extLst>
          </p:cNvPr>
          <p:cNvSpPr/>
          <p:nvPr/>
        </p:nvSpPr>
        <p:spPr>
          <a:xfrm>
            <a:off x="4250856" y="3657599"/>
            <a:ext cx="1635686" cy="2186991"/>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CCD98AE9-4268-4F05-B36A-C0ED022824BA}"/>
              </a:ext>
            </a:extLst>
          </p:cNvPr>
          <p:cNvCxnSpPr/>
          <p:nvPr/>
        </p:nvCxnSpPr>
        <p:spPr>
          <a:xfrm>
            <a:off x="4510093" y="3932549"/>
            <a:ext cx="1036948" cy="0"/>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cxnSp>
        <p:nvCxnSpPr>
          <p:cNvPr id="18" name="Straight Arrow Connector 17">
            <a:extLst>
              <a:ext uri="{FF2B5EF4-FFF2-40B4-BE49-F238E27FC236}">
                <a16:creationId xmlns:a16="http://schemas.microsoft.com/office/drawing/2014/main" id="{E644249A-7BD5-4274-B10D-381F71523418}"/>
              </a:ext>
            </a:extLst>
          </p:cNvPr>
          <p:cNvCxnSpPr/>
          <p:nvPr/>
        </p:nvCxnSpPr>
        <p:spPr>
          <a:xfrm>
            <a:off x="4510093" y="4221638"/>
            <a:ext cx="1036948" cy="0"/>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cxnSp>
        <p:nvCxnSpPr>
          <p:cNvPr id="20" name="Straight Arrow Connector 19">
            <a:extLst>
              <a:ext uri="{FF2B5EF4-FFF2-40B4-BE49-F238E27FC236}">
                <a16:creationId xmlns:a16="http://schemas.microsoft.com/office/drawing/2014/main" id="{FA11CF21-5AD5-4AC2-B93B-EF48EA0743D5}"/>
              </a:ext>
            </a:extLst>
          </p:cNvPr>
          <p:cNvCxnSpPr/>
          <p:nvPr/>
        </p:nvCxnSpPr>
        <p:spPr>
          <a:xfrm>
            <a:off x="4510093" y="4510727"/>
            <a:ext cx="1036948" cy="0"/>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cxnSp>
        <p:nvCxnSpPr>
          <p:cNvPr id="21" name="Straight Arrow Connector 20">
            <a:extLst>
              <a:ext uri="{FF2B5EF4-FFF2-40B4-BE49-F238E27FC236}">
                <a16:creationId xmlns:a16="http://schemas.microsoft.com/office/drawing/2014/main" id="{A4067336-E93C-4927-AAAC-32C1C2930821}"/>
              </a:ext>
            </a:extLst>
          </p:cNvPr>
          <p:cNvCxnSpPr/>
          <p:nvPr/>
        </p:nvCxnSpPr>
        <p:spPr>
          <a:xfrm>
            <a:off x="4559186" y="5431621"/>
            <a:ext cx="1036948" cy="0"/>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cxnSp>
        <p:nvCxnSpPr>
          <p:cNvPr id="22" name="Straight Arrow Connector 21">
            <a:extLst>
              <a:ext uri="{FF2B5EF4-FFF2-40B4-BE49-F238E27FC236}">
                <a16:creationId xmlns:a16="http://schemas.microsoft.com/office/drawing/2014/main" id="{B300F056-2E9C-49C7-8B33-FCE56345BAF7}"/>
              </a:ext>
            </a:extLst>
          </p:cNvPr>
          <p:cNvCxnSpPr/>
          <p:nvPr/>
        </p:nvCxnSpPr>
        <p:spPr>
          <a:xfrm>
            <a:off x="4559186" y="5662368"/>
            <a:ext cx="1036948" cy="0"/>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cxnSp>
        <p:nvCxnSpPr>
          <p:cNvPr id="24" name="Straight Connector 23">
            <a:extLst>
              <a:ext uri="{FF2B5EF4-FFF2-40B4-BE49-F238E27FC236}">
                <a16:creationId xmlns:a16="http://schemas.microsoft.com/office/drawing/2014/main" id="{C6011A13-4B76-46BD-8D4C-263B9F9C23B6}"/>
              </a:ext>
            </a:extLst>
          </p:cNvPr>
          <p:cNvCxnSpPr>
            <a:cxnSpLocks/>
          </p:cNvCxnSpPr>
          <p:nvPr/>
        </p:nvCxnSpPr>
        <p:spPr>
          <a:xfrm>
            <a:off x="5028567" y="4673600"/>
            <a:ext cx="0" cy="660400"/>
          </a:xfrm>
          <a:prstGeom prst="line">
            <a:avLst/>
          </a:prstGeom>
          <a:ln w="22225">
            <a:solidFill>
              <a:schemeClr val="accent6">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FE68A36-E316-404C-AC4C-BB9ABE45D241}"/>
              </a:ext>
            </a:extLst>
          </p:cNvPr>
          <p:cNvSpPr txBox="1"/>
          <p:nvPr/>
        </p:nvSpPr>
        <p:spPr>
          <a:xfrm>
            <a:off x="2891030" y="3694352"/>
            <a:ext cx="1359826" cy="338554"/>
          </a:xfrm>
          <a:prstGeom prst="rect">
            <a:avLst/>
          </a:prstGeom>
          <a:noFill/>
        </p:spPr>
        <p:txBody>
          <a:bodyPr wrap="square" rtlCol="0">
            <a:spAutoFit/>
          </a:bodyPr>
          <a:lstStyle/>
          <a:p>
            <a:r>
              <a:rPr lang="en-US" sz="1600"/>
              <a:t>request N+1</a:t>
            </a:r>
          </a:p>
        </p:txBody>
      </p:sp>
      <p:sp>
        <p:nvSpPr>
          <p:cNvPr id="27" name="TextBox 26">
            <a:extLst>
              <a:ext uri="{FF2B5EF4-FFF2-40B4-BE49-F238E27FC236}">
                <a16:creationId xmlns:a16="http://schemas.microsoft.com/office/drawing/2014/main" id="{9B001F20-DD33-4A82-84E6-16C117292C40}"/>
              </a:ext>
            </a:extLst>
          </p:cNvPr>
          <p:cNvSpPr txBox="1"/>
          <p:nvPr/>
        </p:nvSpPr>
        <p:spPr>
          <a:xfrm>
            <a:off x="4525214" y="5866412"/>
            <a:ext cx="1226811" cy="369332"/>
          </a:xfrm>
          <a:prstGeom prst="rect">
            <a:avLst/>
          </a:prstGeom>
          <a:noFill/>
        </p:spPr>
        <p:txBody>
          <a:bodyPr wrap="none" rtlCol="0">
            <a:spAutoFit/>
          </a:bodyPr>
          <a:lstStyle/>
          <a:p>
            <a:r>
              <a:rPr lang="en-US" err="1"/>
              <a:t>threadpool</a:t>
            </a:r>
            <a:endParaRPr lang="en-US"/>
          </a:p>
        </p:txBody>
      </p:sp>
      <p:pic>
        <p:nvPicPr>
          <p:cNvPr id="28" name="Picture 27" descr="A picture containing drawing&#10;&#10;Description automatically generated">
            <a:extLst>
              <a:ext uri="{FF2B5EF4-FFF2-40B4-BE49-F238E27FC236}">
                <a16:creationId xmlns:a16="http://schemas.microsoft.com/office/drawing/2014/main" id="{118A0638-62C3-4F72-9648-A1FBDB8A10A7}"/>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7888902" y="2490391"/>
            <a:ext cx="293559" cy="335496"/>
          </a:xfrm>
          <a:prstGeom prst="rect">
            <a:avLst/>
          </a:prstGeom>
        </p:spPr>
      </p:pic>
      <p:pic>
        <p:nvPicPr>
          <p:cNvPr id="33" name="Picture 32" descr="A picture containing clock&#10;&#10;Description automatically generated">
            <a:extLst>
              <a:ext uri="{FF2B5EF4-FFF2-40B4-BE49-F238E27FC236}">
                <a16:creationId xmlns:a16="http://schemas.microsoft.com/office/drawing/2014/main" id="{16F286BD-CEDC-41FA-A2D4-CE831A1DAF54}"/>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572695" y="3741286"/>
            <a:ext cx="322398" cy="322398"/>
          </a:xfrm>
          <a:prstGeom prst="rect">
            <a:avLst/>
          </a:prstGeom>
        </p:spPr>
      </p:pic>
      <p:sp>
        <p:nvSpPr>
          <p:cNvPr id="34" name="TextBox 33">
            <a:extLst>
              <a:ext uri="{FF2B5EF4-FFF2-40B4-BE49-F238E27FC236}">
                <a16:creationId xmlns:a16="http://schemas.microsoft.com/office/drawing/2014/main" id="{F2B0FBC2-05AD-4B7B-8421-84E59902F9EC}"/>
              </a:ext>
            </a:extLst>
          </p:cNvPr>
          <p:cNvSpPr txBox="1"/>
          <p:nvPr/>
        </p:nvSpPr>
        <p:spPr>
          <a:xfrm>
            <a:off x="2891030" y="4029439"/>
            <a:ext cx="1359826" cy="338554"/>
          </a:xfrm>
          <a:prstGeom prst="rect">
            <a:avLst/>
          </a:prstGeom>
          <a:noFill/>
        </p:spPr>
        <p:txBody>
          <a:bodyPr wrap="square" rtlCol="0">
            <a:spAutoFit/>
          </a:bodyPr>
          <a:lstStyle/>
          <a:p>
            <a:r>
              <a:rPr lang="en-US" sz="1600"/>
              <a:t>request N+2</a:t>
            </a:r>
          </a:p>
        </p:txBody>
      </p:sp>
      <p:sp>
        <p:nvSpPr>
          <p:cNvPr id="35" name="TextBox 34">
            <a:extLst>
              <a:ext uri="{FF2B5EF4-FFF2-40B4-BE49-F238E27FC236}">
                <a16:creationId xmlns:a16="http://schemas.microsoft.com/office/drawing/2014/main" id="{DED0D0FF-FFFF-4319-8481-719E736E0DAF}"/>
              </a:ext>
            </a:extLst>
          </p:cNvPr>
          <p:cNvSpPr txBox="1"/>
          <p:nvPr/>
        </p:nvSpPr>
        <p:spPr>
          <a:xfrm>
            <a:off x="3108872" y="5421148"/>
            <a:ext cx="1141983" cy="338554"/>
          </a:xfrm>
          <a:prstGeom prst="rect">
            <a:avLst/>
          </a:prstGeom>
          <a:noFill/>
        </p:spPr>
        <p:txBody>
          <a:bodyPr wrap="square" rtlCol="0">
            <a:spAutoFit/>
          </a:bodyPr>
          <a:lstStyle/>
          <a:p>
            <a:r>
              <a:rPr lang="en-US" sz="1600"/>
              <a:t>request-N</a:t>
            </a:r>
          </a:p>
        </p:txBody>
      </p:sp>
      <p:cxnSp>
        <p:nvCxnSpPr>
          <p:cNvPr id="36" name="Straight Connector 35">
            <a:extLst>
              <a:ext uri="{FF2B5EF4-FFF2-40B4-BE49-F238E27FC236}">
                <a16:creationId xmlns:a16="http://schemas.microsoft.com/office/drawing/2014/main" id="{F04255BF-C2B2-4F51-9345-6DC3D13FACF4}"/>
              </a:ext>
            </a:extLst>
          </p:cNvPr>
          <p:cNvCxnSpPr>
            <a:cxnSpLocks/>
            <a:stCxn id="34" idx="2"/>
          </p:cNvCxnSpPr>
          <p:nvPr/>
        </p:nvCxnSpPr>
        <p:spPr>
          <a:xfrm>
            <a:off x="3570943" y="4367993"/>
            <a:ext cx="0" cy="1053155"/>
          </a:xfrm>
          <a:prstGeom prst="line">
            <a:avLst/>
          </a:prstGeom>
          <a:ln w="22225">
            <a:solidFill>
              <a:schemeClr val="accent6">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pic>
        <p:nvPicPr>
          <p:cNvPr id="32" name="Picture 31" descr="A picture containing clock&#10;&#10;Description automatically generated">
            <a:extLst>
              <a:ext uri="{FF2B5EF4-FFF2-40B4-BE49-F238E27FC236}">
                <a16:creationId xmlns:a16="http://schemas.microsoft.com/office/drawing/2014/main" id="{A185EE6C-288E-4379-8F16-BBB2832F02AD}"/>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598349" y="4021619"/>
            <a:ext cx="322398" cy="322398"/>
          </a:xfrm>
          <a:prstGeom prst="rect">
            <a:avLst/>
          </a:prstGeom>
        </p:spPr>
      </p:pic>
      <p:pic>
        <p:nvPicPr>
          <p:cNvPr id="37" name="Picture 36" descr="A picture containing clock&#10;&#10;Description automatically generated">
            <a:extLst>
              <a:ext uri="{FF2B5EF4-FFF2-40B4-BE49-F238E27FC236}">
                <a16:creationId xmlns:a16="http://schemas.microsoft.com/office/drawing/2014/main" id="{E313A61C-BB27-4BF9-B3D1-4AFA13C701F7}"/>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590826" y="4303072"/>
            <a:ext cx="322398" cy="322398"/>
          </a:xfrm>
          <a:prstGeom prst="rect">
            <a:avLst/>
          </a:prstGeom>
        </p:spPr>
      </p:pic>
      <p:pic>
        <p:nvPicPr>
          <p:cNvPr id="38" name="Picture 37" descr="A picture containing clock&#10;&#10;Description automatically generated">
            <a:extLst>
              <a:ext uri="{FF2B5EF4-FFF2-40B4-BE49-F238E27FC236}">
                <a16:creationId xmlns:a16="http://schemas.microsoft.com/office/drawing/2014/main" id="{C47FAC7D-A896-46F4-832A-EF06F2F9E7A0}"/>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590826" y="5432244"/>
            <a:ext cx="322398" cy="322398"/>
          </a:xfrm>
          <a:prstGeom prst="rect">
            <a:avLst/>
          </a:prstGeom>
        </p:spPr>
      </p:pic>
      <p:sp>
        <p:nvSpPr>
          <p:cNvPr id="39" name="TextBox 38">
            <a:extLst>
              <a:ext uri="{FF2B5EF4-FFF2-40B4-BE49-F238E27FC236}">
                <a16:creationId xmlns:a16="http://schemas.microsoft.com/office/drawing/2014/main" id="{836C7817-4C6F-4507-8BFD-34DBB43DA7A6}"/>
              </a:ext>
            </a:extLst>
          </p:cNvPr>
          <p:cNvSpPr txBox="1"/>
          <p:nvPr/>
        </p:nvSpPr>
        <p:spPr>
          <a:xfrm>
            <a:off x="6196720" y="4751094"/>
            <a:ext cx="3241065" cy="923330"/>
          </a:xfrm>
          <a:prstGeom prst="rect">
            <a:avLst/>
          </a:prstGeom>
          <a:noFill/>
        </p:spPr>
        <p:txBody>
          <a:bodyPr wrap="square" rtlCol="0">
            <a:spAutoFit/>
          </a:bodyPr>
          <a:lstStyle/>
          <a:p>
            <a:r>
              <a:rPr lang="en-US" b="1">
                <a:solidFill>
                  <a:schemeClr val="accent2">
                    <a:lumMod val="50000"/>
                  </a:schemeClr>
                </a:solidFill>
                <a:latin typeface="Bradley Hand ITC" panose="03070402050302030203" pitchFamily="66" charset="0"/>
              </a:rPr>
              <a:t>High request rate</a:t>
            </a:r>
          </a:p>
          <a:p>
            <a:r>
              <a:rPr lang="en-US" b="1">
                <a:solidFill>
                  <a:schemeClr val="accent2">
                    <a:lumMod val="50000"/>
                  </a:schemeClr>
                </a:solidFill>
                <a:latin typeface="Bradley Hand ITC" panose="03070402050302030203" pitchFamily="66" charset="0"/>
              </a:rPr>
              <a:t>Vs threads freed very slowly</a:t>
            </a:r>
          </a:p>
          <a:p>
            <a:r>
              <a:rPr lang="en-US" b="1">
                <a:solidFill>
                  <a:schemeClr val="accent2">
                    <a:lumMod val="50000"/>
                  </a:schemeClr>
                </a:solidFill>
                <a:latin typeface="Bradley Hand ITC" panose="03070402050302030203" pitchFamily="66" charset="0"/>
              </a:rPr>
              <a:t>   = Resource exhaustion </a:t>
            </a:r>
          </a:p>
        </p:txBody>
      </p:sp>
      <p:pic>
        <p:nvPicPr>
          <p:cNvPr id="40" name="Picture 39" descr="A picture containing drawing&#10;&#10;Description automatically generated">
            <a:extLst>
              <a:ext uri="{FF2B5EF4-FFF2-40B4-BE49-F238E27FC236}">
                <a16:creationId xmlns:a16="http://schemas.microsoft.com/office/drawing/2014/main" id="{36CFD4EE-92D4-485A-ADE5-1D263BE0AB85}"/>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118164" y="3018512"/>
            <a:ext cx="293559" cy="335496"/>
          </a:xfrm>
          <a:prstGeom prst="rect">
            <a:avLst/>
          </a:prstGeom>
        </p:spPr>
      </p:pic>
      <p:sp>
        <p:nvSpPr>
          <p:cNvPr id="41" name="TextBox 40">
            <a:extLst>
              <a:ext uri="{FF2B5EF4-FFF2-40B4-BE49-F238E27FC236}">
                <a16:creationId xmlns:a16="http://schemas.microsoft.com/office/drawing/2014/main" id="{8B28443D-6F4C-4597-8134-D0C085896267}"/>
              </a:ext>
            </a:extLst>
          </p:cNvPr>
          <p:cNvSpPr txBox="1"/>
          <p:nvPr/>
        </p:nvSpPr>
        <p:spPr>
          <a:xfrm>
            <a:off x="1401498" y="3359697"/>
            <a:ext cx="1478290" cy="646331"/>
          </a:xfrm>
          <a:prstGeom prst="rect">
            <a:avLst/>
          </a:prstGeom>
          <a:noFill/>
        </p:spPr>
        <p:txBody>
          <a:bodyPr wrap="none" rtlCol="0">
            <a:spAutoFit/>
          </a:bodyPr>
          <a:lstStyle/>
          <a:p>
            <a:pPr algn="ctr"/>
            <a:r>
              <a:rPr lang="en-US" b="1">
                <a:solidFill>
                  <a:schemeClr val="accent2">
                    <a:lumMod val="50000"/>
                  </a:schemeClr>
                </a:solidFill>
                <a:latin typeface="Bradley Hand ITC" panose="03070402050302030203" pitchFamily="66" charset="0"/>
              </a:rPr>
              <a:t>Cannot</a:t>
            </a:r>
            <a:r>
              <a:rPr lang="en-US"/>
              <a:t> </a:t>
            </a:r>
            <a:r>
              <a:rPr lang="en-US" b="1">
                <a:solidFill>
                  <a:schemeClr val="accent2">
                    <a:lumMod val="50000"/>
                  </a:schemeClr>
                </a:solidFill>
                <a:latin typeface="Bradley Hand ITC" panose="03070402050302030203" pitchFamily="66" charset="0"/>
              </a:rPr>
              <a:t>serve </a:t>
            </a:r>
          </a:p>
          <a:p>
            <a:pPr algn="ctr"/>
            <a:r>
              <a:rPr lang="en-US" b="1">
                <a:solidFill>
                  <a:schemeClr val="accent2">
                    <a:lumMod val="50000"/>
                  </a:schemeClr>
                </a:solidFill>
                <a:latin typeface="Bradley Hand ITC" panose="03070402050302030203" pitchFamily="66" charset="0"/>
              </a:rPr>
              <a:t>requests</a:t>
            </a:r>
          </a:p>
        </p:txBody>
      </p:sp>
      <p:sp>
        <p:nvSpPr>
          <p:cNvPr id="31" name="Rectangle: Rounded Corners 30">
            <a:extLst>
              <a:ext uri="{FF2B5EF4-FFF2-40B4-BE49-F238E27FC236}">
                <a16:creationId xmlns:a16="http://schemas.microsoft.com/office/drawing/2014/main" id="{43E419BF-B48E-4CC7-AD3B-165A12452174}"/>
              </a:ext>
            </a:extLst>
          </p:cNvPr>
          <p:cNvSpPr/>
          <p:nvPr/>
        </p:nvSpPr>
        <p:spPr>
          <a:xfrm>
            <a:off x="536720" y="2292919"/>
            <a:ext cx="1265357" cy="7633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solidFill>
                  <a:schemeClr val="bg1"/>
                </a:solidFill>
              </a:rPr>
              <a:t>WebApp</a:t>
            </a:r>
          </a:p>
        </p:txBody>
      </p:sp>
    </p:spTree>
    <p:extLst>
      <p:ext uri="{BB962C8B-B14F-4D97-AF65-F5344CB8AC3E}">
        <p14:creationId xmlns:p14="http://schemas.microsoft.com/office/powerpoint/2010/main" val="3371713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E6E6D-8A9C-4F58-BC7A-B36CC7F6962A}"/>
              </a:ext>
            </a:extLst>
          </p:cNvPr>
          <p:cNvSpPr>
            <a:spLocks noGrp="1"/>
          </p:cNvSpPr>
          <p:nvPr>
            <p:ph type="title"/>
          </p:nvPr>
        </p:nvSpPr>
        <p:spPr/>
        <p:txBody>
          <a:bodyPr/>
          <a:lstStyle/>
          <a:p>
            <a:r>
              <a:rPr lang="en-US"/>
              <a:t>Cascading Failure</a:t>
            </a:r>
          </a:p>
        </p:txBody>
      </p:sp>
      <p:sp>
        <p:nvSpPr>
          <p:cNvPr id="5" name="Hexagon 4">
            <a:extLst>
              <a:ext uri="{FF2B5EF4-FFF2-40B4-BE49-F238E27FC236}">
                <a16:creationId xmlns:a16="http://schemas.microsoft.com/office/drawing/2014/main" id="{D96C1EE5-033E-4973-80E6-09FB279C3F51}"/>
              </a:ext>
            </a:extLst>
          </p:cNvPr>
          <p:cNvSpPr/>
          <p:nvPr/>
        </p:nvSpPr>
        <p:spPr>
          <a:xfrm>
            <a:off x="1247887" y="2904560"/>
            <a:ext cx="774551" cy="666975"/>
          </a:xfrm>
          <a:prstGeom prst="hexagon">
            <a:avLst/>
          </a:prstGeom>
          <a:noFill/>
          <a:ln w="2857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Hexagon 5">
            <a:extLst>
              <a:ext uri="{FF2B5EF4-FFF2-40B4-BE49-F238E27FC236}">
                <a16:creationId xmlns:a16="http://schemas.microsoft.com/office/drawing/2014/main" id="{6DA8BB37-9527-4DFD-8499-57AB86BD283E}"/>
              </a:ext>
            </a:extLst>
          </p:cNvPr>
          <p:cNvSpPr/>
          <p:nvPr/>
        </p:nvSpPr>
        <p:spPr>
          <a:xfrm>
            <a:off x="2755751" y="3272113"/>
            <a:ext cx="774551" cy="666975"/>
          </a:xfrm>
          <a:prstGeom prst="hexagon">
            <a:avLst/>
          </a:prstGeom>
          <a:noFill/>
          <a:ln w="2857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exagon 6">
            <a:extLst>
              <a:ext uri="{FF2B5EF4-FFF2-40B4-BE49-F238E27FC236}">
                <a16:creationId xmlns:a16="http://schemas.microsoft.com/office/drawing/2014/main" id="{67789DF8-C28D-45AC-B161-31CC71BF74C6}"/>
              </a:ext>
            </a:extLst>
          </p:cNvPr>
          <p:cNvSpPr/>
          <p:nvPr/>
        </p:nvSpPr>
        <p:spPr>
          <a:xfrm>
            <a:off x="4650890" y="3605600"/>
            <a:ext cx="774551" cy="666975"/>
          </a:xfrm>
          <a:prstGeom prst="hexagon">
            <a:avLst/>
          </a:prstGeom>
          <a:noFill/>
          <a:ln w="2857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exagon 7">
            <a:extLst>
              <a:ext uri="{FF2B5EF4-FFF2-40B4-BE49-F238E27FC236}">
                <a16:creationId xmlns:a16="http://schemas.microsoft.com/office/drawing/2014/main" id="{3BB079C1-D754-4A4E-BC19-29D16B18DDE4}"/>
              </a:ext>
            </a:extLst>
          </p:cNvPr>
          <p:cNvSpPr/>
          <p:nvPr/>
        </p:nvSpPr>
        <p:spPr>
          <a:xfrm>
            <a:off x="1368014" y="4555859"/>
            <a:ext cx="774551" cy="666975"/>
          </a:xfrm>
          <a:prstGeom prst="hexagon">
            <a:avLst/>
          </a:prstGeom>
          <a:noFill/>
          <a:ln w="2857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Hexagon 8">
            <a:extLst>
              <a:ext uri="{FF2B5EF4-FFF2-40B4-BE49-F238E27FC236}">
                <a16:creationId xmlns:a16="http://schemas.microsoft.com/office/drawing/2014/main" id="{7667207B-DFA3-42E1-B601-DD440E99D26A}"/>
              </a:ext>
            </a:extLst>
          </p:cNvPr>
          <p:cNvSpPr/>
          <p:nvPr/>
        </p:nvSpPr>
        <p:spPr>
          <a:xfrm>
            <a:off x="3435276" y="4919826"/>
            <a:ext cx="774551" cy="666975"/>
          </a:xfrm>
          <a:prstGeom prst="hexagon">
            <a:avLst/>
          </a:prstGeom>
          <a:noFill/>
          <a:ln w="2857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Hexagon 9">
            <a:extLst>
              <a:ext uri="{FF2B5EF4-FFF2-40B4-BE49-F238E27FC236}">
                <a16:creationId xmlns:a16="http://schemas.microsoft.com/office/drawing/2014/main" id="{13B6162D-19D2-4D88-84A5-D3191B928A5A}"/>
              </a:ext>
            </a:extLst>
          </p:cNvPr>
          <p:cNvSpPr/>
          <p:nvPr/>
        </p:nvSpPr>
        <p:spPr>
          <a:xfrm>
            <a:off x="6096000" y="5112732"/>
            <a:ext cx="774551" cy="666975"/>
          </a:xfrm>
          <a:prstGeom prst="hexagon">
            <a:avLst/>
          </a:prstGeom>
          <a:noFill/>
          <a:ln w="2857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Hexagon 10">
            <a:extLst>
              <a:ext uri="{FF2B5EF4-FFF2-40B4-BE49-F238E27FC236}">
                <a16:creationId xmlns:a16="http://schemas.microsoft.com/office/drawing/2014/main" id="{56D29457-28D4-4876-B800-CD6E23F43BCE}"/>
              </a:ext>
            </a:extLst>
          </p:cNvPr>
          <p:cNvSpPr/>
          <p:nvPr/>
        </p:nvSpPr>
        <p:spPr>
          <a:xfrm>
            <a:off x="7770607" y="4779245"/>
            <a:ext cx="774551" cy="666975"/>
          </a:xfrm>
          <a:prstGeom prst="hexagon">
            <a:avLst/>
          </a:prstGeom>
          <a:noFill/>
          <a:ln w="2857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Hexagon 11">
            <a:extLst>
              <a:ext uri="{FF2B5EF4-FFF2-40B4-BE49-F238E27FC236}">
                <a16:creationId xmlns:a16="http://schemas.microsoft.com/office/drawing/2014/main" id="{2C2B1CA9-67C7-4E5F-AB51-7183EF9CF7F5}"/>
              </a:ext>
            </a:extLst>
          </p:cNvPr>
          <p:cNvSpPr/>
          <p:nvPr/>
        </p:nvSpPr>
        <p:spPr>
          <a:xfrm>
            <a:off x="6911788" y="3193224"/>
            <a:ext cx="774551" cy="666975"/>
          </a:xfrm>
          <a:prstGeom prst="hexagon">
            <a:avLst/>
          </a:prstGeom>
          <a:solidFill>
            <a:schemeClr val="accent4">
              <a:lumMod val="60000"/>
              <a:lumOff val="40000"/>
            </a:schemeClr>
          </a:solidFill>
          <a:ln w="2857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Hexagon 12">
            <a:extLst>
              <a:ext uri="{FF2B5EF4-FFF2-40B4-BE49-F238E27FC236}">
                <a16:creationId xmlns:a16="http://schemas.microsoft.com/office/drawing/2014/main" id="{3FCF87EC-F20A-48EF-8D6E-C7F5AB175293}"/>
              </a:ext>
            </a:extLst>
          </p:cNvPr>
          <p:cNvSpPr/>
          <p:nvPr/>
        </p:nvSpPr>
        <p:spPr>
          <a:xfrm>
            <a:off x="9726706" y="4362221"/>
            <a:ext cx="774551" cy="666975"/>
          </a:xfrm>
          <a:prstGeom prst="hexagon">
            <a:avLst/>
          </a:prstGeom>
          <a:noFill/>
          <a:ln w="2857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Hexagon 13">
            <a:extLst>
              <a:ext uri="{FF2B5EF4-FFF2-40B4-BE49-F238E27FC236}">
                <a16:creationId xmlns:a16="http://schemas.microsoft.com/office/drawing/2014/main" id="{1308B611-1A9F-4591-9F3F-EB517414F419}"/>
              </a:ext>
            </a:extLst>
          </p:cNvPr>
          <p:cNvSpPr/>
          <p:nvPr/>
        </p:nvSpPr>
        <p:spPr>
          <a:xfrm>
            <a:off x="9185237" y="2526248"/>
            <a:ext cx="774551" cy="666975"/>
          </a:xfrm>
          <a:prstGeom prst="hexagon">
            <a:avLst/>
          </a:prstGeom>
          <a:noFill/>
          <a:ln w="2857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D085FF1D-219C-402D-8D39-93CE7575CD47}"/>
              </a:ext>
            </a:extLst>
          </p:cNvPr>
          <p:cNvCxnSpPr>
            <a:stCxn id="5" idx="0"/>
            <a:endCxn id="6" idx="3"/>
          </p:cNvCxnSpPr>
          <p:nvPr/>
        </p:nvCxnSpPr>
        <p:spPr>
          <a:xfrm>
            <a:off x="2022438" y="3238048"/>
            <a:ext cx="733313" cy="367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18C7810-F1EC-46AB-B9FB-43DA5B310A9E}"/>
              </a:ext>
            </a:extLst>
          </p:cNvPr>
          <p:cNvCxnSpPr>
            <a:stCxn id="6" idx="1"/>
            <a:endCxn id="7" idx="3"/>
          </p:cNvCxnSpPr>
          <p:nvPr/>
        </p:nvCxnSpPr>
        <p:spPr>
          <a:xfrm>
            <a:off x="3363558" y="3939088"/>
            <a:ext cx="12873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38ACFC8-2F82-4D27-86D6-06E1235732BC}"/>
              </a:ext>
            </a:extLst>
          </p:cNvPr>
          <p:cNvCxnSpPr>
            <a:cxnSpLocks/>
            <a:stCxn id="7" idx="2"/>
            <a:endCxn id="9" idx="5"/>
          </p:cNvCxnSpPr>
          <p:nvPr/>
        </p:nvCxnSpPr>
        <p:spPr>
          <a:xfrm flipH="1">
            <a:off x="4043083" y="4272575"/>
            <a:ext cx="774551" cy="647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73B6872-9DFE-4BCE-A87B-B0F654B02558}"/>
              </a:ext>
            </a:extLst>
          </p:cNvPr>
          <p:cNvCxnSpPr>
            <a:stCxn id="8" idx="5"/>
            <a:endCxn id="9" idx="3"/>
          </p:cNvCxnSpPr>
          <p:nvPr/>
        </p:nvCxnSpPr>
        <p:spPr>
          <a:xfrm>
            <a:off x="1975821" y="4555859"/>
            <a:ext cx="1459455" cy="6974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4AEE894-478E-48CD-9E7D-8784E8B42F59}"/>
              </a:ext>
            </a:extLst>
          </p:cNvPr>
          <p:cNvCxnSpPr>
            <a:stCxn id="7" idx="0"/>
            <a:endCxn id="12" idx="3"/>
          </p:cNvCxnSpPr>
          <p:nvPr/>
        </p:nvCxnSpPr>
        <p:spPr>
          <a:xfrm flipV="1">
            <a:off x="5425441" y="3526712"/>
            <a:ext cx="1486347" cy="412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41F3510-4B65-44C7-AED2-1930C95A4203}"/>
              </a:ext>
            </a:extLst>
          </p:cNvPr>
          <p:cNvCxnSpPr>
            <a:stCxn id="12" idx="2"/>
            <a:endCxn id="10" idx="4"/>
          </p:cNvCxnSpPr>
          <p:nvPr/>
        </p:nvCxnSpPr>
        <p:spPr>
          <a:xfrm flipH="1">
            <a:off x="6262744" y="3860199"/>
            <a:ext cx="815788" cy="12525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5DDBF23-3444-4A4E-BB1E-E8823151948E}"/>
              </a:ext>
            </a:extLst>
          </p:cNvPr>
          <p:cNvCxnSpPr>
            <a:stCxn id="12" idx="1"/>
            <a:endCxn id="11" idx="4"/>
          </p:cNvCxnSpPr>
          <p:nvPr/>
        </p:nvCxnSpPr>
        <p:spPr>
          <a:xfrm>
            <a:off x="7519595" y="3860199"/>
            <a:ext cx="417756" cy="9190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E1FD8A-ECDB-4C0F-8F1C-CE867170CD60}"/>
              </a:ext>
            </a:extLst>
          </p:cNvPr>
          <p:cNvCxnSpPr>
            <a:stCxn id="11" idx="0"/>
            <a:endCxn id="13" idx="3"/>
          </p:cNvCxnSpPr>
          <p:nvPr/>
        </p:nvCxnSpPr>
        <p:spPr>
          <a:xfrm flipV="1">
            <a:off x="8545158" y="4695709"/>
            <a:ext cx="1181548" cy="417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57D408F-7CF2-4B9D-AFE2-3C51B92397DA}"/>
              </a:ext>
            </a:extLst>
          </p:cNvPr>
          <p:cNvCxnSpPr>
            <a:stCxn id="13" idx="4"/>
            <a:endCxn id="14" idx="1"/>
          </p:cNvCxnSpPr>
          <p:nvPr/>
        </p:nvCxnSpPr>
        <p:spPr>
          <a:xfrm flipH="1" flipV="1">
            <a:off x="9793044" y="3193223"/>
            <a:ext cx="100406" cy="1168998"/>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6EF5954F-353B-4C46-910B-52B92DB21E21}"/>
              </a:ext>
            </a:extLst>
          </p:cNvPr>
          <p:cNvSpPr txBox="1"/>
          <p:nvPr/>
        </p:nvSpPr>
        <p:spPr>
          <a:xfrm>
            <a:off x="4383981" y="2904560"/>
            <a:ext cx="1308371" cy="369332"/>
          </a:xfrm>
          <a:prstGeom prst="rect">
            <a:avLst/>
          </a:prstGeom>
          <a:noFill/>
        </p:spPr>
        <p:txBody>
          <a:bodyPr wrap="none" rtlCol="0">
            <a:spAutoFit/>
          </a:bodyPr>
          <a:lstStyle/>
          <a:p>
            <a:pPr algn="ctr"/>
            <a:r>
              <a:rPr lang="en-US" b="1">
                <a:solidFill>
                  <a:schemeClr val="accent2">
                    <a:lumMod val="50000"/>
                  </a:schemeClr>
                </a:solidFill>
                <a:latin typeface="Bradley Hand ITC" panose="03070402050302030203" pitchFamily="66" charset="0"/>
              </a:rPr>
              <a:t>User service</a:t>
            </a:r>
          </a:p>
        </p:txBody>
      </p:sp>
      <p:sp>
        <p:nvSpPr>
          <p:cNvPr id="38" name="TextBox 37">
            <a:extLst>
              <a:ext uri="{FF2B5EF4-FFF2-40B4-BE49-F238E27FC236}">
                <a16:creationId xmlns:a16="http://schemas.microsoft.com/office/drawing/2014/main" id="{EB07890A-F80A-43A5-83D8-C041AB02351C}"/>
              </a:ext>
            </a:extLst>
          </p:cNvPr>
          <p:cNvSpPr txBox="1"/>
          <p:nvPr/>
        </p:nvSpPr>
        <p:spPr>
          <a:xfrm>
            <a:off x="6568867" y="2777278"/>
            <a:ext cx="1428596" cy="369332"/>
          </a:xfrm>
          <a:prstGeom prst="rect">
            <a:avLst/>
          </a:prstGeom>
          <a:noFill/>
        </p:spPr>
        <p:txBody>
          <a:bodyPr wrap="none" rtlCol="0">
            <a:spAutoFit/>
          </a:bodyPr>
          <a:lstStyle/>
          <a:p>
            <a:pPr algn="ctr"/>
            <a:r>
              <a:rPr lang="en-US" b="1">
                <a:solidFill>
                  <a:schemeClr val="accent2">
                    <a:lumMod val="50000"/>
                  </a:schemeClr>
                </a:solidFill>
                <a:latin typeface="Bradley Hand ITC" panose="03070402050302030203" pitchFamily="66" charset="0"/>
              </a:rPr>
              <a:t>movie service</a:t>
            </a:r>
          </a:p>
        </p:txBody>
      </p:sp>
    </p:spTree>
    <p:extLst>
      <p:ext uri="{BB962C8B-B14F-4D97-AF65-F5344CB8AC3E}">
        <p14:creationId xmlns:p14="http://schemas.microsoft.com/office/powerpoint/2010/main" val="571501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7"/>
                                        </p:tgtEl>
                                        <p:attrNameLst>
                                          <p:attrName>fillcolor</p:attrName>
                                        </p:attrNameLst>
                                      </p:cBhvr>
                                      <p:to>
                                        <a:srgbClr val="FACE89"/>
                                      </p:to>
                                    </p:animClr>
                                    <p:set>
                                      <p:cBhvr>
                                        <p:cTn id="7" dur="2000" fill="hold"/>
                                        <p:tgtEl>
                                          <p:spTgt spid="7"/>
                                        </p:tgtEl>
                                        <p:attrNameLst>
                                          <p:attrName>fill.type</p:attrName>
                                        </p:attrNameLst>
                                      </p:cBhvr>
                                      <p:to>
                                        <p:strVal val="solid"/>
                                      </p:to>
                                    </p:set>
                                    <p:set>
                                      <p:cBhvr>
                                        <p:cTn id="8" dur="2000" fill="hold"/>
                                        <p:tgtEl>
                                          <p:spTgt spid="7"/>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2000" fill="hold"/>
                                        <p:tgtEl>
                                          <p:spTgt spid="10"/>
                                        </p:tgtEl>
                                        <p:attrNameLst>
                                          <p:attrName>fillcolor</p:attrName>
                                        </p:attrNameLst>
                                      </p:cBhvr>
                                      <p:to>
                                        <a:srgbClr val="FACE89"/>
                                      </p:to>
                                    </p:animClr>
                                    <p:set>
                                      <p:cBhvr>
                                        <p:cTn id="11" dur="2000" fill="hold"/>
                                        <p:tgtEl>
                                          <p:spTgt spid="10"/>
                                        </p:tgtEl>
                                        <p:attrNameLst>
                                          <p:attrName>fill.type</p:attrName>
                                        </p:attrNameLst>
                                      </p:cBhvr>
                                      <p:to>
                                        <p:strVal val="solid"/>
                                      </p:to>
                                    </p:set>
                                    <p:set>
                                      <p:cBhvr>
                                        <p:cTn id="12" dur="2000" fill="hold"/>
                                        <p:tgtEl>
                                          <p:spTgt spid="10"/>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2000" fill="hold"/>
                                        <p:tgtEl>
                                          <p:spTgt spid="11"/>
                                        </p:tgtEl>
                                        <p:attrNameLst>
                                          <p:attrName>fillcolor</p:attrName>
                                        </p:attrNameLst>
                                      </p:cBhvr>
                                      <p:to>
                                        <a:srgbClr val="FACE89"/>
                                      </p:to>
                                    </p:animClr>
                                    <p:set>
                                      <p:cBhvr>
                                        <p:cTn id="15" dur="2000" fill="hold"/>
                                        <p:tgtEl>
                                          <p:spTgt spid="11"/>
                                        </p:tgtEl>
                                        <p:attrNameLst>
                                          <p:attrName>fill.type</p:attrName>
                                        </p:attrNameLst>
                                      </p:cBhvr>
                                      <p:to>
                                        <p:strVal val="solid"/>
                                      </p:to>
                                    </p:set>
                                    <p:set>
                                      <p:cBhvr>
                                        <p:cTn id="16" dur="2000" fill="hold"/>
                                        <p:tgtEl>
                                          <p:spTgt spid="11"/>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 presetClass="emph" presetSubtype="2" fill="hold" nodeType="clickEffect">
                                  <p:stCondLst>
                                    <p:cond delay="0"/>
                                  </p:stCondLst>
                                  <p:childTnLst>
                                    <p:animClr clrSpc="rgb" dir="cw">
                                      <p:cBhvr>
                                        <p:cTn id="20" dur="2000" fill="hold"/>
                                        <p:tgtEl>
                                          <p:spTgt spid="6"/>
                                        </p:tgtEl>
                                        <p:attrNameLst>
                                          <p:attrName>fillcolor</p:attrName>
                                        </p:attrNameLst>
                                      </p:cBhvr>
                                      <p:to>
                                        <a:srgbClr val="FFC000"/>
                                      </p:to>
                                    </p:animClr>
                                    <p:set>
                                      <p:cBhvr>
                                        <p:cTn id="21" dur="2000" fill="hold"/>
                                        <p:tgtEl>
                                          <p:spTgt spid="6"/>
                                        </p:tgtEl>
                                        <p:attrNameLst>
                                          <p:attrName>fill.type</p:attrName>
                                        </p:attrNameLst>
                                      </p:cBhvr>
                                      <p:to>
                                        <p:strVal val="solid"/>
                                      </p:to>
                                    </p:set>
                                    <p:set>
                                      <p:cBhvr>
                                        <p:cTn id="22" dur="2000" fill="hold"/>
                                        <p:tgtEl>
                                          <p:spTgt spid="6"/>
                                        </p:tgtEl>
                                        <p:attrNameLst>
                                          <p:attrName>fill.on</p:attrName>
                                        </p:attrNameLst>
                                      </p:cBhvr>
                                      <p:to>
                                        <p:strVal val="true"/>
                                      </p:to>
                                    </p:set>
                                  </p:childTnLst>
                                </p:cTn>
                              </p:par>
                              <p:par>
                                <p:cTn id="23" presetID="1" presetClass="emph" presetSubtype="2" fill="hold" nodeType="withEffect">
                                  <p:stCondLst>
                                    <p:cond delay="0"/>
                                  </p:stCondLst>
                                  <p:childTnLst>
                                    <p:animClr clrSpc="rgb" dir="cw">
                                      <p:cBhvr>
                                        <p:cTn id="24" dur="2000" fill="hold"/>
                                        <p:tgtEl>
                                          <p:spTgt spid="9"/>
                                        </p:tgtEl>
                                        <p:attrNameLst>
                                          <p:attrName>fillcolor</p:attrName>
                                        </p:attrNameLst>
                                      </p:cBhvr>
                                      <p:to>
                                        <a:srgbClr val="FFC000"/>
                                      </p:to>
                                    </p:animClr>
                                    <p:set>
                                      <p:cBhvr>
                                        <p:cTn id="25" dur="2000" fill="hold"/>
                                        <p:tgtEl>
                                          <p:spTgt spid="9"/>
                                        </p:tgtEl>
                                        <p:attrNameLst>
                                          <p:attrName>fill.type</p:attrName>
                                        </p:attrNameLst>
                                      </p:cBhvr>
                                      <p:to>
                                        <p:strVal val="solid"/>
                                      </p:to>
                                    </p:set>
                                    <p:set>
                                      <p:cBhvr>
                                        <p:cTn id="26" dur="2000" fill="hold"/>
                                        <p:tgtEl>
                                          <p:spTgt spid="9"/>
                                        </p:tgtEl>
                                        <p:attrNameLst>
                                          <p:attrName>fill.on</p:attrName>
                                        </p:attrNameLst>
                                      </p:cBhvr>
                                      <p:to>
                                        <p:strVal val="true"/>
                                      </p:to>
                                    </p:set>
                                  </p:childTnLst>
                                </p:cTn>
                              </p:par>
                              <p:par>
                                <p:cTn id="27" presetID="1" presetClass="emph" presetSubtype="2" fill="hold" nodeType="withEffect">
                                  <p:stCondLst>
                                    <p:cond delay="0"/>
                                  </p:stCondLst>
                                  <p:childTnLst>
                                    <p:animClr clrSpc="rgb" dir="cw">
                                      <p:cBhvr>
                                        <p:cTn id="28" dur="2000" fill="hold"/>
                                        <p:tgtEl>
                                          <p:spTgt spid="13"/>
                                        </p:tgtEl>
                                        <p:attrNameLst>
                                          <p:attrName>fillcolor</p:attrName>
                                        </p:attrNameLst>
                                      </p:cBhvr>
                                      <p:to>
                                        <a:srgbClr val="FFC000"/>
                                      </p:to>
                                    </p:animClr>
                                    <p:set>
                                      <p:cBhvr>
                                        <p:cTn id="29" dur="2000" fill="hold"/>
                                        <p:tgtEl>
                                          <p:spTgt spid="13"/>
                                        </p:tgtEl>
                                        <p:attrNameLst>
                                          <p:attrName>fill.type</p:attrName>
                                        </p:attrNameLst>
                                      </p:cBhvr>
                                      <p:to>
                                        <p:strVal val="solid"/>
                                      </p:to>
                                    </p:set>
                                    <p:set>
                                      <p:cBhvr>
                                        <p:cTn id="30" dur="2000" fill="hold"/>
                                        <p:tgtEl>
                                          <p:spTgt spid="1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F882D-0963-4FE6-A07E-51020C160765}"/>
              </a:ext>
            </a:extLst>
          </p:cNvPr>
          <p:cNvSpPr>
            <a:spLocks noGrp="1"/>
          </p:cNvSpPr>
          <p:nvPr>
            <p:ph type="title"/>
          </p:nvPr>
        </p:nvSpPr>
        <p:spPr/>
        <p:txBody>
          <a:bodyPr/>
          <a:lstStyle/>
          <a:p>
            <a:r>
              <a:rPr lang="en-US"/>
              <a:t>Goal</a:t>
            </a:r>
          </a:p>
        </p:txBody>
      </p:sp>
      <p:sp>
        <p:nvSpPr>
          <p:cNvPr id="5" name="Rectangle: Rounded Corners 4">
            <a:extLst>
              <a:ext uri="{FF2B5EF4-FFF2-40B4-BE49-F238E27FC236}">
                <a16:creationId xmlns:a16="http://schemas.microsoft.com/office/drawing/2014/main" id="{19D185D6-7F19-482E-AC28-0B67786A01DB}"/>
              </a:ext>
            </a:extLst>
          </p:cNvPr>
          <p:cNvSpPr/>
          <p:nvPr/>
        </p:nvSpPr>
        <p:spPr>
          <a:xfrm>
            <a:off x="2926237" y="2079656"/>
            <a:ext cx="3026004" cy="105580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b="1">
                <a:solidFill>
                  <a:schemeClr val="bg1"/>
                </a:solidFill>
              </a:rPr>
              <a:t>User Service</a:t>
            </a:r>
          </a:p>
        </p:txBody>
      </p:sp>
      <p:sp>
        <p:nvSpPr>
          <p:cNvPr id="6" name="Rectangle: Rounded Corners 5">
            <a:extLst>
              <a:ext uri="{FF2B5EF4-FFF2-40B4-BE49-F238E27FC236}">
                <a16:creationId xmlns:a16="http://schemas.microsoft.com/office/drawing/2014/main" id="{AC7CC3C6-68BB-4113-9C06-779D51245633}"/>
              </a:ext>
            </a:extLst>
          </p:cNvPr>
          <p:cNvSpPr/>
          <p:nvPr/>
        </p:nvSpPr>
        <p:spPr>
          <a:xfrm>
            <a:off x="7895734" y="2079656"/>
            <a:ext cx="3026004" cy="105580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b="1">
                <a:solidFill>
                  <a:schemeClr val="bg1"/>
                </a:solidFill>
              </a:rPr>
              <a:t>Movie Service</a:t>
            </a:r>
          </a:p>
        </p:txBody>
      </p:sp>
      <p:cxnSp>
        <p:nvCxnSpPr>
          <p:cNvPr id="8" name="Straight Arrow Connector 7">
            <a:extLst>
              <a:ext uri="{FF2B5EF4-FFF2-40B4-BE49-F238E27FC236}">
                <a16:creationId xmlns:a16="http://schemas.microsoft.com/office/drawing/2014/main" id="{9551611B-4D02-4DB2-AE07-D0DBCBAAEA94}"/>
              </a:ext>
            </a:extLst>
          </p:cNvPr>
          <p:cNvCxnSpPr>
            <a:endCxn id="5" idx="1"/>
          </p:cNvCxnSpPr>
          <p:nvPr/>
        </p:nvCxnSpPr>
        <p:spPr>
          <a:xfrm>
            <a:off x="1889289" y="2607557"/>
            <a:ext cx="1036948" cy="0"/>
          </a:xfrm>
          <a:prstGeom prst="straightConnector1">
            <a:avLst/>
          </a:prstGeom>
          <a:ln w="12700">
            <a:solidFill>
              <a:schemeClr val="accent6">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F78C716-592E-4F9F-BAD4-390F71C794AF}"/>
              </a:ext>
            </a:extLst>
          </p:cNvPr>
          <p:cNvCxnSpPr>
            <a:cxnSpLocks/>
          </p:cNvCxnSpPr>
          <p:nvPr/>
        </p:nvCxnSpPr>
        <p:spPr>
          <a:xfrm>
            <a:off x="5952241" y="2569838"/>
            <a:ext cx="1204206" cy="0"/>
          </a:xfrm>
          <a:prstGeom prst="straightConnector1">
            <a:avLst/>
          </a:prstGeom>
          <a:ln w="12700">
            <a:solidFill>
              <a:schemeClr val="accent6">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5FD9389-C5A1-4647-A2BE-1C5A199B1B7D}"/>
              </a:ext>
            </a:extLst>
          </p:cNvPr>
          <p:cNvSpPr txBox="1"/>
          <p:nvPr/>
        </p:nvSpPr>
        <p:spPr>
          <a:xfrm>
            <a:off x="1932315" y="2569838"/>
            <a:ext cx="900439" cy="369332"/>
          </a:xfrm>
          <a:prstGeom prst="rect">
            <a:avLst/>
          </a:prstGeom>
          <a:noFill/>
        </p:spPr>
        <p:txBody>
          <a:bodyPr wrap="none" rtlCol="0">
            <a:spAutoFit/>
          </a:bodyPr>
          <a:lstStyle/>
          <a:p>
            <a:r>
              <a:rPr lang="en-US"/>
              <a:t>request</a:t>
            </a:r>
          </a:p>
        </p:txBody>
      </p:sp>
      <p:sp>
        <p:nvSpPr>
          <p:cNvPr id="16" name="Rectangle 15">
            <a:extLst>
              <a:ext uri="{FF2B5EF4-FFF2-40B4-BE49-F238E27FC236}">
                <a16:creationId xmlns:a16="http://schemas.microsoft.com/office/drawing/2014/main" id="{CD4E52F0-9CDF-4654-A9D4-31914182B59F}"/>
              </a:ext>
            </a:extLst>
          </p:cNvPr>
          <p:cNvSpPr/>
          <p:nvPr/>
        </p:nvSpPr>
        <p:spPr>
          <a:xfrm>
            <a:off x="4976955" y="3606797"/>
            <a:ext cx="1555423" cy="2186991"/>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CCD98AE9-4268-4F05-B36A-C0ED022824BA}"/>
              </a:ext>
            </a:extLst>
          </p:cNvPr>
          <p:cNvCxnSpPr/>
          <p:nvPr/>
        </p:nvCxnSpPr>
        <p:spPr>
          <a:xfrm>
            <a:off x="5236192" y="3881747"/>
            <a:ext cx="1036948" cy="0"/>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cxnSp>
        <p:nvCxnSpPr>
          <p:cNvPr id="18" name="Straight Arrow Connector 17">
            <a:extLst>
              <a:ext uri="{FF2B5EF4-FFF2-40B4-BE49-F238E27FC236}">
                <a16:creationId xmlns:a16="http://schemas.microsoft.com/office/drawing/2014/main" id="{E644249A-7BD5-4274-B10D-381F71523418}"/>
              </a:ext>
            </a:extLst>
          </p:cNvPr>
          <p:cNvCxnSpPr/>
          <p:nvPr/>
        </p:nvCxnSpPr>
        <p:spPr>
          <a:xfrm>
            <a:off x="5236192" y="4071854"/>
            <a:ext cx="1036948" cy="0"/>
          </a:xfrm>
          <a:prstGeom prst="straightConnector1">
            <a:avLst/>
          </a:prstGeom>
          <a:ln w="28575">
            <a:tailEnd type="triangle"/>
          </a:ln>
        </p:spPr>
        <p:style>
          <a:lnRef idx="1">
            <a:schemeClr val="accent3"/>
          </a:lnRef>
          <a:fillRef idx="0">
            <a:schemeClr val="accent3"/>
          </a:fillRef>
          <a:effectRef idx="0">
            <a:schemeClr val="accent3"/>
          </a:effectRef>
          <a:fontRef idx="minor">
            <a:schemeClr val="tx1"/>
          </a:fontRef>
        </p:style>
      </p:cxnSp>
      <p:cxnSp>
        <p:nvCxnSpPr>
          <p:cNvPr id="19" name="Straight Arrow Connector 18">
            <a:extLst>
              <a:ext uri="{FF2B5EF4-FFF2-40B4-BE49-F238E27FC236}">
                <a16:creationId xmlns:a16="http://schemas.microsoft.com/office/drawing/2014/main" id="{CC55353B-614C-49DF-A497-D0E8AC34F4D2}"/>
              </a:ext>
            </a:extLst>
          </p:cNvPr>
          <p:cNvCxnSpPr/>
          <p:nvPr/>
        </p:nvCxnSpPr>
        <p:spPr>
          <a:xfrm>
            <a:off x="5236192" y="4269818"/>
            <a:ext cx="1036948" cy="0"/>
          </a:xfrm>
          <a:prstGeom prst="straightConnector1">
            <a:avLst/>
          </a:prstGeom>
          <a:ln w="28575">
            <a:tailEnd type="triangle"/>
          </a:ln>
        </p:spPr>
        <p:style>
          <a:lnRef idx="1">
            <a:schemeClr val="accent3"/>
          </a:lnRef>
          <a:fillRef idx="0">
            <a:schemeClr val="accent3"/>
          </a:fillRef>
          <a:effectRef idx="0">
            <a:schemeClr val="accent3"/>
          </a:effectRef>
          <a:fontRef idx="minor">
            <a:schemeClr val="tx1"/>
          </a:fontRef>
        </p:style>
      </p:cxnSp>
      <p:cxnSp>
        <p:nvCxnSpPr>
          <p:cNvPr id="20" name="Straight Arrow Connector 19">
            <a:extLst>
              <a:ext uri="{FF2B5EF4-FFF2-40B4-BE49-F238E27FC236}">
                <a16:creationId xmlns:a16="http://schemas.microsoft.com/office/drawing/2014/main" id="{FA11CF21-5AD5-4AC2-B93B-EF48EA0743D5}"/>
              </a:ext>
            </a:extLst>
          </p:cNvPr>
          <p:cNvCxnSpPr/>
          <p:nvPr/>
        </p:nvCxnSpPr>
        <p:spPr>
          <a:xfrm>
            <a:off x="5236192" y="4459925"/>
            <a:ext cx="1036948" cy="0"/>
          </a:xfrm>
          <a:prstGeom prst="straightConnector1">
            <a:avLst/>
          </a:prstGeom>
          <a:ln w="28575">
            <a:tailEnd type="triangle"/>
          </a:ln>
        </p:spPr>
        <p:style>
          <a:lnRef idx="1">
            <a:schemeClr val="accent3"/>
          </a:lnRef>
          <a:fillRef idx="0">
            <a:schemeClr val="accent3"/>
          </a:fillRef>
          <a:effectRef idx="0">
            <a:schemeClr val="accent3"/>
          </a:effectRef>
          <a:fontRef idx="minor">
            <a:schemeClr val="tx1"/>
          </a:fontRef>
        </p:style>
      </p:cxnSp>
      <p:cxnSp>
        <p:nvCxnSpPr>
          <p:cNvPr id="21" name="Straight Arrow Connector 20">
            <a:extLst>
              <a:ext uri="{FF2B5EF4-FFF2-40B4-BE49-F238E27FC236}">
                <a16:creationId xmlns:a16="http://schemas.microsoft.com/office/drawing/2014/main" id="{A4067336-E93C-4927-AAAC-32C1C2930821}"/>
              </a:ext>
            </a:extLst>
          </p:cNvPr>
          <p:cNvCxnSpPr/>
          <p:nvPr/>
        </p:nvCxnSpPr>
        <p:spPr>
          <a:xfrm>
            <a:off x="5285285" y="5421459"/>
            <a:ext cx="1036948" cy="0"/>
          </a:xfrm>
          <a:prstGeom prst="straightConnector1">
            <a:avLst/>
          </a:prstGeom>
          <a:ln w="28575">
            <a:tailEnd type="triangle"/>
          </a:ln>
        </p:spPr>
        <p:style>
          <a:lnRef idx="1">
            <a:schemeClr val="accent3"/>
          </a:lnRef>
          <a:fillRef idx="0">
            <a:schemeClr val="accent3"/>
          </a:fillRef>
          <a:effectRef idx="0">
            <a:schemeClr val="accent3"/>
          </a:effectRef>
          <a:fontRef idx="minor">
            <a:schemeClr val="tx1"/>
          </a:fontRef>
        </p:style>
      </p:cxnSp>
      <p:cxnSp>
        <p:nvCxnSpPr>
          <p:cNvPr id="22" name="Straight Arrow Connector 21">
            <a:extLst>
              <a:ext uri="{FF2B5EF4-FFF2-40B4-BE49-F238E27FC236}">
                <a16:creationId xmlns:a16="http://schemas.microsoft.com/office/drawing/2014/main" id="{B300F056-2E9C-49C7-8B33-FCE56345BAF7}"/>
              </a:ext>
            </a:extLst>
          </p:cNvPr>
          <p:cNvCxnSpPr/>
          <p:nvPr/>
        </p:nvCxnSpPr>
        <p:spPr>
          <a:xfrm>
            <a:off x="5285285" y="5611566"/>
            <a:ext cx="1036948" cy="0"/>
          </a:xfrm>
          <a:prstGeom prst="straightConnector1">
            <a:avLst/>
          </a:prstGeom>
          <a:ln w="28575">
            <a:tailEnd type="triangle"/>
          </a:ln>
        </p:spPr>
        <p:style>
          <a:lnRef idx="1">
            <a:schemeClr val="accent3"/>
          </a:lnRef>
          <a:fillRef idx="0">
            <a:schemeClr val="accent3"/>
          </a:fillRef>
          <a:effectRef idx="0">
            <a:schemeClr val="accent3"/>
          </a:effectRef>
          <a:fontRef idx="minor">
            <a:schemeClr val="tx1"/>
          </a:fontRef>
        </p:style>
      </p:cxnSp>
      <p:cxnSp>
        <p:nvCxnSpPr>
          <p:cNvPr id="24" name="Straight Connector 23">
            <a:extLst>
              <a:ext uri="{FF2B5EF4-FFF2-40B4-BE49-F238E27FC236}">
                <a16:creationId xmlns:a16="http://schemas.microsoft.com/office/drawing/2014/main" id="{C6011A13-4B76-46BD-8D4C-263B9F9C23B6}"/>
              </a:ext>
            </a:extLst>
          </p:cNvPr>
          <p:cNvCxnSpPr>
            <a:cxnSpLocks/>
          </p:cNvCxnSpPr>
          <p:nvPr/>
        </p:nvCxnSpPr>
        <p:spPr>
          <a:xfrm>
            <a:off x="5754666" y="4622798"/>
            <a:ext cx="0" cy="660400"/>
          </a:xfrm>
          <a:prstGeom prst="line">
            <a:avLst/>
          </a:prstGeom>
          <a:ln w="22225">
            <a:solidFill>
              <a:schemeClr val="accent6">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FE68A36-E316-404C-AC4C-BB9ABE45D241}"/>
              </a:ext>
            </a:extLst>
          </p:cNvPr>
          <p:cNvSpPr txBox="1"/>
          <p:nvPr/>
        </p:nvSpPr>
        <p:spPr>
          <a:xfrm>
            <a:off x="2254233" y="3378198"/>
            <a:ext cx="2204248" cy="1077218"/>
          </a:xfrm>
          <a:prstGeom prst="rect">
            <a:avLst/>
          </a:prstGeom>
          <a:noFill/>
        </p:spPr>
        <p:txBody>
          <a:bodyPr wrap="square" rtlCol="0">
            <a:spAutoFit/>
          </a:bodyPr>
          <a:lstStyle/>
          <a:p>
            <a:r>
              <a:rPr lang="en-US" sz="1600" b="1">
                <a:solidFill>
                  <a:schemeClr val="accent2">
                    <a:lumMod val="50000"/>
                  </a:schemeClr>
                </a:solidFill>
                <a:latin typeface="Bradley Hand ITC" panose="03070402050302030203" pitchFamily="66" charset="0"/>
              </a:rPr>
              <a:t>Immediately return default response (so that our threads our not stuck)</a:t>
            </a:r>
          </a:p>
        </p:txBody>
      </p:sp>
      <p:sp>
        <p:nvSpPr>
          <p:cNvPr id="27" name="TextBox 26">
            <a:extLst>
              <a:ext uri="{FF2B5EF4-FFF2-40B4-BE49-F238E27FC236}">
                <a16:creationId xmlns:a16="http://schemas.microsoft.com/office/drawing/2014/main" id="{9B001F20-DD33-4A82-84E6-16C117292C40}"/>
              </a:ext>
            </a:extLst>
          </p:cNvPr>
          <p:cNvSpPr txBox="1"/>
          <p:nvPr/>
        </p:nvSpPr>
        <p:spPr>
          <a:xfrm>
            <a:off x="5190353" y="5815610"/>
            <a:ext cx="1226811" cy="369332"/>
          </a:xfrm>
          <a:prstGeom prst="rect">
            <a:avLst/>
          </a:prstGeom>
          <a:noFill/>
        </p:spPr>
        <p:txBody>
          <a:bodyPr wrap="none" rtlCol="0">
            <a:spAutoFit/>
          </a:bodyPr>
          <a:lstStyle/>
          <a:p>
            <a:r>
              <a:rPr lang="en-US" err="1"/>
              <a:t>threadpool</a:t>
            </a:r>
            <a:endParaRPr lang="en-US"/>
          </a:p>
        </p:txBody>
      </p:sp>
      <p:pic>
        <p:nvPicPr>
          <p:cNvPr id="10" name="Picture 9" descr="A picture containing clock&#10;&#10;Description automatically generated">
            <a:extLst>
              <a:ext uri="{FF2B5EF4-FFF2-40B4-BE49-F238E27FC236}">
                <a16:creationId xmlns:a16="http://schemas.microsoft.com/office/drawing/2014/main" id="{109D64A8-64E2-4404-B46A-941003A1FDC3}"/>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7242475" y="2188494"/>
            <a:ext cx="567230" cy="567230"/>
          </a:xfrm>
          <a:prstGeom prst="rect">
            <a:avLst/>
          </a:prstGeom>
        </p:spPr>
      </p:pic>
      <p:sp>
        <p:nvSpPr>
          <p:cNvPr id="28" name="TextBox 27">
            <a:extLst>
              <a:ext uri="{FF2B5EF4-FFF2-40B4-BE49-F238E27FC236}">
                <a16:creationId xmlns:a16="http://schemas.microsoft.com/office/drawing/2014/main" id="{93FDC215-1200-42FE-892E-FD4267EF3D14}"/>
              </a:ext>
            </a:extLst>
          </p:cNvPr>
          <p:cNvSpPr txBox="1"/>
          <p:nvPr/>
        </p:nvSpPr>
        <p:spPr>
          <a:xfrm>
            <a:off x="7242474" y="3343138"/>
            <a:ext cx="3679263" cy="584775"/>
          </a:xfrm>
          <a:prstGeom prst="rect">
            <a:avLst/>
          </a:prstGeom>
          <a:noFill/>
        </p:spPr>
        <p:txBody>
          <a:bodyPr wrap="square" rtlCol="0">
            <a:spAutoFit/>
          </a:bodyPr>
          <a:lstStyle/>
          <a:p>
            <a:r>
              <a:rPr lang="en-US" sz="1600" b="1">
                <a:solidFill>
                  <a:schemeClr val="accent2">
                    <a:lumMod val="50000"/>
                  </a:schemeClr>
                </a:solidFill>
                <a:latin typeface="Bradley Hand ITC" panose="03070402050302030203" pitchFamily="66" charset="0"/>
              </a:rPr>
              <a:t>Stop calling movie service for some time.</a:t>
            </a:r>
          </a:p>
          <a:p>
            <a:r>
              <a:rPr lang="en-US" sz="1600" b="1">
                <a:solidFill>
                  <a:schemeClr val="accent2">
                    <a:lumMod val="50000"/>
                  </a:schemeClr>
                </a:solidFill>
                <a:latin typeface="Bradley Hand ITC" panose="03070402050302030203" pitchFamily="66" charset="0"/>
              </a:rPr>
              <a:t>Allow time to recover/scale up</a:t>
            </a:r>
          </a:p>
        </p:txBody>
      </p:sp>
      <p:sp>
        <p:nvSpPr>
          <p:cNvPr id="23" name="Rectangle: Rounded Corners 22">
            <a:extLst>
              <a:ext uri="{FF2B5EF4-FFF2-40B4-BE49-F238E27FC236}">
                <a16:creationId xmlns:a16="http://schemas.microsoft.com/office/drawing/2014/main" id="{E167F0EE-51DD-4F1C-BEC9-EBD33D203CC6}"/>
              </a:ext>
            </a:extLst>
          </p:cNvPr>
          <p:cNvSpPr/>
          <p:nvPr/>
        </p:nvSpPr>
        <p:spPr>
          <a:xfrm>
            <a:off x="623932" y="2225907"/>
            <a:ext cx="1265357" cy="7633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solidFill>
                  <a:schemeClr val="bg1"/>
                </a:solidFill>
              </a:rPr>
              <a:t>WebApp</a:t>
            </a:r>
          </a:p>
        </p:txBody>
      </p:sp>
    </p:spTree>
    <p:extLst>
      <p:ext uri="{BB962C8B-B14F-4D97-AF65-F5344CB8AC3E}">
        <p14:creationId xmlns:p14="http://schemas.microsoft.com/office/powerpoint/2010/main" val="19339051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F882D-0963-4FE6-A07E-51020C160765}"/>
              </a:ext>
            </a:extLst>
          </p:cNvPr>
          <p:cNvSpPr>
            <a:spLocks noGrp="1"/>
          </p:cNvSpPr>
          <p:nvPr>
            <p:ph type="title"/>
          </p:nvPr>
        </p:nvSpPr>
        <p:spPr/>
        <p:txBody>
          <a:bodyPr/>
          <a:lstStyle/>
          <a:p>
            <a:r>
              <a:rPr lang="en-US"/>
              <a:t>Use interceptor for all requests</a:t>
            </a:r>
          </a:p>
        </p:txBody>
      </p:sp>
      <p:sp>
        <p:nvSpPr>
          <p:cNvPr id="5" name="Rectangle: Rounded Corners 4">
            <a:extLst>
              <a:ext uri="{FF2B5EF4-FFF2-40B4-BE49-F238E27FC236}">
                <a16:creationId xmlns:a16="http://schemas.microsoft.com/office/drawing/2014/main" id="{19D185D6-7F19-482E-AC28-0B67786A01DB}"/>
              </a:ext>
            </a:extLst>
          </p:cNvPr>
          <p:cNvSpPr/>
          <p:nvPr/>
        </p:nvSpPr>
        <p:spPr>
          <a:xfrm>
            <a:off x="3027841" y="2130458"/>
            <a:ext cx="3026004" cy="105580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b="1">
                <a:solidFill>
                  <a:schemeClr val="bg1"/>
                </a:solidFill>
              </a:rPr>
              <a:t>User Service</a:t>
            </a:r>
          </a:p>
        </p:txBody>
      </p:sp>
      <p:sp>
        <p:nvSpPr>
          <p:cNvPr id="6" name="Rectangle: Rounded Corners 5">
            <a:extLst>
              <a:ext uri="{FF2B5EF4-FFF2-40B4-BE49-F238E27FC236}">
                <a16:creationId xmlns:a16="http://schemas.microsoft.com/office/drawing/2014/main" id="{AC7CC3C6-68BB-4113-9C06-779D51245633}"/>
              </a:ext>
            </a:extLst>
          </p:cNvPr>
          <p:cNvSpPr/>
          <p:nvPr/>
        </p:nvSpPr>
        <p:spPr>
          <a:xfrm>
            <a:off x="7997338" y="2130458"/>
            <a:ext cx="3026004" cy="105580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b="1">
                <a:solidFill>
                  <a:schemeClr val="bg1"/>
                </a:solidFill>
              </a:rPr>
              <a:t>Movie Service</a:t>
            </a:r>
          </a:p>
        </p:txBody>
      </p:sp>
      <p:cxnSp>
        <p:nvCxnSpPr>
          <p:cNvPr id="8" name="Straight Arrow Connector 7">
            <a:extLst>
              <a:ext uri="{FF2B5EF4-FFF2-40B4-BE49-F238E27FC236}">
                <a16:creationId xmlns:a16="http://schemas.microsoft.com/office/drawing/2014/main" id="{9551611B-4D02-4DB2-AE07-D0DBCBAAEA94}"/>
              </a:ext>
            </a:extLst>
          </p:cNvPr>
          <p:cNvCxnSpPr>
            <a:endCxn id="5" idx="1"/>
          </p:cNvCxnSpPr>
          <p:nvPr/>
        </p:nvCxnSpPr>
        <p:spPr>
          <a:xfrm>
            <a:off x="1990893" y="2658359"/>
            <a:ext cx="1036948" cy="0"/>
          </a:xfrm>
          <a:prstGeom prst="straightConnector1">
            <a:avLst/>
          </a:prstGeom>
          <a:ln w="12700">
            <a:solidFill>
              <a:schemeClr val="accent6">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5FD9389-C5A1-4647-A2BE-1C5A199B1B7D}"/>
              </a:ext>
            </a:extLst>
          </p:cNvPr>
          <p:cNvSpPr txBox="1"/>
          <p:nvPr/>
        </p:nvSpPr>
        <p:spPr>
          <a:xfrm>
            <a:off x="2033919" y="2620640"/>
            <a:ext cx="900439" cy="369332"/>
          </a:xfrm>
          <a:prstGeom prst="rect">
            <a:avLst/>
          </a:prstGeom>
          <a:noFill/>
        </p:spPr>
        <p:txBody>
          <a:bodyPr wrap="none" rtlCol="0">
            <a:spAutoFit/>
          </a:bodyPr>
          <a:lstStyle/>
          <a:p>
            <a:r>
              <a:rPr lang="en-US"/>
              <a:t>request</a:t>
            </a:r>
          </a:p>
        </p:txBody>
      </p:sp>
      <p:sp>
        <p:nvSpPr>
          <p:cNvPr id="16" name="Rectangle 15">
            <a:extLst>
              <a:ext uri="{FF2B5EF4-FFF2-40B4-BE49-F238E27FC236}">
                <a16:creationId xmlns:a16="http://schemas.microsoft.com/office/drawing/2014/main" id="{CD4E52F0-9CDF-4654-A9D4-31914182B59F}"/>
              </a:ext>
            </a:extLst>
          </p:cNvPr>
          <p:cNvSpPr/>
          <p:nvPr/>
        </p:nvSpPr>
        <p:spPr>
          <a:xfrm>
            <a:off x="5078559" y="4072383"/>
            <a:ext cx="2179492" cy="1643194"/>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27" name="TextBox 26">
            <a:extLst>
              <a:ext uri="{FF2B5EF4-FFF2-40B4-BE49-F238E27FC236}">
                <a16:creationId xmlns:a16="http://schemas.microsoft.com/office/drawing/2014/main" id="{9B001F20-DD33-4A82-84E6-16C117292C40}"/>
              </a:ext>
            </a:extLst>
          </p:cNvPr>
          <p:cNvSpPr txBox="1"/>
          <p:nvPr/>
        </p:nvSpPr>
        <p:spPr>
          <a:xfrm>
            <a:off x="5227470" y="5787821"/>
            <a:ext cx="1881669" cy="338554"/>
          </a:xfrm>
          <a:prstGeom prst="rect">
            <a:avLst/>
          </a:prstGeom>
          <a:noFill/>
        </p:spPr>
        <p:txBody>
          <a:bodyPr wrap="none" rtlCol="0">
            <a:spAutoFit/>
          </a:bodyPr>
          <a:lstStyle/>
          <a:p>
            <a:r>
              <a:rPr lang="en-US" sz="1600">
                <a:solidFill>
                  <a:schemeClr val="accent6">
                    <a:lumMod val="65000"/>
                    <a:lumOff val="35000"/>
                  </a:schemeClr>
                </a:solidFill>
              </a:rPr>
              <a:t>requests interceptor</a:t>
            </a:r>
          </a:p>
        </p:txBody>
      </p:sp>
      <p:sp>
        <p:nvSpPr>
          <p:cNvPr id="28" name="TextBox 27">
            <a:extLst>
              <a:ext uri="{FF2B5EF4-FFF2-40B4-BE49-F238E27FC236}">
                <a16:creationId xmlns:a16="http://schemas.microsoft.com/office/drawing/2014/main" id="{93FDC215-1200-42FE-892E-FD4267EF3D14}"/>
              </a:ext>
            </a:extLst>
          </p:cNvPr>
          <p:cNvSpPr txBox="1"/>
          <p:nvPr/>
        </p:nvSpPr>
        <p:spPr>
          <a:xfrm>
            <a:off x="6728813" y="3365561"/>
            <a:ext cx="2537050" cy="338554"/>
          </a:xfrm>
          <a:prstGeom prst="rect">
            <a:avLst/>
          </a:prstGeom>
          <a:noFill/>
        </p:spPr>
        <p:txBody>
          <a:bodyPr wrap="square" rtlCol="0">
            <a:spAutoFit/>
          </a:bodyPr>
          <a:lstStyle/>
          <a:p>
            <a:r>
              <a:rPr lang="en-US" sz="1600" b="1">
                <a:solidFill>
                  <a:schemeClr val="accent2">
                    <a:lumMod val="50000"/>
                  </a:schemeClr>
                </a:solidFill>
                <a:latin typeface="Bradley Hand ITC" panose="03070402050302030203" pitchFamily="66" charset="0"/>
              </a:rPr>
              <a:t>gatekeeper for all requests</a:t>
            </a:r>
          </a:p>
        </p:txBody>
      </p:sp>
      <p:sp>
        <p:nvSpPr>
          <p:cNvPr id="11" name="Rectangle 10">
            <a:extLst>
              <a:ext uri="{FF2B5EF4-FFF2-40B4-BE49-F238E27FC236}">
                <a16:creationId xmlns:a16="http://schemas.microsoft.com/office/drawing/2014/main" id="{24EF6AAB-7D59-4B98-899F-DB4B2CC656B9}"/>
              </a:ext>
            </a:extLst>
          </p:cNvPr>
          <p:cNvSpPr/>
          <p:nvPr/>
        </p:nvSpPr>
        <p:spPr>
          <a:xfrm>
            <a:off x="5078559" y="5262249"/>
            <a:ext cx="2165740" cy="45326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t>ALLOW</a:t>
            </a:r>
          </a:p>
        </p:txBody>
      </p:sp>
      <p:sp>
        <p:nvSpPr>
          <p:cNvPr id="12" name="Rectangle 11">
            <a:extLst>
              <a:ext uri="{FF2B5EF4-FFF2-40B4-BE49-F238E27FC236}">
                <a16:creationId xmlns:a16="http://schemas.microsoft.com/office/drawing/2014/main" id="{FD5BFC6D-02B7-4614-A547-AAE522BB74A1}"/>
              </a:ext>
            </a:extLst>
          </p:cNvPr>
          <p:cNvSpPr/>
          <p:nvPr/>
        </p:nvSpPr>
        <p:spPr>
          <a:xfrm>
            <a:off x="5969004" y="2473693"/>
            <a:ext cx="178324" cy="36933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1A4CDB1-FB1D-4F77-8249-6313389B7968}"/>
              </a:ext>
            </a:extLst>
          </p:cNvPr>
          <p:cNvCxnSpPr>
            <a:stCxn id="12" idx="3"/>
            <a:endCxn id="6" idx="1"/>
          </p:cNvCxnSpPr>
          <p:nvPr/>
        </p:nvCxnSpPr>
        <p:spPr>
          <a:xfrm>
            <a:off x="6147328" y="2658359"/>
            <a:ext cx="1850010" cy="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30" name="Straight Arrow Connector 29">
            <a:extLst>
              <a:ext uri="{FF2B5EF4-FFF2-40B4-BE49-F238E27FC236}">
                <a16:creationId xmlns:a16="http://schemas.microsoft.com/office/drawing/2014/main" id="{60752FB7-8FB4-40F0-B788-1A1B60CFAF3C}"/>
              </a:ext>
            </a:extLst>
          </p:cNvPr>
          <p:cNvCxnSpPr>
            <a:cxnSpLocks/>
          </p:cNvCxnSpPr>
          <p:nvPr/>
        </p:nvCxnSpPr>
        <p:spPr>
          <a:xfrm>
            <a:off x="4036509" y="4609707"/>
            <a:ext cx="104205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2" name="Straight Arrow Connector 31">
            <a:extLst>
              <a:ext uri="{FF2B5EF4-FFF2-40B4-BE49-F238E27FC236}">
                <a16:creationId xmlns:a16="http://schemas.microsoft.com/office/drawing/2014/main" id="{C5F27771-5265-49F8-9C98-B7BD478DB07D}"/>
              </a:ext>
            </a:extLst>
          </p:cNvPr>
          <p:cNvCxnSpPr>
            <a:stCxn id="16" idx="1"/>
          </p:cNvCxnSpPr>
          <p:nvPr/>
        </p:nvCxnSpPr>
        <p:spPr>
          <a:xfrm flipH="1">
            <a:off x="4036509" y="4893980"/>
            <a:ext cx="104205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34" name="TextBox 33">
            <a:extLst>
              <a:ext uri="{FF2B5EF4-FFF2-40B4-BE49-F238E27FC236}">
                <a16:creationId xmlns:a16="http://schemas.microsoft.com/office/drawing/2014/main" id="{E55A37FF-8FE6-47C1-ABC5-C9DC93FFBF80}"/>
              </a:ext>
            </a:extLst>
          </p:cNvPr>
          <p:cNvSpPr txBox="1"/>
          <p:nvPr/>
        </p:nvSpPr>
        <p:spPr>
          <a:xfrm>
            <a:off x="3659437" y="4332568"/>
            <a:ext cx="981551" cy="307777"/>
          </a:xfrm>
          <a:prstGeom prst="rect">
            <a:avLst/>
          </a:prstGeom>
          <a:noFill/>
        </p:spPr>
        <p:txBody>
          <a:bodyPr wrap="none" rtlCol="0">
            <a:spAutoFit/>
          </a:bodyPr>
          <a:lstStyle/>
          <a:p>
            <a:r>
              <a:rPr lang="en-US" sz="1400"/>
              <a:t>call service</a:t>
            </a:r>
          </a:p>
        </p:txBody>
      </p:sp>
      <p:sp>
        <p:nvSpPr>
          <p:cNvPr id="35" name="TextBox 34">
            <a:extLst>
              <a:ext uri="{FF2B5EF4-FFF2-40B4-BE49-F238E27FC236}">
                <a16:creationId xmlns:a16="http://schemas.microsoft.com/office/drawing/2014/main" id="{A4F23315-6A4C-42D7-A0B6-57735463A477}"/>
              </a:ext>
            </a:extLst>
          </p:cNvPr>
          <p:cNvSpPr txBox="1"/>
          <p:nvPr/>
        </p:nvSpPr>
        <p:spPr>
          <a:xfrm>
            <a:off x="3442405" y="4893980"/>
            <a:ext cx="1624932" cy="307777"/>
          </a:xfrm>
          <a:prstGeom prst="rect">
            <a:avLst/>
          </a:prstGeom>
          <a:noFill/>
        </p:spPr>
        <p:txBody>
          <a:bodyPr wrap="none" rtlCol="0">
            <a:spAutoFit/>
          </a:bodyPr>
          <a:lstStyle/>
          <a:p>
            <a:r>
              <a:rPr lang="en-US" sz="1400"/>
              <a:t>successful response</a:t>
            </a:r>
          </a:p>
        </p:txBody>
      </p:sp>
      <p:cxnSp>
        <p:nvCxnSpPr>
          <p:cNvPr id="36" name="Straight Arrow Connector 35">
            <a:extLst>
              <a:ext uri="{FF2B5EF4-FFF2-40B4-BE49-F238E27FC236}">
                <a16:creationId xmlns:a16="http://schemas.microsoft.com/office/drawing/2014/main" id="{9111076A-DE8B-4CB5-AAF3-93018F8C5DE0}"/>
              </a:ext>
            </a:extLst>
          </p:cNvPr>
          <p:cNvCxnSpPr>
            <a:cxnSpLocks/>
          </p:cNvCxnSpPr>
          <p:nvPr/>
        </p:nvCxnSpPr>
        <p:spPr>
          <a:xfrm>
            <a:off x="6692444" y="4609707"/>
            <a:ext cx="154842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7" name="Straight Arrow Connector 36">
            <a:extLst>
              <a:ext uri="{FF2B5EF4-FFF2-40B4-BE49-F238E27FC236}">
                <a16:creationId xmlns:a16="http://schemas.microsoft.com/office/drawing/2014/main" id="{14AD0948-E781-4C25-8589-85F5F966EB07}"/>
              </a:ext>
            </a:extLst>
          </p:cNvPr>
          <p:cNvCxnSpPr>
            <a:cxnSpLocks/>
          </p:cNvCxnSpPr>
          <p:nvPr/>
        </p:nvCxnSpPr>
        <p:spPr>
          <a:xfrm flipH="1">
            <a:off x="6692444" y="4893980"/>
            <a:ext cx="1529566"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3" name="Straight Arrow Connector 42">
            <a:extLst>
              <a:ext uri="{FF2B5EF4-FFF2-40B4-BE49-F238E27FC236}">
                <a16:creationId xmlns:a16="http://schemas.microsoft.com/office/drawing/2014/main" id="{875CD625-999E-41D1-B9B7-6BB7C162DAD2}"/>
              </a:ext>
            </a:extLst>
          </p:cNvPr>
          <p:cNvCxnSpPr/>
          <p:nvPr/>
        </p:nvCxnSpPr>
        <p:spPr>
          <a:xfrm flipH="1" flipV="1">
            <a:off x="6053845" y="3280933"/>
            <a:ext cx="405353" cy="719206"/>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60393954-3781-4EAC-BA87-A522BF138413}"/>
              </a:ext>
            </a:extLst>
          </p:cNvPr>
          <p:cNvSpPr txBox="1"/>
          <p:nvPr/>
        </p:nvSpPr>
        <p:spPr>
          <a:xfrm>
            <a:off x="7493004" y="5346023"/>
            <a:ext cx="2537050" cy="338554"/>
          </a:xfrm>
          <a:prstGeom prst="rect">
            <a:avLst/>
          </a:prstGeom>
          <a:noFill/>
        </p:spPr>
        <p:txBody>
          <a:bodyPr wrap="square" rtlCol="0">
            <a:spAutoFit/>
          </a:bodyPr>
          <a:lstStyle/>
          <a:p>
            <a:r>
              <a:rPr lang="en-US" sz="1600" b="1">
                <a:solidFill>
                  <a:schemeClr val="accent2">
                    <a:lumMod val="50000"/>
                  </a:schemeClr>
                </a:solidFill>
                <a:latin typeface="Bradley Hand ITC" panose="03070402050302030203" pitchFamily="66" charset="0"/>
              </a:rPr>
              <a:t>current status</a:t>
            </a:r>
          </a:p>
        </p:txBody>
      </p:sp>
      <p:pic>
        <p:nvPicPr>
          <p:cNvPr id="46" name="Picture 45" descr="A picture containing drawing&#10;&#10;Description automatically generated">
            <a:extLst>
              <a:ext uri="{FF2B5EF4-FFF2-40B4-BE49-F238E27FC236}">
                <a16:creationId xmlns:a16="http://schemas.microsoft.com/office/drawing/2014/main" id="{F806068F-C57D-49C7-8692-BA4340B8521A}"/>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8439861" y="4392211"/>
            <a:ext cx="513071" cy="501770"/>
          </a:xfrm>
          <a:prstGeom prst="rect">
            <a:avLst/>
          </a:prstGeom>
        </p:spPr>
      </p:pic>
      <p:pic>
        <p:nvPicPr>
          <p:cNvPr id="47" name="Picture 46" descr="A picture containing drawing&#10;&#10;Description automatically generated">
            <a:extLst>
              <a:ext uri="{FF2B5EF4-FFF2-40B4-BE49-F238E27FC236}">
                <a16:creationId xmlns:a16="http://schemas.microsoft.com/office/drawing/2014/main" id="{C5869F03-F071-4BB2-9B89-884F9B302992}"/>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549616" y="4558484"/>
            <a:ext cx="293559" cy="335496"/>
          </a:xfrm>
          <a:prstGeom prst="rect">
            <a:avLst/>
          </a:prstGeom>
        </p:spPr>
      </p:pic>
      <p:sp>
        <p:nvSpPr>
          <p:cNvPr id="24" name="Rectangle: Rounded Corners 23">
            <a:extLst>
              <a:ext uri="{FF2B5EF4-FFF2-40B4-BE49-F238E27FC236}">
                <a16:creationId xmlns:a16="http://schemas.microsoft.com/office/drawing/2014/main" id="{D385D98C-1D61-48DD-9DEC-F97929815EF3}"/>
              </a:ext>
            </a:extLst>
          </p:cNvPr>
          <p:cNvSpPr/>
          <p:nvPr/>
        </p:nvSpPr>
        <p:spPr>
          <a:xfrm>
            <a:off x="725536" y="2276708"/>
            <a:ext cx="1265357" cy="7633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solidFill>
                  <a:schemeClr val="bg1"/>
                </a:solidFill>
              </a:rPr>
              <a:t>WebApp</a:t>
            </a:r>
          </a:p>
        </p:txBody>
      </p:sp>
    </p:spTree>
    <p:extLst>
      <p:ext uri="{BB962C8B-B14F-4D97-AF65-F5344CB8AC3E}">
        <p14:creationId xmlns:p14="http://schemas.microsoft.com/office/powerpoint/2010/main" val="402044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6"/>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F882D-0963-4FE6-A07E-51020C160765}"/>
              </a:ext>
            </a:extLst>
          </p:cNvPr>
          <p:cNvSpPr>
            <a:spLocks noGrp="1"/>
          </p:cNvSpPr>
          <p:nvPr>
            <p:ph type="title"/>
          </p:nvPr>
        </p:nvSpPr>
        <p:spPr>
          <a:xfrm>
            <a:off x="716902" y="388723"/>
            <a:ext cx="10385004" cy="590931"/>
          </a:xfrm>
        </p:spPr>
        <p:txBody>
          <a:bodyPr/>
          <a:lstStyle/>
          <a:p>
            <a:r>
              <a:rPr lang="en-US"/>
              <a:t>Stop calling remote service if failure occurs</a:t>
            </a:r>
          </a:p>
        </p:txBody>
      </p:sp>
      <p:sp>
        <p:nvSpPr>
          <p:cNvPr id="5" name="Rectangle: Rounded Corners 4">
            <a:extLst>
              <a:ext uri="{FF2B5EF4-FFF2-40B4-BE49-F238E27FC236}">
                <a16:creationId xmlns:a16="http://schemas.microsoft.com/office/drawing/2014/main" id="{19D185D6-7F19-482E-AC28-0B67786A01DB}"/>
              </a:ext>
            </a:extLst>
          </p:cNvPr>
          <p:cNvSpPr/>
          <p:nvPr/>
        </p:nvSpPr>
        <p:spPr>
          <a:xfrm>
            <a:off x="2629914" y="2130458"/>
            <a:ext cx="3026004" cy="105580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b="1">
                <a:solidFill>
                  <a:schemeClr val="bg1"/>
                </a:solidFill>
              </a:rPr>
              <a:t>User Service</a:t>
            </a:r>
          </a:p>
        </p:txBody>
      </p:sp>
      <p:sp>
        <p:nvSpPr>
          <p:cNvPr id="6" name="Rectangle: Rounded Corners 5">
            <a:extLst>
              <a:ext uri="{FF2B5EF4-FFF2-40B4-BE49-F238E27FC236}">
                <a16:creationId xmlns:a16="http://schemas.microsoft.com/office/drawing/2014/main" id="{AC7CC3C6-68BB-4113-9C06-779D51245633}"/>
              </a:ext>
            </a:extLst>
          </p:cNvPr>
          <p:cNvSpPr/>
          <p:nvPr/>
        </p:nvSpPr>
        <p:spPr>
          <a:xfrm>
            <a:off x="7599411" y="2130458"/>
            <a:ext cx="3026004" cy="105580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b="1">
                <a:solidFill>
                  <a:schemeClr val="bg1"/>
                </a:solidFill>
              </a:rPr>
              <a:t>Movie Service</a:t>
            </a:r>
          </a:p>
        </p:txBody>
      </p:sp>
      <p:cxnSp>
        <p:nvCxnSpPr>
          <p:cNvPr id="8" name="Straight Arrow Connector 7">
            <a:extLst>
              <a:ext uri="{FF2B5EF4-FFF2-40B4-BE49-F238E27FC236}">
                <a16:creationId xmlns:a16="http://schemas.microsoft.com/office/drawing/2014/main" id="{9551611B-4D02-4DB2-AE07-D0DBCBAAEA94}"/>
              </a:ext>
            </a:extLst>
          </p:cNvPr>
          <p:cNvCxnSpPr>
            <a:endCxn id="5" idx="1"/>
          </p:cNvCxnSpPr>
          <p:nvPr/>
        </p:nvCxnSpPr>
        <p:spPr>
          <a:xfrm>
            <a:off x="1592966" y="2658359"/>
            <a:ext cx="1036948" cy="0"/>
          </a:xfrm>
          <a:prstGeom prst="straightConnector1">
            <a:avLst/>
          </a:prstGeom>
          <a:ln w="12700">
            <a:solidFill>
              <a:schemeClr val="accent6">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5FD9389-C5A1-4647-A2BE-1C5A199B1B7D}"/>
              </a:ext>
            </a:extLst>
          </p:cNvPr>
          <p:cNvSpPr txBox="1"/>
          <p:nvPr/>
        </p:nvSpPr>
        <p:spPr>
          <a:xfrm>
            <a:off x="1635992" y="2620640"/>
            <a:ext cx="900439" cy="369332"/>
          </a:xfrm>
          <a:prstGeom prst="rect">
            <a:avLst/>
          </a:prstGeom>
          <a:noFill/>
        </p:spPr>
        <p:txBody>
          <a:bodyPr wrap="none" rtlCol="0">
            <a:spAutoFit/>
          </a:bodyPr>
          <a:lstStyle/>
          <a:p>
            <a:r>
              <a:rPr lang="en-US"/>
              <a:t>request</a:t>
            </a:r>
          </a:p>
        </p:txBody>
      </p:sp>
      <p:sp>
        <p:nvSpPr>
          <p:cNvPr id="16" name="Rectangle 15">
            <a:extLst>
              <a:ext uri="{FF2B5EF4-FFF2-40B4-BE49-F238E27FC236}">
                <a16:creationId xmlns:a16="http://schemas.microsoft.com/office/drawing/2014/main" id="{CD4E52F0-9CDF-4654-A9D4-31914182B59F}"/>
              </a:ext>
            </a:extLst>
          </p:cNvPr>
          <p:cNvSpPr/>
          <p:nvPr/>
        </p:nvSpPr>
        <p:spPr>
          <a:xfrm>
            <a:off x="4680632" y="4072383"/>
            <a:ext cx="2179492" cy="1643194"/>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27" name="TextBox 26">
            <a:extLst>
              <a:ext uri="{FF2B5EF4-FFF2-40B4-BE49-F238E27FC236}">
                <a16:creationId xmlns:a16="http://schemas.microsoft.com/office/drawing/2014/main" id="{9B001F20-DD33-4A82-84E6-16C117292C40}"/>
              </a:ext>
            </a:extLst>
          </p:cNvPr>
          <p:cNvSpPr txBox="1"/>
          <p:nvPr/>
        </p:nvSpPr>
        <p:spPr>
          <a:xfrm>
            <a:off x="4829543" y="5787821"/>
            <a:ext cx="1881669" cy="338554"/>
          </a:xfrm>
          <a:prstGeom prst="rect">
            <a:avLst/>
          </a:prstGeom>
          <a:noFill/>
        </p:spPr>
        <p:txBody>
          <a:bodyPr wrap="none" rtlCol="0">
            <a:spAutoFit/>
          </a:bodyPr>
          <a:lstStyle/>
          <a:p>
            <a:r>
              <a:rPr lang="en-US" sz="1600">
                <a:solidFill>
                  <a:schemeClr val="accent6">
                    <a:lumMod val="65000"/>
                    <a:lumOff val="35000"/>
                  </a:schemeClr>
                </a:solidFill>
              </a:rPr>
              <a:t>requests interceptor</a:t>
            </a:r>
          </a:p>
        </p:txBody>
      </p:sp>
      <p:sp>
        <p:nvSpPr>
          <p:cNvPr id="11" name="Rectangle 10">
            <a:extLst>
              <a:ext uri="{FF2B5EF4-FFF2-40B4-BE49-F238E27FC236}">
                <a16:creationId xmlns:a16="http://schemas.microsoft.com/office/drawing/2014/main" id="{24EF6AAB-7D59-4B98-899F-DB4B2CC656B9}"/>
              </a:ext>
            </a:extLst>
          </p:cNvPr>
          <p:cNvSpPr/>
          <p:nvPr/>
        </p:nvSpPr>
        <p:spPr>
          <a:xfrm>
            <a:off x="4680632" y="5262249"/>
            <a:ext cx="2165740" cy="45326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t>STOP</a:t>
            </a:r>
          </a:p>
        </p:txBody>
      </p:sp>
      <p:sp>
        <p:nvSpPr>
          <p:cNvPr id="12" name="Rectangle 11">
            <a:extLst>
              <a:ext uri="{FF2B5EF4-FFF2-40B4-BE49-F238E27FC236}">
                <a16:creationId xmlns:a16="http://schemas.microsoft.com/office/drawing/2014/main" id="{FD5BFC6D-02B7-4614-A547-AAE522BB74A1}"/>
              </a:ext>
            </a:extLst>
          </p:cNvPr>
          <p:cNvSpPr/>
          <p:nvPr/>
        </p:nvSpPr>
        <p:spPr>
          <a:xfrm>
            <a:off x="5571077" y="2473693"/>
            <a:ext cx="178324" cy="36933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1A4CDB1-FB1D-4F77-8249-6313389B7968}"/>
              </a:ext>
            </a:extLst>
          </p:cNvPr>
          <p:cNvCxnSpPr>
            <a:stCxn id="12" idx="3"/>
            <a:endCxn id="6" idx="1"/>
          </p:cNvCxnSpPr>
          <p:nvPr/>
        </p:nvCxnSpPr>
        <p:spPr>
          <a:xfrm>
            <a:off x="5749401" y="2658359"/>
            <a:ext cx="1850010" cy="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30" name="Straight Arrow Connector 29">
            <a:extLst>
              <a:ext uri="{FF2B5EF4-FFF2-40B4-BE49-F238E27FC236}">
                <a16:creationId xmlns:a16="http://schemas.microsoft.com/office/drawing/2014/main" id="{60752FB7-8FB4-40F0-B788-1A1B60CFAF3C}"/>
              </a:ext>
            </a:extLst>
          </p:cNvPr>
          <p:cNvCxnSpPr>
            <a:cxnSpLocks/>
          </p:cNvCxnSpPr>
          <p:nvPr/>
        </p:nvCxnSpPr>
        <p:spPr>
          <a:xfrm>
            <a:off x="3638582" y="4609707"/>
            <a:ext cx="104205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2" name="Straight Arrow Connector 31">
            <a:extLst>
              <a:ext uri="{FF2B5EF4-FFF2-40B4-BE49-F238E27FC236}">
                <a16:creationId xmlns:a16="http://schemas.microsoft.com/office/drawing/2014/main" id="{C5F27771-5265-49F8-9C98-B7BD478DB07D}"/>
              </a:ext>
            </a:extLst>
          </p:cNvPr>
          <p:cNvCxnSpPr>
            <a:stCxn id="16" idx="1"/>
          </p:cNvCxnSpPr>
          <p:nvPr/>
        </p:nvCxnSpPr>
        <p:spPr>
          <a:xfrm flipH="1">
            <a:off x="3638582" y="4893980"/>
            <a:ext cx="104205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34" name="TextBox 33">
            <a:extLst>
              <a:ext uri="{FF2B5EF4-FFF2-40B4-BE49-F238E27FC236}">
                <a16:creationId xmlns:a16="http://schemas.microsoft.com/office/drawing/2014/main" id="{E55A37FF-8FE6-47C1-ABC5-C9DC93FFBF80}"/>
              </a:ext>
            </a:extLst>
          </p:cNvPr>
          <p:cNvSpPr txBox="1"/>
          <p:nvPr/>
        </p:nvSpPr>
        <p:spPr>
          <a:xfrm>
            <a:off x="3261510" y="4332568"/>
            <a:ext cx="981551" cy="307777"/>
          </a:xfrm>
          <a:prstGeom prst="rect">
            <a:avLst/>
          </a:prstGeom>
          <a:noFill/>
        </p:spPr>
        <p:txBody>
          <a:bodyPr wrap="none" rtlCol="0">
            <a:spAutoFit/>
          </a:bodyPr>
          <a:lstStyle/>
          <a:p>
            <a:r>
              <a:rPr lang="en-US" sz="1400"/>
              <a:t>call service</a:t>
            </a:r>
          </a:p>
        </p:txBody>
      </p:sp>
      <p:sp>
        <p:nvSpPr>
          <p:cNvPr id="35" name="TextBox 34">
            <a:extLst>
              <a:ext uri="{FF2B5EF4-FFF2-40B4-BE49-F238E27FC236}">
                <a16:creationId xmlns:a16="http://schemas.microsoft.com/office/drawing/2014/main" id="{A4F23315-6A4C-42D7-A0B6-57735463A477}"/>
              </a:ext>
            </a:extLst>
          </p:cNvPr>
          <p:cNvSpPr txBox="1"/>
          <p:nvPr/>
        </p:nvSpPr>
        <p:spPr>
          <a:xfrm>
            <a:off x="2837995" y="4938720"/>
            <a:ext cx="1705403" cy="523220"/>
          </a:xfrm>
          <a:prstGeom prst="rect">
            <a:avLst/>
          </a:prstGeom>
          <a:noFill/>
        </p:spPr>
        <p:txBody>
          <a:bodyPr wrap="none" rtlCol="0">
            <a:spAutoFit/>
          </a:bodyPr>
          <a:lstStyle/>
          <a:p>
            <a:r>
              <a:rPr lang="en-US" sz="1400"/>
              <a:t>default response for </a:t>
            </a:r>
          </a:p>
          <a:p>
            <a:r>
              <a:rPr lang="en-US" sz="1400"/>
              <a:t>subsequent requests</a:t>
            </a:r>
          </a:p>
        </p:txBody>
      </p:sp>
      <p:cxnSp>
        <p:nvCxnSpPr>
          <p:cNvPr id="43" name="Straight Arrow Connector 42">
            <a:extLst>
              <a:ext uri="{FF2B5EF4-FFF2-40B4-BE49-F238E27FC236}">
                <a16:creationId xmlns:a16="http://schemas.microsoft.com/office/drawing/2014/main" id="{875CD625-999E-41D1-B9B7-6BB7C162DAD2}"/>
              </a:ext>
            </a:extLst>
          </p:cNvPr>
          <p:cNvCxnSpPr/>
          <p:nvPr/>
        </p:nvCxnSpPr>
        <p:spPr>
          <a:xfrm flipH="1" flipV="1">
            <a:off x="5655918" y="3280933"/>
            <a:ext cx="405353" cy="719206"/>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60393954-3781-4EAC-BA87-A522BF138413}"/>
              </a:ext>
            </a:extLst>
          </p:cNvPr>
          <p:cNvSpPr txBox="1"/>
          <p:nvPr/>
        </p:nvSpPr>
        <p:spPr>
          <a:xfrm>
            <a:off x="6860124" y="5541151"/>
            <a:ext cx="2537050" cy="338554"/>
          </a:xfrm>
          <a:prstGeom prst="rect">
            <a:avLst/>
          </a:prstGeom>
          <a:noFill/>
        </p:spPr>
        <p:txBody>
          <a:bodyPr wrap="square" rtlCol="0">
            <a:spAutoFit/>
          </a:bodyPr>
          <a:lstStyle/>
          <a:p>
            <a:r>
              <a:rPr lang="en-US" sz="1600" b="1">
                <a:solidFill>
                  <a:schemeClr val="accent2">
                    <a:lumMod val="50000"/>
                  </a:schemeClr>
                </a:solidFill>
                <a:latin typeface="Bradley Hand ITC" panose="03070402050302030203" pitchFamily="66" charset="0"/>
              </a:rPr>
              <a:t>current status</a:t>
            </a:r>
          </a:p>
        </p:txBody>
      </p:sp>
      <p:pic>
        <p:nvPicPr>
          <p:cNvPr id="24" name="Picture 23" descr="A picture containing drawing&#10;&#10;Description automatically generated">
            <a:extLst>
              <a:ext uri="{FF2B5EF4-FFF2-40B4-BE49-F238E27FC236}">
                <a16:creationId xmlns:a16="http://schemas.microsoft.com/office/drawing/2014/main" id="{3B6BA7EC-9004-4BF7-9F20-5718BC4022FE}"/>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4829543" y="4600483"/>
            <a:ext cx="293559" cy="335496"/>
          </a:xfrm>
          <a:prstGeom prst="rect">
            <a:avLst/>
          </a:prstGeom>
        </p:spPr>
      </p:pic>
      <p:sp>
        <p:nvSpPr>
          <p:cNvPr id="4" name="Rectangle 3">
            <a:extLst>
              <a:ext uri="{FF2B5EF4-FFF2-40B4-BE49-F238E27FC236}">
                <a16:creationId xmlns:a16="http://schemas.microsoft.com/office/drawing/2014/main" id="{EBB8FB7A-9DC0-4F01-B3B6-2F3D8DF86CC1}"/>
              </a:ext>
            </a:extLst>
          </p:cNvPr>
          <p:cNvSpPr/>
          <p:nvPr/>
        </p:nvSpPr>
        <p:spPr>
          <a:xfrm>
            <a:off x="4980969" y="4292545"/>
            <a:ext cx="1588110" cy="4147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successful  70%</a:t>
            </a:r>
          </a:p>
        </p:txBody>
      </p:sp>
      <p:sp>
        <p:nvSpPr>
          <p:cNvPr id="26" name="Rectangle 25">
            <a:extLst>
              <a:ext uri="{FF2B5EF4-FFF2-40B4-BE49-F238E27FC236}">
                <a16:creationId xmlns:a16="http://schemas.microsoft.com/office/drawing/2014/main" id="{FA313EB7-8664-4DC5-9C66-E9D247B01640}"/>
              </a:ext>
            </a:extLst>
          </p:cNvPr>
          <p:cNvSpPr/>
          <p:nvPr/>
        </p:nvSpPr>
        <p:spPr>
          <a:xfrm>
            <a:off x="4980969" y="4720104"/>
            <a:ext cx="1588110" cy="4147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failed         30%</a:t>
            </a:r>
          </a:p>
        </p:txBody>
      </p:sp>
      <p:sp>
        <p:nvSpPr>
          <p:cNvPr id="29" name="TextBox 28">
            <a:extLst>
              <a:ext uri="{FF2B5EF4-FFF2-40B4-BE49-F238E27FC236}">
                <a16:creationId xmlns:a16="http://schemas.microsoft.com/office/drawing/2014/main" id="{64196010-093A-4A63-9CA4-70B693997C06}"/>
              </a:ext>
            </a:extLst>
          </p:cNvPr>
          <p:cNvSpPr txBox="1"/>
          <p:nvPr/>
        </p:nvSpPr>
        <p:spPr>
          <a:xfrm>
            <a:off x="7297694" y="5172883"/>
            <a:ext cx="3026003" cy="338554"/>
          </a:xfrm>
          <a:prstGeom prst="rect">
            <a:avLst/>
          </a:prstGeom>
          <a:noFill/>
        </p:spPr>
        <p:txBody>
          <a:bodyPr wrap="square" rtlCol="0">
            <a:spAutoFit/>
          </a:bodyPr>
          <a:lstStyle/>
          <a:p>
            <a:r>
              <a:rPr lang="en-US" sz="1600" b="1">
                <a:solidFill>
                  <a:schemeClr val="accent2">
                    <a:lumMod val="50000"/>
                  </a:schemeClr>
                </a:solidFill>
                <a:latin typeface="Bradley Hand ITC" panose="03070402050302030203" pitchFamily="66" charset="0"/>
              </a:rPr>
              <a:t>Stop if failure rate &gt; threshold</a:t>
            </a:r>
          </a:p>
        </p:txBody>
      </p:sp>
      <p:sp>
        <p:nvSpPr>
          <p:cNvPr id="31" name="TextBox 30">
            <a:extLst>
              <a:ext uri="{FF2B5EF4-FFF2-40B4-BE49-F238E27FC236}">
                <a16:creationId xmlns:a16="http://schemas.microsoft.com/office/drawing/2014/main" id="{18E1F692-AF6E-4709-BA79-95EA2B68769E}"/>
              </a:ext>
            </a:extLst>
          </p:cNvPr>
          <p:cNvSpPr txBox="1"/>
          <p:nvPr/>
        </p:nvSpPr>
        <p:spPr>
          <a:xfrm>
            <a:off x="7211989" y="4306429"/>
            <a:ext cx="3026003" cy="584775"/>
          </a:xfrm>
          <a:prstGeom prst="rect">
            <a:avLst/>
          </a:prstGeom>
          <a:noFill/>
        </p:spPr>
        <p:txBody>
          <a:bodyPr wrap="square" rtlCol="0">
            <a:spAutoFit/>
          </a:bodyPr>
          <a:lstStyle/>
          <a:p>
            <a:r>
              <a:rPr lang="en-US" sz="1600" b="1">
                <a:solidFill>
                  <a:schemeClr val="accent2">
                    <a:lumMod val="50000"/>
                  </a:schemeClr>
                </a:solidFill>
                <a:latin typeface="Bradley Hand ITC" panose="03070402050302030203" pitchFamily="66" charset="0"/>
              </a:rPr>
              <a:t>Percentage of failure in last N calls</a:t>
            </a:r>
          </a:p>
        </p:txBody>
      </p:sp>
      <p:cxnSp>
        <p:nvCxnSpPr>
          <p:cNvPr id="9" name="Straight Arrow Connector 8">
            <a:extLst>
              <a:ext uri="{FF2B5EF4-FFF2-40B4-BE49-F238E27FC236}">
                <a16:creationId xmlns:a16="http://schemas.microsoft.com/office/drawing/2014/main" id="{0762B382-7438-4CC3-98BF-EBDDD9EE8585}"/>
              </a:ext>
            </a:extLst>
          </p:cNvPr>
          <p:cNvCxnSpPr>
            <a:stCxn id="31" idx="1"/>
          </p:cNvCxnSpPr>
          <p:nvPr/>
        </p:nvCxnSpPr>
        <p:spPr>
          <a:xfrm flipH="1">
            <a:off x="6711212" y="4598817"/>
            <a:ext cx="500777" cy="10890"/>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3" name="Picture 32" descr="A picture containing clock&#10;&#10;Description automatically generated">
            <a:extLst>
              <a:ext uri="{FF2B5EF4-FFF2-40B4-BE49-F238E27FC236}">
                <a16:creationId xmlns:a16="http://schemas.microsoft.com/office/drawing/2014/main" id="{F963533B-DE09-46FC-9224-3D77E4C0C02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188071" y="5200330"/>
            <a:ext cx="453268" cy="453268"/>
          </a:xfrm>
          <a:prstGeom prst="rect">
            <a:avLst/>
          </a:prstGeom>
        </p:spPr>
      </p:pic>
      <p:sp>
        <p:nvSpPr>
          <p:cNvPr id="38" name="TextBox 37">
            <a:extLst>
              <a:ext uri="{FF2B5EF4-FFF2-40B4-BE49-F238E27FC236}">
                <a16:creationId xmlns:a16="http://schemas.microsoft.com/office/drawing/2014/main" id="{3F53FF89-BE3D-4D8B-AC4C-8046B954DA68}"/>
              </a:ext>
            </a:extLst>
          </p:cNvPr>
          <p:cNvSpPr txBox="1"/>
          <p:nvPr/>
        </p:nvSpPr>
        <p:spPr>
          <a:xfrm>
            <a:off x="7542169" y="5172883"/>
            <a:ext cx="2537050" cy="338554"/>
          </a:xfrm>
          <a:prstGeom prst="rect">
            <a:avLst/>
          </a:prstGeom>
          <a:noFill/>
        </p:spPr>
        <p:txBody>
          <a:bodyPr wrap="square" rtlCol="0">
            <a:spAutoFit/>
          </a:bodyPr>
          <a:lstStyle/>
          <a:p>
            <a:r>
              <a:rPr lang="en-US" sz="1600" b="1">
                <a:solidFill>
                  <a:schemeClr val="accent2">
                    <a:lumMod val="50000"/>
                  </a:schemeClr>
                </a:solidFill>
                <a:latin typeface="Bradley Hand ITC" panose="03070402050302030203" pitchFamily="66" charset="0"/>
              </a:rPr>
              <a:t>Start a timer (duration?)</a:t>
            </a:r>
          </a:p>
        </p:txBody>
      </p:sp>
      <p:sp>
        <p:nvSpPr>
          <p:cNvPr id="39" name="TextBox 38">
            <a:extLst>
              <a:ext uri="{FF2B5EF4-FFF2-40B4-BE49-F238E27FC236}">
                <a16:creationId xmlns:a16="http://schemas.microsoft.com/office/drawing/2014/main" id="{F51287F4-331E-45F2-A549-81E077F3EC24}"/>
              </a:ext>
            </a:extLst>
          </p:cNvPr>
          <p:cNvSpPr txBox="1"/>
          <p:nvPr/>
        </p:nvSpPr>
        <p:spPr>
          <a:xfrm>
            <a:off x="8810694" y="3366374"/>
            <a:ext cx="2763149" cy="338554"/>
          </a:xfrm>
          <a:prstGeom prst="rect">
            <a:avLst/>
          </a:prstGeom>
          <a:noFill/>
        </p:spPr>
        <p:txBody>
          <a:bodyPr wrap="square" rtlCol="0">
            <a:spAutoFit/>
          </a:bodyPr>
          <a:lstStyle/>
          <a:p>
            <a:r>
              <a:rPr lang="en-US" sz="1600" b="1">
                <a:solidFill>
                  <a:schemeClr val="accent2">
                    <a:lumMod val="50000"/>
                  </a:schemeClr>
                </a:solidFill>
                <a:latin typeface="Bradley Hand ITC" panose="03070402050302030203" pitchFamily="66" charset="0"/>
              </a:rPr>
              <a:t>Allow time to resolve/scale up</a:t>
            </a:r>
          </a:p>
        </p:txBody>
      </p:sp>
      <p:sp>
        <p:nvSpPr>
          <p:cNvPr id="40" name="Title 1">
            <a:extLst>
              <a:ext uri="{FF2B5EF4-FFF2-40B4-BE49-F238E27FC236}">
                <a16:creationId xmlns:a16="http://schemas.microsoft.com/office/drawing/2014/main" id="{8EFD5C8B-0AE9-4F17-B0E7-06C144547DC9}"/>
              </a:ext>
            </a:extLst>
          </p:cNvPr>
          <p:cNvSpPr txBox="1">
            <a:spLocks/>
          </p:cNvSpPr>
          <p:nvPr/>
        </p:nvSpPr>
        <p:spPr>
          <a:xfrm>
            <a:off x="716902" y="388723"/>
            <a:ext cx="10385004" cy="590931"/>
          </a:xfrm>
          <a:prstGeom prst="rect">
            <a:avLst/>
          </a:prstGeom>
        </p:spPr>
        <p:txBody>
          <a:bodyPr vert="horz" wrap="square" lIns="91440" tIns="45720" rIns="91440" bIns="45720" rtlCol="0" anchor="t" anchorCtr="0">
            <a:spAutoFit/>
          </a:bodyPr>
          <a:lstStyle>
            <a:lvl1pPr algn="l" defTabSz="914400" rtl="0" eaLnBrk="1" latinLnBrk="0" hangingPunct="1">
              <a:lnSpc>
                <a:spcPct val="90000"/>
              </a:lnSpc>
              <a:spcBef>
                <a:spcPct val="0"/>
              </a:spcBef>
              <a:buNone/>
              <a:defRPr sz="3600" b="0" kern="1200">
                <a:solidFill>
                  <a:schemeClr val="tx1"/>
                </a:solidFill>
                <a:latin typeface="+mn-lt"/>
                <a:ea typeface="+mj-ea"/>
                <a:cs typeface="+mj-cs"/>
              </a:defRPr>
            </a:lvl1pPr>
          </a:lstStyle>
          <a:p>
            <a:r>
              <a:rPr lang="en-US"/>
              <a:t>Check last N calls for failure</a:t>
            </a:r>
          </a:p>
        </p:txBody>
      </p:sp>
      <p:sp>
        <p:nvSpPr>
          <p:cNvPr id="41" name="Title 1">
            <a:extLst>
              <a:ext uri="{FF2B5EF4-FFF2-40B4-BE49-F238E27FC236}">
                <a16:creationId xmlns:a16="http://schemas.microsoft.com/office/drawing/2014/main" id="{87D0EC8C-8675-4F8A-809E-D50A19BCD24B}"/>
              </a:ext>
            </a:extLst>
          </p:cNvPr>
          <p:cNvSpPr txBox="1">
            <a:spLocks/>
          </p:cNvSpPr>
          <p:nvPr/>
        </p:nvSpPr>
        <p:spPr>
          <a:xfrm>
            <a:off x="705233" y="388663"/>
            <a:ext cx="10385004" cy="590931"/>
          </a:xfrm>
          <a:prstGeom prst="rect">
            <a:avLst/>
          </a:prstGeom>
        </p:spPr>
        <p:txBody>
          <a:bodyPr vert="horz" wrap="square" lIns="91440" tIns="45720" rIns="91440" bIns="45720" rtlCol="0" anchor="t" anchorCtr="0">
            <a:spAutoFit/>
          </a:bodyPr>
          <a:lstStyle>
            <a:lvl1pPr algn="l" defTabSz="914400" rtl="0" eaLnBrk="1" latinLnBrk="0" hangingPunct="1">
              <a:lnSpc>
                <a:spcPct val="90000"/>
              </a:lnSpc>
              <a:spcBef>
                <a:spcPct val="0"/>
              </a:spcBef>
              <a:buNone/>
              <a:defRPr sz="3600" b="0" kern="1200">
                <a:solidFill>
                  <a:schemeClr val="tx1"/>
                </a:solidFill>
                <a:latin typeface="+mn-lt"/>
                <a:ea typeface="+mj-ea"/>
                <a:cs typeface="+mj-cs"/>
              </a:defRPr>
            </a:lvl1pPr>
          </a:lstStyle>
          <a:p>
            <a:r>
              <a:rPr lang="en-US"/>
              <a:t>But, how long to wait ?</a:t>
            </a:r>
          </a:p>
        </p:txBody>
      </p:sp>
      <p:sp>
        <p:nvSpPr>
          <p:cNvPr id="36" name="Rectangle: Rounded Corners 35">
            <a:extLst>
              <a:ext uri="{FF2B5EF4-FFF2-40B4-BE49-F238E27FC236}">
                <a16:creationId xmlns:a16="http://schemas.microsoft.com/office/drawing/2014/main" id="{B43561DD-2E9A-47A3-B18A-E7C66D6BED7E}"/>
              </a:ext>
            </a:extLst>
          </p:cNvPr>
          <p:cNvSpPr/>
          <p:nvPr/>
        </p:nvSpPr>
        <p:spPr>
          <a:xfrm>
            <a:off x="327609" y="2276708"/>
            <a:ext cx="1265357" cy="7633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solidFill>
                  <a:schemeClr val="bg1"/>
                </a:solidFill>
              </a:rPr>
              <a:t>WebApp</a:t>
            </a:r>
          </a:p>
        </p:txBody>
      </p:sp>
    </p:spTree>
    <p:extLst>
      <p:ext uri="{BB962C8B-B14F-4D97-AF65-F5344CB8AC3E}">
        <p14:creationId xmlns:p14="http://schemas.microsoft.com/office/powerpoint/2010/main" val="660376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24"/>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4"/>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26"/>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31"/>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9"/>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40"/>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4" grpId="1" animBg="1"/>
      <p:bldP spid="26" grpId="0" animBg="1"/>
      <p:bldP spid="26" grpId="1" animBg="1"/>
      <p:bldP spid="29" grpId="0"/>
      <p:bldP spid="29" grpId="1"/>
      <p:bldP spid="31" grpId="0"/>
      <p:bldP spid="31" grpId="1"/>
      <p:bldP spid="38" grpId="0"/>
      <p:bldP spid="39" grpId="0"/>
      <p:bldP spid="40" grpId="0"/>
      <p:bldP spid="40" grpId="1"/>
      <p:bldP spid="4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F882D-0963-4FE6-A07E-51020C160765}"/>
              </a:ext>
            </a:extLst>
          </p:cNvPr>
          <p:cNvSpPr>
            <a:spLocks noGrp="1"/>
          </p:cNvSpPr>
          <p:nvPr>
            <p:ph type="title"/>
          </p:nvPr>
        </p:nvSpPr>
        <p:spPr/>
        <p:txBody>
          <a:bodyPr/>
          <a:lstStyle/>
          <a:p>
            <a:r>
              <a:rPr lang="en-US"/>
              <a:t>Re-allow partially once timer expires</a:t>
            </a:r>
          </a:p>
        </p:txBody>
      </p:sp>
      <p:sp>
        <p:nvSpPr>
          <p:cNvPr id="5" name="Rectangle: Rounded Corners 4">
            <a:extLst>
              <a:ext uri="{FF2B5EF4-FFF2-40B4-BE49-F238E27FC236}">
                <a16:creationId xmlns:a16="http://schemas.microsoft.com/office/drawing/2014/main" id="{19D185D6-7F19-482E-AC28-0B67786A01DB}"/>
              </a:ext>
            </a:extLst>
          </p:cNvPr>
          <p:cNvSpPr/>
          <p:nvPr/>
        </p:nvSpPr>
        <p:spPr>
          <a:xfrm>
            <a:off x="2714571" y="2130458"/>
            <a:ext cx="3026004" cy="105580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b="1">
                <a:solidFill>
                  <a:schemeClr val="bg1"/>
                </a:solidFill>
              </a:rPr>
              <a:t>User Service</a:t>
            </a:r>
          </a:p>
        </p:txBody>
      </p:sp>
      <p:sp>
        <p:nvSpPr>
          <p:cNvPr id="6" name="Rectangle: Rounded Corners 5">
            <a:extLst>
              <a:ext uri="{FF2B5EF4-FFF2-40B4-BE49-F238E27FC236}">
                <a16:creationId xmlns:a16="http://schemas.microsoft.com/office/drawing/2014/main" id="{AC7CC3C6-68BB-4113-9C06-779D51245633}"/>
              </a:ext>
            </a:extLst>
          </p:cNvPr>
          <p:cNvSpPr/>
          <p:nvPr/>
        </p:nvSpPr>
        <p:spPr>
          <a:xfrm>
            <a:off x="7684068" y="2130458"/>
            <a:ext cx="3026004" cy="105580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b="1">
                <a:solidFill>
                  <a:schemeClr val="bg1"/>
                </a:solidFill>
              </a:rPr>
              <a:t>Movie Service</a:t>
            </a:r>
          </a:p>
        </p:txBody>
      </p:sp>
      <p:cxnSp>
        <p:nvCxnSpPr>
          <p:cNvPr id="8" name="Straight Arrow Connector 7">
            <a:extLst>
              <a:ext uri="{FF2B5EF4-FFF2-40B4-BE49-F238E27FC236}">
                <a16:creationId xmlns:a16="http://schemas.microsoft.com/office/drawing/2014/main" id="{9551611B-4D02-4DB2-AE07-D0DBCBAAEA94}"/>
              </a:ext>
            </a:extLst>
          </p:cNvPr>
          <p:cNvCxnSpPr>
            <a:endCxn id="5" idx="1"/>
          </p:cNvCxnSpPr>
          <p:nvPr/>
        </p:nvCxnSpPr>
        <p:spPr>
          <a:xfrm>
            <a:off x="1677623" y="2658359"/>
            <a:ext cx="1036948" cy="0"/>
          </a:xfrm>
          <a:prstGeom prst="straightConnector1">
            <a:avLst/>
          </a:prstGeom>
          <a:ln w="12700">
            <a:solidFill>
              <a:schemeClr val="accent6">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5FD9389-C5A1-4647-A2BE-1C5A199B1B7D}"/>
              </a:ext>
            </a:extLst>
          </p:cNvPr>
          <p:cNvSpPr txBox="1"/>
          <p:nvPr/>
        </p:nvSpPr>
        <p:spPr>
          <a:xfrm>
            <a:off x="1720649" y="2620640"/>
            <a:ext cx="900439" cy="369332"/>
          </a:xfrm>
          <a:prstGeom prst="rect">
            <a:avLst/>
          </a:prstGeom>
          <a:noFill/>
        </p:spPr>
        <p:txBody>
          <a:bodyPr wrap="none" rtlCol="0">
            <a:spAutoFit/>
          </a:bodyPr>
          <a:lstStyle/>
          <a:p>
            <a:r>
              <a:rPr lang="en-US"/>
              <a:t>request</a:t>
            </a:r>
          </a:p>
        </p:txBody>
      </p:sp>
      <p:sp>
        <p:nvSpPr>
          <p:cNvPr id="16" name="Rectangle 15">
            <a:extLst>
              <a:ext uri="{FF2B5EF4-FFF2-40B4-BE49-F238E27FC236}">
                <a16:creationId xmlns:a16="http://schemas.microsoft.com/office/drawing/2014/main" id="{CD4E52F0-9CDF-4654-A9D4-31914182B59F}"/>
              </a:ext>
            </a:extLst>
          </p:cNvPr>
          <p:cNvSpPr/>
          <p:nvPr/>
        </p:nvSpPr>
        <p:spPr>
          <a:xfrm>
            <a:off x="4765289" y="4072383"/>
            <a:ext cx="2179492" cy="1643194"/>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27" name="TextBox 26">
            <a:extLst>
              <a:ext uri="{FF2B5EF4-FFF2-40B4-BE49-F238E27FC236}">
                <a16:creationId xmlns:a16="http://schemas.microsoft.com/office/drawing/2014/main" id="{9B001F20-DD33-4A82-84E6-16C117292C40}"/>
              </a:ext>
            </a:extLst>
          </p:cNvPr>
          <p:cNvSpPr txBox="1"/>
          <p:nvPr/>
        </p:nvSpPr>
        <p:spPr>
          <a:xfrm>
            <a:off x="4914200" y="5787821"/>
            <a:ext cx="1881669" cy="338554"/>
          </a:xfrm>
          <a:prstGeom prst="rect">
            <a:avLst/>
          </a:prstGeom>
          <a:noFill/>
        </p:spPr>
        <p:txBody>
          <a:bodyPr wrap="none" rtlCol="0">
            <a:spAutoFit/>
          </a:bodyPr>
          <a:lstStyle/>
          <a:p>
            <a:r>
              <a:rPr lang="en-US" sz="1600">
                <a:solidFill>
                  <a:schemeClr val="accent6">
                    <a:lumMod val="65000"/>
                    <a:lumOff val="35000"/>
                  </a:schemeClr>
                </a:solidFill>
              </a:rPr>
              <a:t>requests interceptor</a:t>
            </a:r>
          </a:p>
        </p:txBody>
      </p:sp>
      <p:sp>
        <p:nvSpPr>
          <p:cNvPr id="11" name="Rectangle 10">
            <a:extLst>
              <a:ext uri="{FF2B5EF4-FFF2-40B4-BE49-F238E27FC236}">
                <a16:creationId xmlns:a16="http://schemas.microsoft.com/office/drawing/2014/main" id="{24EF6AAB-7D59-4B98-899F-DB4B2CC656B9}"/>
              </a:ext>
            </a:extLst>
          </p:cNvPr>
          <p:cNvSpPr/>
          <p:nvPr/>
        </p:nvSpPr>
        <p:spPr>
          <a:xfrm>
            <a:off x="4765289" y="5262249"/>
            <a:ext cx="2165740" cy="45326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a:t>ALLOW PARTIAL</a:t>
            </a:r>
          </a:p>
        </p:txBody>
      </p:sp>
      <p:sp>
        <p:nvSpPr>
          <p:cNvPr id="12" name="Rectangle 11">
            <a:extLst>
              <a:ext uri="{FF2B5EF4-FFF2-40B4-BE49-F238E27FC236}">
                <a16:creationId xmlns:a16="http://schemas.microsoft.com/office/drawing/2014/main" id="{FD5BFC6D-02B7-4614-A547-AAE522BB74A1}"/>
              </a:ext>
            </a:extLst>
          </p:cNvPr>
          <p:cNvSpPr/>
          <p:nvPr/>
        </p:nvSpPr>
        <p:spPr>
          <a:xfrm>
            <a:off x="5655734" y="2473693"/>
            <a:ext cx="178324" cy="36933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1A4CDB1-FB1D-4F77-8249-6313389B7968}"/>
              </a:ext>
            </a:extLst>
          </p:cNvPr>
          <p:cNvCxnSpPr>
            <a:stCxn id="12" idx="3"/>
            <a:endCxn id="6" idx="1"/>
          </p:cNvCxnSpPr>
          <p:nvPr/>
        </p:nvCxnSpPr>
        <p:spPr>
          <a:xfrm>
            <a:off x="5834058" y="2658359"/>
            <a:ext cx="1850010" cy="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30" name="Straight Arrow Connector 29">
            <a:extLst>
              <a:ext uri="{FF2B5EF4-FFF2-40B4-BE49-F238E27FC236}">
                <a16:creationId xmlns:a16="http://schemas.microsoft.com/office/drawing/2014/main" id="{60752FB7-8FB4-40F0-B788-1A1B60CFAF3C}"/>
              </a:ext>
            </a:extLst>
          </p:cNvPr>
          <p:cNvCxnSpPr>
            <a:cxnSpLocks/>
          </p:cNvCxnSpPr>
          <p:nvPr/>
        </p:nvCxnSpPr>
        <p:spPr>
          <a:xfrm>
            <a:off x="3723239" y="4609707"/>
            <a:ext cx="104205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2" name="Straight Arrow Connector 31">
            <a:extLst>
              <a:ext uri="{FF2B5EF4-FFF2-40B4-BE49-F238E27FC236}">
                <a16:creationId xmlns:a16="http://schemas.microsoft.com/office/drawing/2014/main" id="{C5F27771-5265-49F8-9C98-B7BD478DB07D}"/>
              </a:ext>
            </a:extLst>
          </p:cNvPr>
          <p:cNvCxnSpPr>
            <a:stCxn id="16" idx="1"/>
          </p:cNvCxnSpPr>
          <p:nvPr/>
        </p:nvCxnSpPr>
        <p:spPr>
          <a:xfrm flipH="1">
            <a:off x="3723239" y="4893980"/>
            <a:ext cx="104205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34" name="TextBox 33">
            <a:extLst>
              <a:ext uri="{FF2B5EF4-FFF2-40B4-BE49-F238E27FC236}">
                <a16:creationId xmlns:a16="http://schemas.microsoft.com/office/drawing/2014/main" id="{E55A37FF-8FE6-47C1-ABC5-C9DC93FFBF80}"/>
              </a:ext>
            </a:extLst>
          </p:cNvPr>
          <p:cNvSpPr txBox="1"/>
          <p:nvPr/>
        </p:nvSpPr>
        <p:spPr>
          <a:xfrm>
            <a:off x="3346167" y="4332568"/>
            <a:ext cx="981551" cy="307777"/>
          </a:xfrm>
          <a:prstGeom prst="rect">
            <a:avLst/>
          </a:prstGeom>
          <a:noFill/>
        </p:spPr>
        <p:txBody>
          <a:bodyPr wrap="none" rtlCol="0">
            <a:spAutoFit/>
          </a:bodyPr>
          <a:lstStyle/>
          <a:p>
            <a:r>
              <a:rPr lang="en-US" sz="1400"/>
              <a:t>call service</a:t>
            </a:r>
          </a:p>
        </p:txBody>
      </p:sp>
      <p:sp>
        <p:nvSpPr>
          <p:cNvPr id="35" name="TextBox 34">
            <a:extLst>
              <a:ext uri="{FF2B5EF4-FFF2-40B4-BE49-F238E27FC236}">
                <a16:creationId xmlns:a16="http://schemas.microsoft.com/office/drawing/2014/main" id="{A4F23315-6A4C-42D7-A0B6-57735463A477}"/>
              </a:ext>
            </a:extLst>
          </p:cNvPr>
          <p:cNvSpPr txBox="1"/>
          <p:nvPr/>
        </p:nvSpPr>
        <p:spPr>
          <a:xfrm>
            <a:off x="2697307" y="4885422"/>
            <a:ext cx="2188804" cy="523220"/>
          </a:xfrm>
          <a:prstGeom prst="rect">
            <a:avLst/>
          </a:prstGeom>
          <a:noFill/>
        </p:spPr>
        <p:txBody>
          <a:bodyPr wrap="none" rtlCol="0">
            <a:spAutoFit/>
          </a:bodyPr>
          <a:lstStyle/>
          <a:p>
            <a:r>
              <a:rPr lang="en-US" sz="1400"/>
              <a:t>default response (for most)</a:t>
            </a:r>
          </a:p>
          <a:p>
            <a:r>
              <a:rPr lang="en-US" sz="1400"/>
              <a:t>response/error (for some)</a:t>
            </a:r>
          </a:p>
        </p:txBody>
      </p:sp>
      <p:cxnSp>
        <p:nvCxnSpPr>
          <p:cNvPr id="36" name="Straight Arrow Connector 35">
            <a:extLst>
              <a:ext uri="{FF2B5EF4-FFF2-40B4-BE49-F238E27FC236}">
                <a16:creationId xmlns:a16="http://schemas.microsoft.com/office/drawing/2014/main" id="{9111076A-DE8B-4CB5-AAF3-93018F8C5DE0}"/>
              </a:ext>
            </a:extLst>
          </p:cNvPr>
          <p:cNvCxnSpPr>
            <a:cxnSpLocks/>
          </p:cNvCxnSpPr>
          <p:nvPr/>
        </p:nvCxnSpPr>
        <p:spPr>
          <a:xfrm>
            <a:off x="6379174" y="4609707"/>
            <a:ext cx="154842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7" name="Straight Arrow Connector 36">
            <a:extLst>
              <a:ext uri="{FF2B5EF4-FFF2-40B4-BE49-F238E27FC236}">
                <a16:creationId xmlns:a16="http://schemas.microsoft.com/office/drawing/2014/main" id="{14AD0948-E781-4C25-8589-85F5F966EB07}"/>
              </a:ext>
            </a:extLst>
          </p:cNvPr>
          <p:cNvCxnSpPr>
            <a:cxnSpLocks/>
          </p:cNvCxnSpPr>
          <p:nvPr/>
        </p:nvCxnSpPr>
        <p:spPr>
          <a:xfrm flipH="1">
            <a:off x="6379174" y="4893980"/>
            <a:ext cx="1529566"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3" name="Straight Arrow Connector 42">
            <a:extLst>
              <a:ext uri="{FF2B5EF4-FFF2-40B4-BE49-F238E27FC236}">
                <a16:creationId xmlns:a16="http://schemas.microsoft.com/office/drawing/2014/main" id="{875CD625-999E-41D1-B9B7-6BB7C162DAD2}"/>
              </a:ext>
            </a:extLst>
          </p:cNvPr>
          <p:cNvCxnSpPr/>
          <p:nvPr/>
        </p:nvCxnSpPr>
        <p:spPr>
          <a:xfrm flipH="1" flipV="1">
            <a:off x="5740575" y="3280933"/>
            <a:ext cx="405353" cy="719206"/>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60393954-3781-4EAC-BA87-A522BF138413}"/>
              </a:ext>
            </a:extLst>
          </p:cNvPr>
          <p:cNvSpPr txBox="1"/>
          <p:nvPr/>
        </p:nvSpPr>
        <p:spPr>
          <a:xfrm>
            <a:off x="7179734" y="5346023"/>
            <a:ext cx="2537050" cy="338554"/>
          </a:xfrm>
          <a:prstGeom prst="rect">
            <a:avLst/>
          </a:prstGeom>
          <a:noFill/>
        </p:spPr>
        <p:txBody>
          <a:bodyPr wrap="square" rtlCol="0">
            <a:spAutoFit/>
          </a:bodyPr>
          <a:lstStyle/>
          <a:p>
            <a:r>
              <a:rPr lang="en-US" sz="1600" b="1">
                <a:solidFill>
                  <a:schemeClr val="accent2">
                    <a:lumMod val="50000"/>
                  </a:schemeClr>
                </a:solidFill>
                <a:latin typeface="Bradley Hand ITC" panose="03070402050302030203" pitchFamily="66" charset="0"/>
              </a:rPr>
              <a:t>current status</a:t>
            </a:r>
          </a:p>
        </p:txBody>
      </p:sp>
      <p:sp>
        <p:nvSpPr>
          <p:cNvPr id="24" name="TextBox 23">
            <a:extLst>
              <a:ext uri="{FF2B5EF4-FFF2-40B4-BE49-F238E27FC236}">
                <a16:creationId xmlns:a16="http://schemas.microsoft.com/office/drawing/2014/main" id="{DEBFECBD-CACE-4D37-876D-EDA7C1FE4C2A}"/>
              </a:ext>
            </a:extLst>
          </p:cNvPr>
          <p:cNvSpPr txBox="1"/>
          <p:nvPr/>
        </p:nvSpPr>
        <p:spPr>
          <a:xfrm>
            <a:off x="8369082" y="4432947"/>
            <a:ext cx="2886173" cy="584775"/>
          </a:xfrm>
          <a:prstGeom prst="rect">
            <a:avLst/>
          </a:prstGeom>
          <a:noFill/>
        </p:spPr>
        <p:txBody>
          <a:bodyPr wrap="square" rtlCol="0">
            <a:spAutoFit/>
          </a:bodyPr>
          <a:lstStyle/>
          <a:p>
            <a:r>
              <a:rPr lang="en-US" sz="1600" b="1">
                <a:solidFill>
                  <a:schemeClr val="accent2">
                    <a:lumMod val="50000"/>
                  </a:schemeClr>
                </a:solidFill>
                <a:latin typeface="Bradley Hand ITC" panose="03070402050302030203" pitchFamily="66" charset="0"/>
              </a:rPr>
              <a:t>allow some calls to go through to check if service is up now</a:t>
            </a:r>
          </a:p>
        </p:txBody>
      </p:sp>
      <p:sp>
        <p:nvSpPr>
          <p:cNvPr id="22" name="Rectangle: Rounded Corners 21">
            <a:extLst>
              <a:ext uri="{FF2B5EF4-FFF2-40B4-BE49-F238E27FC236}">
                <a16:creationId xmlns:a16="http://schemas.microsoft.com/office/drawing/2014/main" id="{99AA3F1C-CCD5-4705-BF08-7F2128FFE7AD}"/>
              </a:ext>
            </a:extLst>
          </p:cNvPr>
          <p:cNvSpPr/>
          <p:nvPr/>
        </p:nvSpPr>
        <p:spPr>
          <a:xfrm>
            <a:off x="412266" y="2276708"/>
            <a:ext cx="1265357" cy="7633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solidFill>
                  <a:schemeClr val="bg1"/>
                </a:solidFill>
              </a:rPr>
              <a:t>WebApp</a:t>
            </a:r>
          </a:p>
        </p:txBody>
      </p:sp>
    </p:spTree>
    <p:extLst>
      <p:ext uri="{BB962C8B-B14F-4D97-AF65-F5344CB8AC3E}">
        <p14:creationId xmlns:p14="http://schemas.microsoft.com/office/powerpoint/2010/main" val="17903940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F882D-0963-4FE6-A07E-51020C160765}"/>
              </a:ext>
            </a:extLst>
          </p:cNvPr>
          <p:cNvSpPr>
            <a:spLocks noGrp="1"/>
          </p:cNvSpPr>
          <p:nvPr>
            <p:ph type="title"/>
          </p:nvPr>
        </p:nvSpPr>
        <p:spPr/>
        <p:txBody>
          <a:bodyPr/>
          <a:lstStyle/>
          <a:p>
            <a:r>
              <a:rPr lang="en-US"/>
              <a:t>Status reset once service is back up</a:t>
            </a:r>
          </a:p>
        </p:txBody>
      </p:sp>
      <p:sp>
        <p:nvSpPr>
          <p:cNvPr id="5" name="Rectangle: Rounded Corners 4">
            <a:extLst>
              <a:ext uri="{FF2B5EF4-FFF2-40B4-BE49-F238E27FC236}">
                <a16:creationId xmlns:a16="http://schemas.microsoft.com/office/drawing/2014/main" id="{19D185D6-7F19-482E-AC28-0B67786A01DB}"/>
              </a:ext>
            </a:extLst>
          </p:cNvPr>
          <p:cNvSpPr/>
          <p:nvPr/>
        </p:nvSpPr>
        <p:spPr>
          <a:xfrm>
            <a:off x="2697640" y="2130458"/>
            <a:ext cx="3026004" cy="105580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b="1">
                <a:solidFill>
                  <a:schemeClr val="bg1"/>
                </a:solidFill>
              </a:rPr>
              <a:t>User Service</a:t>
            </a:r>
          </a:p>
        </p:txBody>
      </p:sp>
      <p:sp>
        <p:nvSpPr>
          <p:cNvPr id="6" name="Rectangle: Rounded Corners 5">
            <a:extLst>
              <a:ext uri="{FF2B5EF4-FFF2-40B4-BE49-F238E27FC236}">
                <a16:creationId xmlns:a16="http://schemas.microsoft.com/office/drawing/2014/main" id="{AC7CC3C6-68BB-4113-9C06-779D51245633}"/>
              </a:ext>
            </a:extLst>
          </p:cNvPr>
          <p:cNvSpPr/>
          <p:nvPr/>
        </p:nvSpPr>
        <p:spPr>
          <a:xfrm>
            <a:off x="7667137" y="2130458"/>
            <a:ext cx="3026004" cy="105580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b="1">
                <a:solidFill>
                  <a:schemeClr val="bg1"/>
                </a:solidFill>
              </a:rPr>
              <a:t>Movie Service</a:t>
            </a:r>
          </a:p>
        </p:txBody>
      </p:sp>
      <p:cxnSp>
        <p:nvCxnSpPr>
          <p:cNvPr id="8" name="Straight Arrow Connector 7">
            <a:extLst>
              <a:ext uri="{FF2B5EF4-FFF2-40B4-BE49-F238E27FC236}">
                <a16:creationId xmlns:a16="http://schemas.microsoft.com/office/drawing/2014/main" id="{9551611B-4D02-4DB2-AE07-D0DBCBAAEA94}"/>
              </a:ext>
            </a:extLst>
          </p:cNvPr>
          <p:cNvCxnSpPr>
            <a:endCxn id="5" idx="1"/>
          </p:cNvCxnSpPr>
          <p:nvPr/>
        </p:nvCxnSpPr>
        <p:spPr>
          <a:xfrm>
            <a:off x="1660692" y="2658359"/>
            <a:ext cx="1036948" cy="0"/>
          </a:xfrm>
          <a:prstGeom prst="straightConnector1">
            <a:avLst/>
          </a:prstGeom>
          <a:ln w="12700">
            <a:solidFill>
              <a:schemeClr val="accent6">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5FD9389-C5A1-4647-A2BE-1C5A199B1B7D}"/>
              </a:ext>
            </a:extLst>
          </p:cNvPr>
          <p:cNvSpPr txBox="1"/>
          <p:nvPr/>
        </p:nvSpPr>
        <p:spPr>
          <a:xfrm>
            <a:off x="1703718" y="2620640"/>
            <a:ext cx="900439" cy="369332"/>
          </a:xfrm>
          <a:prstGeom prst="rect">
            <a:avLst/>
          </a:prstGeom>
          <a:noFill/>
        </p:spPr>
        <p:txBody>
          <a:bodyPr wrap="none" rtlCol="0">
            <a:spAutoFit/>
          </a:bodyPr>
          <a:lstStyle/>
          <a:p>
            <a:r>
              <a:rPr lang="en-US"/>
              <a:t>request</a:t>
            </a:r>
          </a:p>
        </p:txBody>
      </p:sp>
      <p:sp>
        <p:nvSpPr>
          <p:cNvPr id="16" name="Rectangle 15">
            <a:extLst>
              <a:ext uri="{FF2B5EF4-FFF2-40B4-BE49-F238E27FC236}">
                <a16:creationId xmlns:a16="http://schemas.microsoft.com/office/drawing/2014/main" id="{CD4E52F0-9CDF-4654-A9D4-31914182B59F}"/>
              </a:ext>
            </a:extLst>
          </p:cNvPr>
          <p:cNvSpPr/>
          <p:nvPr/>
        </p:nvSpPr>
        <p:spPr>
          <a:xfrm>
            <a:off x="4748358" y="4072383"/>
            <a:ext cx="2179492" cy="1643194"/>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27" name="TextBox 26">
            <a:extLst>
              <a:ext uri="{FF2B5EF4-FFF2-40B4-BE49-F238E27FC236}">
                <a16:creationId xmlns:a16="http://schemas.microsoft.com/office/drawing/2014/main" id="{9B001F20-DD33-4A82-84E6-16C117292C40}"/>
              </a:ext>
            </a:extLst>
          </p:cNvPr>
          <p:cNvSpPr txBox="1"/>
          <p:nvPr/>
        </p:nvSpPr>
        <p:spPr>
          <a:xfrm>
            <a:off x="4897269" y="5787821"/>
            <a:ext cx="1881669" cy="338554"/>
          </a:xfrm>
          <a:prstGeom prst="rect">
            <a:avLst/>
          </a:prstGeom>
          <a:noFill/>
        </p:spPr>
        <p:txBody>
          <a:bodyPr wrap="none" rtlCol="0">
            <a:spAutoFit/>
          </a:bodyPr>
          <a:lstStyle/>
          <a:p>
            <a:r>
              <a:rPr lang="en-US" sz="1600">
                <a:solidFill>
                  <a:schemeClr val="accent6">
                    <a:lumMod val="65000"/>
                    <a:lumOff val="35000"/>
                  </a:schemeClr>
                </a:solidFill>
              </a:rPr>
              <a:t>requests interceptor</a:t>
            </a:r>
          </a:p>
        </p:txBody>
      </p:sp>
      <p:sp>
        <p:nvSpPr>
          <p:cNvPr id="11" name="Rectangle 10">
            <a:extLst>
              <a:ext uri="{FF2B5EF4-FFF2-40B4-BE49-F238E27FC236}">
                <a16:creationId xmlns:a16="http://schemas.microsoft.com/office/drawing/2014/main" id="{24EF6AAB-7D59-4B98-899F-DB4B2CC656B9}"/>
              </a:ext>
            </a:extLst>
          </p:cNvPr>
          <p:cNvSpPr/>
          <p:nvPr/>
        </p:nvSpPr>
        <p:spPr>
          <a:xfrm>
            <a:off x="4748358" y="5262249"/>
            <a:ext cx="2165740" cy="45326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t>ALLOW</a:t>
            </a:r>
          </a:p>
        </p:txBody>
      </p:sp>
      <p:sp>
        <p:nvSpPr>
          <p:cNvPr id="12" name="Rectangle 11">
            <a:extLst>
              <a:ext uri="{FF2B5EF4-FFF2-40B4-BE49-F238E27FC236}">
                <a16:creationId xmlns:a16="http://schemas.microsoft.com/office/drawing/2014/main" id="{FD5BFC6D-02B7-4614-A547-AAE522BB74A1}"/>
              </a:ext>
            </a:extLst>
          </p:cNvPr>
          <p:cNvSpPr/>
          <p:nvPr/>
        </p:nvSpPr>
        <p:spPr>
          <a:xfrm>
            <a:off x="5638803" y="2473693"/>
            <a:ext cx="178324" cy="36933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1A4CDB1-FB1D-4F77-8249-6313389B7968}"/>
              </a:ext>
            </a:extLst>
          </p:cNvPr>
          <p:cNvCxnSpPr>
            <a:stCxn id="12" idx="3"/>
            <a:endCxn id="6" idx="1"/>
          </p:cNvCxnSpPr>
          <p:nvPr/>
        </p:nvCxnSpPr>
        <p:spPr>
          <a:xfrm>
            <a:off x="5817127" y="2658359"/>
            <a:ext cx="1850010" cy="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30" name="Straight Arrow Connector 29">
            <a:extLst>
              <a:ext uri="{FF2B5EF4-FFF2-40B4-BE49-F238E27FC236}">
                <a16:creationId xmlns:a16="http://schemas.microsoft.com/office/drawing/2014/main" id="{60752FB7-8FB4-40F0-B788-1A1B60CFAF3C}"/>
              </a:ext>
            </a:extLst>
          </p:cNvPr>
          <p:cNvCxnSpPr>
            <a:cxnSpLocks/>
          </p:cNvCxnSpPr>
          <p:nvPr/>
        </p:nvCxnSpPr>
        <p:spPr>
          <a:xfrm>
            <a:off x="3706308" y="4609707"/>
            <a:ext cx="104205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2" name="Straight Arrow Connector 31">
            <a:extLst>
              <a:ext uri="{FF2B5EF4-FFF2-40B4-BE49-F238E27FC236}">
                <a16:creationId xmlns:a16="http://schemas.microsoft.com/office/drawing/2014/main" id="{C5F27771-5265-49F8-9C98-B7BD478DB07D}"/>
              </a:ext>
            </a:extLst>
          </p:cNvPr>
          <p:cNvCxnSpPr>
            <a:stCxn id="16" idx="1"/>
          </p:cNvCxnSpPr>
          <p:nvPr/>
        </p:nvCxnSpPr>
        <p:spPr>
          <a:xfrm flipH="1">
            <a:off x="3706308" y="4893980"/>
            <a:ext cx="104205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34" name="TextBox 33">
            <a:extLst>
              <a:ext uri="{FF2B5EF4-FFF2-40B4-BE49-F238E27FC236}">
                <a16:creationId xmlns:a16="http://schemas.microsoft.com/office/drawing/2014/main" id="{E55A37FF-8FE6-47C1-ABC5-C9DC93FFBF80}"/>
              </a:ext>
            </a:extLst>
          </p:cNvPr>
          <p:cNvSpPr txBox="1"/>
          <p:nvPr/>
        </p:nvSpPr>
        <p:spPr>
          <a:xfrm>
            <a:off x="3329236" y="4332568"/>
            <a:ext cx="981551" cy="307777"/>
          </a:xfrm>
          <a:prstGeom prst="rect">
            <a:avLst/>
          </a:prstGeom>
          <a:noFill/>
        </p:spPr>
        <p:txBody>
          <a:bodyPr wrap="none" rtlCol="0">
            <a:spAutoFit/>
          </a:bodyPr>
          <a:lstStyle/>
          <a:p>
            <a:r>
              <a:rPr lang="en-US" sz="1400"/>
              <a:t>call service</a:t>
            </a:r>
          </a:p>
        </p:txBody>
      </p:sp>
      <p:sp>
        <p:nvSpPr>
          <p:cNvPr id="35" name="TextBox 34">
            <a:extLst>
              <a:ext uri="{FF2B5EF4-FFF2-40B4-BE49-F238E27FC236}">
                <a16:creationId xmlns:a16="http://schemas.microsoft.com/office/drawing/2014/main" id="{A4F23315-6A4C-42D7-A0B6-57735463A477}"/>
              </a:ext>
            </a:extLst>
          </p:cNvPr>
          <p:cNvSpPr txBox="1"/>
          <p:nvPr/>
        </p:nvSpPr>
        <p:spPr>
          <a:xfrm>
            <a:off x="2680376" y="4885422"/>
            <a:ext cx="2078326" cy="307777"/>
          </a:xfrm>
          <a:prstGeom prst="rect">
            <a:avLst/>
          </a:prstGeom>
          <a:noFill/>
        </p:spPr>
        <p:txBody>
          <a:bodyPr wrap="none" rtlCol="0">
            <a:spAutoFit/>
          </a:bodyPr>
          <a:lstStyle/>
          <a:p>
            <a:r>
              <a:rPr lang="en-US" sz="1400"/>
              <a:t>response/error (for some)</a:t>
            </a:r>
          </a:p>
        </p:txBody>
      </p:sp>
      <p:cxnSp>
        <p:nvCxnSpPr>
          <p:cNvPr id="36" name="Straight Arrow Connector 35">
            <a:extLst>
              <a:ext uri="{FF2B5EF4-FFF2-40B4-BE49-F238E27FC236}">
                <a16:creationId xmlns:a16="http://schemas.microsoft.com/office/drawing/2014/main" id="{9111076A-DE8B-4CB5-AAF3-93018F8C5DE0}"/>
              </a:ext>
            </a:extLst>
          </p:cNvPr>
          <p:cNvCxnSpPr>
            <a:cxnSpLocks/>
          </p:cNvCxnSpPr>
          <p:nvPr/>
        </p:nvCxnSpPr>
        <p:spPr>
          <a:xfrm>
            <a:off x="6362243" y="4609707"/>
            <a:ext cx="154842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7" name="Straight Arrow Connector 36">
            <a:extLst>
              <a:ext uri="{FF2B5EF4-FFF2-40B4-BE49-F238E27FC236}">
                <a16:creationId xmlns:a16="http://schemas.microsoft.com/office/drawing/2014/main" id="{14AD0948-E781-4C25-8589-85F5F966EB07}"/>
              </a:ext>
            </a:extLst>
          </p:cNvPr>
          <p:cNvCxnSpPr>
            <a:cxnSpLocks/>
          </p:cNvCxnSpPr>
          <p:nvPr/>
        </p:nvCxnSpPr>
        <p:spPr>
          <a:xfrm flipH="1">
            <a:off x="6362243" y="4893980"/>
            <a:ext cx="1529566"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3" name="Straight Arrow Connector 42">
            <a:extLst>
              <a:ext uri="{FF2B5EF4-FFF2-40B4-BE49-F238E27FC236}">
                <a16:creationId xmlns:a16="http://schemas.microsoft.com/office/drawing/2014/main" id="{875CD625-999E-41D1-B9B7-6BB7C162DAD2}"/>
              </a:ext>
            </a:extLst>
          </p:cNvPr>
          <p:cNvCxnSpPr/>
          <p:nvPr/>
        </p:nvCxnSpPr>
        <p:spPr>
          <a:xfrm flipH="1" flipV="1">
            <a:off x="5723644" y="3280933"/>
            <a:ext cx="405353" cy="719206"/>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60393954-3781-4EAC-BA87-A522BF138413}"/>
              </a:ext>
            </a:extLst>
          </p:cNvPr>
          <p:cNvSpPr txBox="1"/>
          <p:nvPr/>
        </p:nvSpPr>
        <p:spPr>
          <a:xfrm>
            <a:off x="7162803" y="5346023"/>
            <a:ext cx="2537050" cy="584775"/>
          </a:xfrm>
          <a:prstGeom prst="rect">
            <a:avLst/>
          </a:prstGeom>
          <a:noFill/>
        </p:spPr>
        <p:txBody>
          <a:bodyPr wrap="square" rtlCol="0">
            <a:spAutoFit/>
          </a:bodyPr>
          <a:lstStyle/>
          <a:p>
            <a:r>
              <a:rPr lang="en-US" sz="1600" b="1">
                <a:solidFill>
                  <a:schemeClr val="accent2">
                    <a:lumMod val="50000"/>
                  </a:schemeClr>
                </a:solidFill>
                <a:latin typeface="Bradley Hand ITC" panose="03070402050302030203" pitchFamily="66" charset="0"/>
              </a:rPr>
              <a:t>Reset status id service is really up</a:t>
            </a:r>
          </a:p>
        </p:txBody>
      </p:sp>
      <p:pic>
        <p:nvPicPr>
          <p:cNvPr id="22" name="Picture 21" descr="A picture containing drawing&#10;&#10;Description automatically generated">
            <a:extLst>
              <a:ext uri="{FF2B5EF4-FFF2-40B4-BE49-F238E27FC236}">
                <a16:creationId xmlns:a16="http://schemas.microsoft.com/office/drawing/2014/main" id="{6C4A1260-E73C-4EC9-B2F6-9A01C3627634}"/>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8109660" y="4392211"/>
            <a:ext cx="513071" cy="501770"/>
          </a:xfrm>
          <a:prstGeom prst="rect">
            <a:avLst/>
          </a:prstGeom>
        </p:spPr>
      </p:pic>
      <p:sp>
        <p:nvSpPr>
          <p:cNvPr id="23" name="Rectangle: Rounded Corners 22">
            <a:extLst>
              <a:ext uri="{FF2B5EF4-FFF2-40B4-BE49-F238E27FC236}">
                <a16:creationId xmlns:a16="http://schemas.microsoft.com/office/drawing/2014/main" id="{A36DE795-FD94-4269-BB64-94B3710D7150}"/>
              </a:ext>
            </a:extLst>
          </p:cNvPr>
          <p:cNvSpPr/>
          <p:nvPr/>
        </p:nvSpPr>
        <p:spPr>
          <a:xfrm>
            <a:off x="373822" y="2276708"/>
            <a:ext cx="1265357" cy="7633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solidFill>
                  <a:schemeClr val="bg1"/>
                </a:solidFill>
              </a:rPr>
              <a:t>WebApp</a:t>
            </a:r>
          </a:p>
        </p:txBody>
      </p:sp>
    </p:spTree>
    <p:extLst>
      <p:ext uri="{BB962C8B-B14F-4D97-AF65-F5344CB8AC3E}">
        <p14:creationId xmlns:p14="http://schemas.microsoft.com/office/powerpoint/2010/main" val="41183595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F882D-0963-4FE6-A07E-51020C160765}"/>
              </a:ext>
            </a:extLst>
          </p:cNvPr>
          <p:cNvSpPr>
            <a:spLocks noGrp="1"/>
          </p:cNvSpPr>
          <p:nvPr>
            <p:ph type="title"/>
          </p:nvPr>
        </p:nvSpPr>
        <p:spPr/>
        <p:txBody>
          <a:bodyPr/>
          <a:lstStyle/>
          <a:p>
            <a:r>
              <a:rPr lang="en-US"/>
              <a:t>Circuit breaker pattern</a:t>
            </a:r>
          </a:p>
        </p:txBody>
      </p:sp>
      <p:sp>
        <p:nvSpPr>
          <p:cNvPr id="5" name="Rectangle: Rounded Corners 4">
            <a:extLst>
              <a:ext uri="{FF2B5EF4-FFF2-40B4-BE49-F238E27FC236}">
                <a16:creationId xmlns:a16="http://schemas.microsoft.com/office/drawing/2014/main" id="{19D185D6-7F19-482E-AC28-0B67786A01DB}"/>
              </a:ext>
            </a:extLst>
          </p:cNvPr>
          <p:cNvSpPr/>
          <p:nvPr/>
        </p:nvSpPr>
        <p:spPr>
          <a:xfrm>
            <a:off x="2951638" y="2130458"/>
            <a:ext cx="3026004" cy="105580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b="1">
                <a:solidFill>
                  <a:schemeClr val="bg1"/>
                </a:solidFill>
              </a:rPr>
              <a:t>User Service</a:t>
            </a:r>
          </a:p>
        </p:txBody>
      </p:sp>
      <p:sp>
        <p:nvSpPr>
          <p:cNvPr id="6" name="Rectangle: Rounded Corners 5">
            <a:extLst>
              <a:ext uri="{FF2B5EF4-FFF2-40B4-BE49-F238E27FC236}">
                <a16:creationId xmlns:a16="http://schemas.microsoft.com/office/drawing/2014/main" id="{AC7CC3C6-68BB-4113-9C06-779D51245633}"/>
              </a:ext>
            </a:extLst>
          </p:cNvPr>
          <p:cNvSpPr/>
          <p:nvPr/>
        </p:nvSpPr>
        <p:spPr>
          <a:xfrm>
            <a:off x="7921135" y="2130458"/>
            <a:ext cx="3026004" cy="105580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b="1">
                <a:solidFill>
                  <a:schemeClr val="bg1"/>
                </a:solidFill>
              </a:rPr>
              <a:t>Movie Service</a:t>
            </a:r>
          </a:p>
        </p:txBody>
      </p:sp>
      <p:cxnSp>
        <p:nvCxnSpPr>
          <p:cNvPr id="8" name="Straight Arrow Connector 7">
            <a:extLst>
              <a:ext uri="{FF2B5EF4-FFF2-40B4-BE49-F238E27FC236}">
                <a16:creationId xmlns:a16="http://schemas.microsoft.com/office/drawing/2014/main" id="{9551611B-4D02-4DB2-AE07-D0DBCBAAEA94}"/>
              </a:ext>
            </a:extLst>
          </p:cNvPr>
          <p:cNvCxnSpPr>
            <a:endCxn id="5" idx="1"/>
          </p:cNvCxnSpPr>
          <p:nvPr/>
        </p:nvCxnSpPr>
        <p:spPr>
          <a:xfrm>
            <a:off x="1914690" y="2658359"/>
            <a:ext cx="1036948" cy="0"/>
          </a:xfrm>
          <a:prstGeom prst="straightConnector1">
            <a:avLst/>
          </a:prstGeom>
          <a:ln w="12700">
            <a:solidFill>
              <a:schemeClr val="accent6">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5FD9389-C5A1-4647-A2BE-1C5A199B1B7D}"/>
              </a:ext>
            </a:extLst>
          </p:cNvPr>
          <p:cNvSpPr txBox="1"/>
          <p:nvPr/>
        </p:nvSpPr>
        <p:spPr>
          <a:xfrm>
            <a:off x="1957716" y="2620640"/>
            <a:ext cx="900439" cy="369332"/>
          </a:xfrm>
          <a:prstGeom prst="rect">
            <a:avLst/>
          </a:prstGeom>
          <a:noFill/>
        </p:spPr>
        <p:txBody>
          <a:bodyPr wrap="none" rtlCol="0">
            <a:spAutoFit/>
          </a:bodyPr>
          <a:lstStyle/>
          <a:p>
            <a:r>
              <a:rPr lang="en-US"/>
              <a:t>request</a:t>
            </a:r>
          </a:p>
        </p:txBody>
      </p:sp>
      <p:sp>
        <p:nvSpPr>
          <p:cNvPr id="16" name="Rectangle 15">
            <a:extLst>
              <a:ext uri="{FF2B5EF4-FFF2-40B4-BE49-F238E27FC236}">
                <a16:creationId xmlns:a16="http://schemas.microsoft.com/office/drawing/2014/main" id="{CD4E52F0-9CDF-4654-A9D4-31914182B59F}"/>
              </a:ext>
            </a:extLst>
          </p:cNvPr>
          <p:cNvSpPr/>
          <p:nvPr/>
        </p:nvSpPr>
        <p:spPr>
          <a:xfrm>
            <a:off x="5002356" y="4072383"/>
            <a:ext cx="2179492" cy="1643194"/>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12" name="Rectangle 11">
            <a:extLst>
              <a:ext uri="{FF2B5EF4-FFF2-40B4-BE49-F238E27FC236}">
                <a16:creationId xmlns:a16="http://schemas.microsoft.com/office/drawing/2014/main" id="{FD5BFC6D-02B7-4614-A547-AAE522BB74A1}"/>
              </a:ext>
            </a:extLst>
          </p:cNvPr>
          <p:cNvSpPr/>
          <p:nvPr/>
        </p:nvSpPr>
        <p:spPr>
          <a:xfrm>
            <a:off x="5892801" y="2473693"/>
            <a:ext cx="178324" cy="36933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1A4CDB1-FB1D-4F77-8249-6313389B7968}"/>
              </a:ext>
            </a:extLst>
          </p:cNvPr>
          <p:cNvCxnSpPr>
            <a:stCxn id="12" idx="3"/>
            <a:endCxn id="6" idx="1"/>
          </p:cNvCxnSpPr>
          <p:nvPr/>
        </p:nvCxnSpPr>
        <p:spPr>
          <a:xfrm>
            <a:off x="6071125" y="2658359"/>
            <a:ext cx="1850010" cy="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30" name="Straight Arrow Connector 29">
            <a:extLst>
              <a:ext uri="{FF2B5EF4-FFF2-40B4-BE49-F238E27FC236}">
                <a16:creationId xmlns:a16="http://schemas.microsoft.com/office/drawing/2014/main" id="{60752FB7-8FB4-40F0-B788-1A1B60CFAF3C}"/>
              </a:ext>
            </a:extLst>
          </p:cNvPr>
          <p:cNvCxnSpPr>
            <a:cxnSpLocks/>
          </p:cNvCxnSpPr>
          <p:nvPr/>
        </p:nvCxnSpPr>
        <p:spPr>
          <a:xfrm>
            <a:off x="3960306" y="4609707"/>
            <a:ext cx="104205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2" name="Straight Arrow Connector 31">
            <a:extLst>
              <a:ext uri="{FF2B5EF4-FFF2-40B4-BE49-F238E27FC236}">
                <a16:creationId xmlns:a16="http://schemas.microsoft.com/office/drawing/2014/main" id="{C5F27771-5265-49F8-9C98-B7BD478DB07D}"/>
              </a:ext>
            </a:extLst>
          </p:cNvPr>
          <p:cNvCxnSpPr>
            <a:stCxn id="16" idx="1"/>
          </p:cNvCxnSpPr>
          <p:nvPr/>
        </p:nvCxnSpPr>
        <p:spPr>
          <a:xfrm flipH="1">
            <a:off x="3960306" y="4893980"/>
            <a:ext cx="104205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34" name="TextBox 33">
            <a:extLst>
              <a:ext uri="{FF2B5EF4-FFF2-40B4-BE49-F238E27FC236}">
                <a16:creationId xmlns:a16="http://schemas.microsoft.com/office/drawing/2014/main" id="{E55A37FF-8FE6-47C1-ABC5-C9DC93FFBF80}"/>
              </a:ext>
            </a:extLst>
          </p:cNvPr>
          <p:cNvSpPr txBox="1"/>
          <p:nvPr/>
        </p:nvSpPr>
        <p:spPr>
          <a:xfrm>
            <a:off x="3583234" y="4332568"/>
            <a:ext cx="981551" cy="307777"/>
          </a:xfrm>
          <a:prstGeom prst="rect">
            <a:avLst/>
          </a:prstGeom>
          <a:noFill/>
        </p:spPr>
        <p:txBody>
          <a:bodyPr wrap="none" rtlCol="0">
            <a:spAutoFit/>
          </a:bodyPr>
          <a:lstStyle/>
          <a:p>
            <a:r>
              <a:rPr lang="en-US" sz="1400"/>
              <a:t>call service</a:t>
            </a:r>
          </a:p>
        </p:txBody>
      </p:sp>
      <p:sp>
        <p:nvSpPr>
          <p:cNvPr id="35" name="TextBox 34">
            <a:extLst>
              <a:ext uri="{FF2B5EF4-FFF2-40B4-BE49-F238E27FC236}">
                <a16:creationId xmlns:a16="http://schemas.microsoft.com/office/drawing/2014/main" id="{A4F23315-6A4C-42D7-A0B6-57735463A477}"/>
              </a:ext>
            </a:extLst>
          </p:cNvPr>
          <p:cNvSpPr txBox="1"/>
          <p:nvPr/>
        </p:nvSpPr>
        <p:spPr>
          <a:xfrm>
            <a:off x="3583234" y="4924617"/>
            <a:ext cx="1122423" cy="307777"/>
          </a:xfrm>
          <a:prstGeom prst="rect">
            <a:avLst/>
          </a:prstGeom>
          <a:noFill/>
        </p:spPr>
        <p:txBody>
          <a:bodyPr wrap="none" rtlCol="0">
            <a:spAutoFit/>
          </a:bodyPr>
          <a:lstStyle/>
          <a:p>
            <a:r>
              <a:rPr lang="en-US" sz="1400"/>
              <a:t>get response</a:t>
            </a:r>
          </a:p>
        </p:txBody>
      </p:sp>
      <p:cxnSp>
        <p:nvCxnSpPr>
          <p:cNvPr id="43" name="Straight Arrow Connector 42">
            <a:extLst>
              <a:ext uri="{FF2B5EF4-FFF2-40B4-BE49-F238E27FC236}">
                <a16:creationId xmlns:a16="http://schemas.microsoft.com/office/drawing/2014/main" id="{875CD625-999E-41D1-B9B7-6BB7C162DAD2}"/>
              </a:ext>
            </a:extLst>
          </p:cNvPr>
          <p:cNvCxnSpPr/>
          <p:nvPr/>
        </p:nvCxnSpPr>
        <p:spPr>
          <a:xfrm flipH="1" flipV="1">
            <a:off x="5977642" y="3280933"/>
            <a:ext cx="405353" cy="719206"/>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83730D4-61C3-4486-99C7-B08774365C68}"/>
              </a:ext>
            </a:extLst>
          </p:cNvPr>
          <p:cNvSpPr txBox="1"/>
          <p:nvPr/>
        </p:nvSpPr>
        <p:spPr>
          <a:xfrm>
            <a:off x="5355115" y="4767184"/>
            <a:ext cx="1560620" cy="369332"/>
          </a:xfrm>
          <a:prstGeom prst="rect">
            <a:avLst/>
          </a:prstGeom>
          <a:noFill/>
        </p:spPr>
        <p:txBody>
          <a:bodyPr wrap="none" rtlCol="0">
            <a:spAutoFit/>
          </a:bodyPr>
          <a:lstStyle/>
          <a:p>
            <a:r>
              <a:rPr lang="en-US"/>
              <a:t>Circuit Breaker</a:t>
            </a:r>
          </a:p>
        </p:txBody>
      </p:sp>
      <p:pic>
        <p:nvPicPr>
          <p:cNvPr id="23" name="Picture 22" descr="A picture containing drawing&#10;&#10;Description automatically generated">
            <a:extLst>
              <a:ext uri="{FF2B5EF4-FFF2-40B4-BE49-F238E27FC236}">
                <a16:creationId xmlns:a16="http://schemas.microsoft.com/office/drawing/2014/main" id="{C34640B7-6622-44E7-8D82-D8C091948875}"/>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5558961" y="5190089"/>
            <a:ext cx="418681" cy="409459"/>
          </a:xfrm>
          <a:prstGeom prst="rect">
            <a:avLst/>
          </a:prstGeom>
        </p:spPr>
      </p:pic>
      <p:pic>
        <p:nvPicPr>
          <p:cNvPr id="24" name="Picture 23" descr="A picture containing drawing&#10;&#10;Description automatically generated">
            <a:extLst>
              <a:ext uri="{FF2B5EF4-FFF2-40B4-BE49-F238E27FC236}">
                <a16:creationId xmlns:a16="http://schemas.microsoft.com/office/drawing/2014/main" id="{A0AF22CC-8A8E-4DCE-8F3A-FCDE6CFB8BF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382995" y="5192592"/>
            <a:ext cx="356087" cy="406956"/>
          </a:xfrm>
          <a:prstGeom prst="rect">
            <a:avLst/>
          </a:prstGeom>
        </p:spPr>
      </p:pic>
      <p:pic>
        <p:nvPicPr>
          <p:cNvPr id="9" name="Picture 8" descr="A picture containing clock, light&#10;&#10;Description automatically generated">
            <a:extLst>
              <a:ext uri="{FF2B5EF4-FFF2-40B4-BE49-F238E27FC236}">
                <a16:creationId xmlns:a16="http://schemas.microsoft.com/office/drawing/2014/main" id="{8BFA3BAD-86BE-48FE-8C9E-215F3D4546D9}"/>
              </a:ext>
            </a:extLst>
          </p:cNvPr>
          <p:cNvPicPr>
            <a:picLocks noChangeAspect="1"/>
          </p:cNvPicPr>
          <p:nvPr/>
        </p:nvPicPr>
        <p:blipFill rotWithShape="1">
          <a:blip r:embed="rId4"/>
          <a:srcRect l="38617" t="3299" r="19450" b="75320"/>
          <a:stretch/>
        </p:blipFill>
        <p:spPr>
          <a:xfrm>
            <a:off x="5503489" y="4328129"/>
            <a:ext cx="1234911" cy="475459"/>
          </a:xfrm>
          <a:prstGeom prst="rect">
            <a:avLst/>
          </a:prstGeom>
        </p:spPr>
      </p:pic>
      <p:cxnSp>
        <p:nvCxnSpPr>
          <p:cNvPr id="28" name="Straight Arrow Connector 27">
            <a:extLst>
              <a:ext uri="{FF2B5EF4-FFF2-40B4-BE49-F238E27FC236}">
                <a16:creationId xmlns:a16="http://schemas.microsoft.com/office/drawing/2014/main" id="{3449045C-8242-4984-8711-AF90E42F2E78}"/>
              </a:ext>
            </a:extLst>
          </p:cNvPr>
          <p:cNvCxnSpPr>
            <a:cxnSpLocks/>
          </p:cNvCxnSpPr>
          <p:nvPr/>
        </p:nvCxnSpPr>
        <p:spPr>
          <a:xfrm>
            <a:off x="7204704" y="4639556"/>
            <a:ext cx="104205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9" name="Straight Arrow Connector 28">
            <a:extLst>
              <a:ext uri="{FF2B5EF4-FFF2-40B4-BE49-F238E27FC236}">
                <a16:creationId xmlns:a16="http://schemas.microsoft.com/office/drawing/2014/main" id="{6534456A-4D49-4304-AAF0-7EEEC93EE14E}"/>
              </a:ext>
            </a:extLst>
          </p:cNvPr>
          <p:cNvCxnSpPr/>
          <p:nvPr/>
        </p:nvCxnSpPr>
        <p:spPr>
          <a:xfrm flipH="1">
            <a:off x="7204704" y="4923829"/>
            <a:ext cx="104205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2" name="Rectangle: Rounded Corners 21">
            <a:extLst>
              <a:ext uri="{FF2B5EF4-FFF2-40B4-BE49-F238E27FC236}">
                <a16:creationId xmlns:a16="http://schemas.microsoft.com/office/drawing/2014/main" id="{73FCEC0F-DBB2-4724-A5B3-74213A2DB24D}"/>
              </a:ext>
            </a:extLst>
          </p:cNvPr>
          <p:cNvSpPr/>
          <p:nvPr/>
        </p:nvSpPr>
        <p:spPr>
          <a:xfrm>
            <a:off x="649333" y="2276708"/>
            <a:ext cx="1265357" cy="7633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solidFill>
                  <a:schemeClr val="bg1"/>
                </a:solidFill>
              </a:rPr>
              <a:t>WebApp</a:t>
            </a:r>
          </a:p>
        </p:txBody>
      </p:sp>
    </p:spTree>
    <p:extLst>
      <p:ext uri="{BB962C8B-B14F-4D97-AF65-F5344CB8AC3E}">
        <p14:creationId xmlns:p14="http://schemas.microsoft.com/office/powerpoint/2010/main" val="25011576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F882D-0963-4FE6-A07E-51020C160765}"/>
              </a:ext>
            </a:extLst>
          </p:cNvPr>
          <p:cNvSpPr>
            <a:spLocks noGrp="1"/>
          </p:cNvSpPr>
          <p:nvPr>
            <p:ph type="title"/>
          </p:nvPr>
        </p:nvSpPr>
        <p:spPr/>
        <p:txBody>
          <a:bodyPr/>
          <a:lstStyle/>
          <a:p>
            <a:r>
              <a:rPr lang="en-US"/>
              <a:t>Circuit breaker pattern states</a:t>
            </a:r>
          </a:p>
        </p:txBody>
      </p:sp>
      <p:pic>
        <p:nvPicPr>
          <p:cNvPr id="7" name="Picture 6">
            <a:extLst>
              <a:ext uri="{FF2B5EF4-FFF2-40B4-BE49-F238E27FC236}">
                <a16:creationId xmlns:a16="http://schemas.microsoft.com/office/drawing/2014/main" id="{DCB4E31D-3B69-4089-B8F0-A705892F586F}"/>
              </a:ext>
            </a:extLst>
          </p:cNvPr>
          <p:cNvPicPr>
            <a:picLocks noChangeAspect="1"/>
          </p:cNvPicPr>
          <p:nvPr/>
        </p:nvPicPr>
        <p:blipFill>
          <a:blip r:embed="rId2"/>
          <a:stretch>
            <a:fillRect/>
          </a:stretch>
        </p:blipFill>
        <p:spPr>
          <a:xfrm>
            <a:off x="1779488" y="1060132"/>
            <a:ext cx="8633023" cy="5152516"/>
          </a:xfrm>
          <a:prstGeom prst="rect">
            <a:avLst/>
          </a:prstGeom>
        </p:spPr>
      </p:pic>
    </p:spTree>
    <p:extLst>
      <p:ext uri="{BB962C8B-B14F-4D97-AF65-F5344CB8AC3E}">
        <p14:creationId xmlns:p14="http://schemas.microsoft.com/office/powerpoint/2010/main" val="1836088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E0BFB-6F02-48E2-B6A4-6600A7DD8296}"/>
              </a:ext>
            </a:extLst>
          </p:cNvPr>
          <p:cNvSpPr>
            <a:spLocks noGrp="1"/>
          </p:cNvSpPr>
          <p:nvPr>
            <p:ph type="title"/>
          </p:nvPr>
        </p:nvSpPr>
        <p:spPr/>
        <p:txBody>
          <a:bodyPr/>
          <a:lstStyle/>
          <a:p>
            <a:r>
              <a:rPr lang="en-US"/>
              <a:t>What we talked about last time…</a:t>
            </a:r>
          </a:p>
        </p:txBody>
      </p:sp>
      <p:sp>
        <p:nvSpPr>
          <p:cNvPr id="3" name="Text Placeholder 2">
            <a:extLst>
              <a:ext uri="{FF2B5EF4-FFF2-40B4-BE49-F238E27FC236}">
                <a16:creationId xmlns:a16="http://schemas.microsoft.com/office/drawing/2014/main" id="{40E11CD0-3A90-4431-9858-DB2462B9F30A}"/>
              </a:ext>
            </a:extLst>
          </p:cNvPr>
          <p:cNvSpPr>
            <a:spLocks noGrp="1"/>
          </p:cNvSpPr>
          <p:nvPr>
            <p:ph type="body" sz="quarter" idx="14"/>
          </p:nvPr>
        </p:nvSpPr>
        <p:spPr/>
        <p:txBody>
          <a:bodyPr/>
          <a:lstStyle/>
          <a:p>
            <a:endParaRPr lang="en-US"/>
          </a:p>
        </p:txBody>
      </p:sp>
      <p:sp>
        <p:nvSpPr>
          <p:cNvPr id="4" name="Text Placeholder 3">
            <a:extLst>
              <a:ext uri="{FF2B5EF4-FFF2-40B4-BE49-F238E27FC236}">
                <a16:creationId xmlns:a16="http://schemas.microsoft.com/office/drawing/2014/main" id="{6DF76BA6-A74E-4340-8BA7-5B9375CD6112}"/>
              </a:ext>
            </a:extLst>
          </p:cNvPr>
          <p:cNvSpPr>
            <a:spLocks noGrp="1"/>
          </p:cNvSpPr>
          <p:nvPr>
            <p:ph type="body" sz="quarter" idx="15"/>
          </p:nvPr>
        </p:nvSpPr>
        <p:spPr/>
        <p:txBody>
          <a:bodyPr/>
          <a:lstStyle/>
          <a:p>
            <a:r>
              <a:rPr lang="en-US"/>
              <a:t>Distributed computing</a:t>
            </a:r>
          </a:p>
          <a:p>
            <a:r>
              <a:rPr lang="en-US"/>
              <a:t>Scalability</a:t>
            </a:r>
          </a:p>
          <a:p>
            <a:r>
              <a:rPr lang="en-US"/>
              <a:t>Load Balancing</a:t>
            </a:r>
          </a:p>
          <a:p>
            <a:r>
              <a:rPr lang="en-US"/>
              <a:t>Monolithic -&gt; Service Oriented -&gt; Microservices</a:t>
            </a:r>
          </a:p>
          <a:p>
            <a:r>
              <a:rPr lang="en-US"/>
              <a:t>Advantages of microservices </a:t>
            </a:r>
          </a:p>
          <a:p>
            <a:r>
              <a:rPr lang="en-US"/>
              <a:t>When to use microservices</a:t>
            </a:r>
          </a:p>
          <a:p>
            <a:r>
              <a:rPr lang="en-US"/>
              <a:t>Best practices</a:t>
            </a:r>
          </a:p>
          <a:p>
            <a:r>
              <a:rPr lang="en-US"/>
              <a:t>Deployment patterns</a:t>
            </a:r>
          </a:p>
          <a:p>
            <a:r>
              <a:rPr lang="en-US"/>
              <a:t>Dockers</a:t>
            </a:r>
          </a:p>
          <a:p>
            <a:r>
              <a:rPr lang="en-US"/>
              <a:t>Container orchestration</a:t>
            </a:r>
          </a:p>
          <a:p>
            <a:endParaRPr lang="en-US"/>
          </a:p>
        </p:txBody>
      </p:sp>
    </p:spTree>
    <p:extLst>
      <p:ext uri="{BB962C8B-B14F-4D97-AF65-F5344CB8AC3E}">
        <p14:creationId xmlns:p14="http://schemas.microsoft.com/office/powerpoint/2010/main" val="33983714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E6E6D-8A9C-4F58-BC7A-B36CC7F6962A}"/>
              </a:ext>
            </a:extLst>
          </p:cNvPr>
          <p:cNvSpPr>
            <a:spLocks noGrp="1"/>
          </p:cNvSpPr>
          <p:nvPr>
            <p:ph type="title"/>
          </p:nvPr>
        </p:nvSpPr>
        <p:spPr/>
        <p:txBody>
          <a:bodyPr/>
          <a:lstStyle/>
          <a:p>
            <a:r>
              <a:rPr lang="en-US"/>
              <a:t>Hands-on</a:t>
            </a:r>
          </a:p>
        </p:txBody>
      </p:sp>
      <p:sp>
        <p:nvSpPr>
          <p:cNvPr id="3" name="Text Placeholder 2">
            <a:extLst>
              <a:ext uri="{FF2B5EF4-FFF2-40B4-BE49-F238E27FC236}">
                <a16:creationId xmlns:a16="http://schemas.microsoft.com/office/drawing/2014/main" id="{95681788-8F4D-4E94-BDF9-867F57EE4FF5}"/>
              </a:ext>
            </a:extLst>
          </p:cNvPr>
          <p:cNvSpPr>
            <a:spLocks noGrp="1"/>
          </p:cNvSpPr>
          <p:nvPr>
            <p:ph type="body" sz="quarter" idx="14"/>
          </p:nvPr>
        </p:nvSpPr>
        <p:spPr/>
        <p:txBody>
          <a:bodyPr/>
          <a:lstStyle/>
          <a:p>
            <a:endParaRPr lang="en-US"/>
          </a:p>
        </p:txBody>
      </p:sp>
      <p:sp>
        <p:nvSpPr>
          <p:cNvPr id="4" name="Text Placeholder 3">
            <a:extLst>
              <a:ext uri="{FF2B5EF4-FFF2-40B4-BE49-F238E27FC236}">
                <a16:creationId xmlns:a16="http://schemas.microsoft.com/office/drawing/2014/main" id="{1D1EBCB3-E253-4DC6-A2E7-A2C020F7F21F}"/>
              </a:ext>
            </a:extLst>
          </p:cNvPr>
          <p:cNvSpPr>
            <a:spLocks noGrp="1"/>
          </p:cNvSpPr>
          <p:nvPr>
            <p:ph type="body" sz="quarter" idx="15"/>
          </p:nvPr>
        </p:nvSpPr>
        <p:spPr/>
        <p:txBody>
          <a:bodyPr/>
          <a:lstStyle/>
          <a:p>
            <a:r>
              <a:rPr lang="en-US"/>
              <a:t>Options for implementing circuit breaker pattern</a:t>
            </a:r>
          </a:p>
          <a:p>
            <a:pPr lvl="1"/>
            <a:r>
              <a:rPr lang="en-US"/>
              <a:t>Self implemented</a:t>
            </a:r>
          </a:p>
          <a:p>
            <a:pPr lvl="1"/>
            <a:r>
              <a:rPr lang="en-US" err="1"/>
              <a:t>Steeltoe</a:t>
            </a:r>
            <a:r>
              <a:rPr lang="en-US"/>
              <a:t> </a:t>
            </a:r>
            <a:r>
              <a:rPr lang="en-US" err="1"/>
              <a:t>Hystrix</a:t>
            </a:r>
            <a:r>
              <a:rPr lang="en-US"/>
              <a:t> </a:t>
            </a:r>
          </a:p>
          <a:p>
            <a:pPr lvl="1"/>
            <a:r>
              <a:rPr lang="en-US"/>
              <a:t>Polly</a:t>
            </a:r>
          </a:p>
        </p:txBody>
      </p:sp>
      <p:cxnSp>
        <p:nvCxnSpPr>
          <p:cNvPr id="5" name="Straight Arrow Connector 4">
            <a:extLst>
              <a:ext uri="{FF2B5EF4-FFF2-40B4-BE49-F238E27FC236}">
                <a16:creationId xmlns:a16="http://schemas.microsoft.com/office/drawing/2014/main" id="{4902E6FA-19B7-4648-AAD5-999815A06344}"/>
              </a:ext>
            </a:extLst>
          </p:cNvPr>
          <p:cNvCxnSpPr>
            <a:cxnSpLocks/>
          </p:cNvCxnSpPr>
          <p:nvPr/>
        </p:nvCxnSpPr>
        <p:spPr>
          <a:xfrm flipH="1">
            <a:off x="2394408" y="2736947"/>
            <a:ext cx="661452" cy="0"/>
          </a:xfrm>
          <a:prstGeom prst="straightConnector1">
            <a:avLst/>
          </a:prstGeom>
          <a:ln w="28575">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49391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375A-08BB-4B8D-B2CE-1322D9B0DC78}"/>
              </a:ext>
            </a:extLst>
          </p:cNvPr>
          <p:cNvSpPr>
            <a:spLocks noGrp="1"/>
          </p:cNvSpPr>
          <p:nvPr>
            <p:ph type="title"/>
          </p:nvPr>
        </p:nvSpPr>
        <p:spPr>
          <a:xfrm>
            <a:off x="1420629" y="3541964"/>
            <a:ext cx="4146792" cy="1569660"/>
          </a:xfrm>
        </p:spPr>
        <p:txBody>
          <a:bodyPr/>
          <a:lstStyle/>
          <a:p>
            <a:r>
              <a:rPr lang="en-US"/>
              <a:t>Thank you !!</a:t>
            </a:r>
            <a:br>
              <a:rPr lang="en-US"/>
            </a:br>
            <a:br>
              <a:rPr lang="en-US"/>
            </a:br>
            <a:br>
              <a:rPr lang="en-US"/>
            </a:br>
            <a:endParaRPr lang="en-US"/>
          </a:p>
        </p:txBody>
      </p:sp>
    </p:spTree>
    <p:extLst>
      <p:ext uri="{BB962C8B-B14F-4D97-AF65-F5344CB8AC3E}">
        <p14:creationId xmlns:p14="http://schemas.microsoft.com/office/powerpoint/2010/main" val="23676181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AEAFEAC3-245D-466A-B3DB-E91C75BC0A96}"/>
              </a:ext>
            </a:extLst>
          </p:cNvPr>
          <p:cNvSpPr>
            <a:spLocks noGrp="1"/>
          </p:cNvSpPr>
          <p:nvPr>
            <p:ph type="body" sz="quarter" idx="13"/>
          </p:nvPr>
        </p:nvSpPr>
        <p:spPr>
          <a:xfrm>
            <a:off x="1077124" y="2641895"/>
            <a:ext cx="3710908" cy="1574211"/>
          </a:xfrm>
        </p:spPr>
        <p:txBody>
          <a:bodyPr anchor="t"/>
          <a:lstStyle/>
          <a:p>
            <a:r>
              <a:rPr lang="en-US"/>
              <a:t>Reference Architecture</a:t>
            </a:r>
            <a:endParaRPr lang="de-DE"/>
          </a:p>
        </p:txBody>
      </p:sp>
      <p:pic>
        <p:nvPicPr>
          <p:cNvPr id="13" name="Bildplatzhalter 12" descr="Ein Bild, das Gebäude enthält.&#10;&#10;Mit hoher Zuverlässigkeit generierte Beschreibung">
            <a:extLst>
              <a:ext uri="{FF2B5EF4-FFF2-40B4-BE49-F238E27FC236}">
                <a16:creationId xmlns:a16="http://schemas.microsoft.com/office/drawing/2014/main" id="{458E5FDA-9505-4808-AE3B-9D0639996449}"/>
              </a:ext>
            </a:extLst>
          </p:cNvPr>
          <p:cNvPicPr>
            <a:picLocks noGrp="1" noChangeAspect="1"/>
          </p:cNvPicPr>
          <p:nvPr>
            <p:ph type="pic" sz="quarter" idx="14"/>
          </p:nvPr>
        </p:nvPicPr>
        <p:blipFill>
          <a:blip r:embed="rId2"/>
          <a:srcRect l="16667" r="16667"/>
          <a:stretch>
            <a:fillRect/>
          </a:stretch>
        </p:blipFill>
        <p:spPr/>
      </p:pic>
      <p:sp>
        <p:nvSpPr>
          <p:cNvPr id="2" name="Rectangle 1">
            <a:extLst>
              <a:ext uri="{FF2B5EF4-FFF2-40B4-BE49-F238E27FC236}">
                <a16:creationId xmlns:a16="http://schemas.microsoft.com/office/drawing/2014/main" id="{34D672D8-70C8-4573-8F65-B9AFA65DC2C7}"/>
              </a:ext>
            </a:extLst>
          </p:cNvPr>
          <p:cNvSpPr/>
          <p:nvPr/>
        </p:nvSpPr>
        <p:spPr>
          <a:xfrm>
            <a:off x="5974813" y="3244334"/>
            <a:ext cx="242374" cy="369332"/>
          </a:xfrm>
          <a:prstGeom prst="rect">
            <a:avLst/>
          </a:prstGeom>
        </p:spPr>
        <p:txBody>
          <a:bodyPr wrap="none">
            <a:spAutoFit/>
          </a:bodyPr>
          <a:lstStyle/>
          <a:p>
            <a:r>
              <a:rPr lang="en-US">
                <a:solidFill>
                  <a:srgbClr val="000000"/>
                </a:solidFill>
                <a:latin typeface="Times New Roman" panose="02020603050405020304" pitchFamily="18" charset="0"/>
              </a:rPr>
              <a:t> </a:t>
            </a:r>
            <a:endParaRPr lang="en-US"/>
          </a:p>
        </p:txBody>
      </p:sp>
    </p:spTree>
    <p:extLst>
      <p:ext uri="{BB962C8B-B14F-4D97-AF65-F5344CB8AC3E}">
        <p14:creationId xmlns:p14="http://schemas.microsoft.com/office/powerpoint/2010/main" val="3744842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21E3644A-6218-418B-9F6F-D85C05BCD7B7}"/>
              </a:ext>
            </a:extLst>
          </p:cNvPr>
          <p:cNvGrpSpPr/>
          <p:nvPr/>
        </p:nvGrpSpPr>
        <p:grpSpPr>
          <a:xfrm>
            <a:off x="1110432" y="670077"/>
            <a:ext cx="9739295" cy="5520681"/>
            <a:chOff x="1110432" y="161029"/>
            <a:chExt cx="9739295" cy="5520681"/>
          </a:xfrm>
        </p:grpSpPr>
        <p:sp>
          <p:nvSpPr>
            <p:cNvPr id="6" name="Rectangle: Rounded Corners 2">
              <a:extLst>
                <a:ext uri="{FF2B5EF4-FFF2-40B4-BE49-F238E27FC236}">
                  <a16:creationId xmlns:a16="http://schemas.microsoft.com/office/drawing/2014/main" id="{6D715AD2-D2FD-482C-89F6-971C1153C75E}"/>
                </a:ext>
              </a:extLst>
            </p:cNvPr>
            <p:cNvSpPr>
              <a:spLocks noChangeArrowheads="1"/>
            </p:cNvSpPr>
            <p:nvPr/>
          </p:nvSpPr>
          <p:spPr bwMode="auto">
            <a:xfrm>
              <a:off x="4434603" y="1292946"/>
              <a:ext cx="2286000" cy="334962"/>
            </a:xfrm>
            <a:prstGeom prst="roundRect">
              <a:avLst>
                <a:gd name="adj" fmla="val 16667"/>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prstClr val="black">
                      <a:lumMod val="85000"/>
                      <a:lumOff val="15000"/>
                    </a:prstClr>
                  </a:solidFill>
                  <a:effectLst/>
                  <a:uLnTx/>
                  <a:uFillTx/>
                  <a:latin typeface="Calibri" panose="020F0502020204030204"/>
                  <a:ea typeface="Calibri" panose="020F0502020204030204" pitchFamily="34" charset="0"/>
                  <a:cs typeface="Times New Roman" panose="02020603050405020304" pitchFamily="18" charset="0"/>
                </a:rPr>
                <a:t>API Gateway</a:t>
              </a:r>
              <a:endParaRPr kumimoji="0" lang="en-US" altLang="en-US" sz="2800" b="0" i="0" u="none" strike="noStrike" kern="0" cap="none" spc="0" normalizeH="0" baseline="0" noProof="0">
                <a:ln>
                  <a:noFill/>
                </a:ln>
                <a:solidFill>
                  <a:prstClr val="black">
                    <a:lumMod val="85000"/>
                    <a:lumOff val="15000"/>
                  </a:prstClr>
                </a:solidFill>
                <a:effectLst/>
                <a:uLnTx/>
                <a:uFillTx/>
                <a:latin typeface="Arial" panose="020B0604020202020204" pitchFamily="34" charset="0"/>
                <a:ea typeface="+mn-ea"/>
                <a:cs typeface="+mn-cs"/>
              </a:endParaRPr>
            </a:p>
          </p:txBody>
        </p:sp>
        <p:sp>
          <p:nvSpPr>
            <p:cNvPr id="7" name="Rectangle: Rounded Corners 3">
              <a:extLst>
                <a:ext uri="{FF2B5EF4-FFF2-40B4-BE49-F238E27FC236}">
                  <a16:creationId xmlns:a16="http://schemas.microsoft.com/office/drawing/2014/main" id="{BF4DB9B9-C2B3-4E8E-ACA0-28B06E7DAFD0}"/>
                </a:ext>
              </a:extLst>
            </p:cNvPr>
            <p:cNvSpPr>
              <a:spLocks noChangeArrowheads="1"/>
            </p:cNvSpPr>
            <p:nvPr/>
          </p:nvSpPr>
          <p:spPr bwMode="auto">
            <a:xfrm>
              <a:off x="4420842" y="1829404"/>
              <a:ext cx="2286000" cy="334962"/>
            </a:xfrm>
            <a:prstGeom prst="roundRect">
              <a:avLst>
                <a:gd name="adj" fmla="val 16667"/>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prstClr val="black">
                      <a:lumMod val="85000"/>
                      <a:lumOff val="15000"/>
                    </a:prstClr>
                  </a:solidFill>
                  <a:effectLst/>
                  <a:uLnTx/>
                  <a:uFillTx/>
                  <a:latin typeface="Calibri" panose="020F0502020204030204"/>
                  <a:ea typeface="Calibri" panose="020F0502020204030204" pitchFamily="34" charset="0"/>
                  <a:cs typeface="Times New Roman" panose="02020603050405020304" pitchFamily="18" charset="0"/>
                </a:rPr>
                <a:t>Load Balancer</a:t>
              </a:r>
              <a:endParaRPr kumimoji="0" lang="en-US" altLang="en-US" sz="2800" b="0" i="0" u="none" strike="noStrike" kern="0" cap="none" spc="0" normalizeH="0" baseline="0" noProof="0">
                <a:ln>
                  <a:noFill/>
                </a:ln>
                <a:solidFill>
                  <a:prstClr val="black">
                    <a:lumMod val="85000"/>
                    <a:lumOff val="15000"/>
                  </a:prstClr>
                </a:solidFill>
                <a:effectLst/>
                <a:uLnTx/>
                <a:uFillTx/>
                <a:latin typeface="Arial" panose="020B0604020202020204" pitchFamily="34" charset="0"/>
                <a:ea typeface="+mn-ea"/>
                <a:cs typeface="+mn-cs"/>
              </a:endParaRPr>
            </a:p>
          </p:txBody>
        </p:sp>
        <p:sp>
          <p:nvSpPr>
            <p:cNvPr id="8" name="Rectangle: Rounded Corners 7">
              <a:extLst>
                <a:ext uri="{FF2B5EF4-FFF2-40B4-BE49-F238E27FC236}">
                  <a16:creationId xmlns:a16="http://schemas.microsoft.com/office/drawing/2014/main" id="{91A0A5CF-C23B-46F2-AF03-C547A5CDAFD5}"/>
                </a:ext>
              </a:extLst>
            </p:cNvPr>
            <p:cNvSpPr/>
            <p:nvPr/>
          </p:nvSpPr>
          <p:spPr>
            <a:xfrm>
              <a:off x="1811042" y="3053919"/>
              <a:ext cx="1455938" cy="621437"/>
            </a:xfrm>
            <a:prstGeom prst="roundRect">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lumMod val="85000"/>
                    <a:lumOff val="15000"/>
                  </a:prstClr>
                </a:solidFill>
                <a:effectLst/>
                <a:uLnTx/>
                <a:uFillTx/>
                <a:latin typeface="Calibri" panose="020F0502020204030204"/>
                <a:ea typeface="+mn-ea"/>
                <a:cs typeface="+mn-cs"/>
              </a:endParaRPr>
            </a:p>
          </p:txBody>
        </p:sp>
        <p:sp>
          <p:nvSpPr>
            <p:cNvPr id="9" name="Rectangle: Rounded Corners 8">
              <a:extLst>
                <a:ext uri="{FF2B5EF4-FFF2-40B4-BE49-F238E27FC236}">
                  <a16:creationId xmlns:a16="http://schemas.microsoft.com/office/drawing/2014/main" id="{8BB45265-460B-4968-9318-E030C09A3A8C}"/>
                </a:ext>
              </a:extLst>
            </p:cNvPr>
            <p:cNvSpPr/>
            <p:nvPr/>
          </p:nvSpPr>
          <p:spPr>
            <a:xfrm>
              <a:off x="3901838" y="3056138"/>
              <a:ext cx="1455938" cy="621437"/>
            </a:xfrm>
            <a:prstGeom prst="roundRect">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lumMod val="85000"/>
                    <a:lumOff val="15000"/>
                  </a:prstClr>
                </a:solidFill>
                <a:effectLst/>
                <a:uLnTx/>
                <a:uFillTx/>
                <a:latin typeface="Calibri" panose="020F0502020204030204"/>
                <a:ea typeface="+mn-ea"/>
                <a:cs typeface="+mn-cs"/>
              </a:endParaRPr>
            </a:p>
          </p:txBody>
        </p:sp>
        <p:sp>
          <p:nvSpPr>
            <p:cNvPr id="10" name="Rectangle: Rounded Corners 9">
              <a:extLst>
                <a:ext uri="{FF2B5EF4-FFF2-40B4-BE49-F238E27FC236}">
                  <a16:creationId xmlns:a16="http://schemas.microsoft.com/office/drawing/2014/main" id="{A7D59662-9B6D-4845-883F-A064DCC8EFC8}"/>
                </a:ext>
              </a:extLst>
            </p:cNvPr>
            <p:cNvSpPr/>
            <p:nvPr/>
          </p:nvSpPr>
          <p:spPr>
            <a:xfrm>
              <a:off x="5992634" y="3053919"/>
              <a:ext cx="1455938" cy="621437"/>
            </a:xfrm>
            <a:prstGeom prst="roundRect">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lumMod val="85000"/>
                    <a:lumOff val="15000"/>
                  </a:prstClr>
                </a:solidFill>
                <a:effectLst/>
                <a:uLnTx/>
                <a:uFillTx/>
                <a:latin typeface="Calibri" panose="020F0502020204030204"/>
                <a:ea typeface="+mn-ea"/>
                <a:cs typeface="+mn-cs"/>
              </a:endParaRPr>
            </a:p>
          </p:txBody>
        </p:sp>
        <p:sp>
          <p:nvSpPr>
            <p:cNvPr id="11" name="Rectangle: Rounded Corners 10">
              <a:extLst>
                <a:ext uri="{FF2B5EF4-FFF2-40B4-BE49-F238E27FC236}">
                  <a16:creationId xmlns:a16="http://schemas.microsoft.com/office/drawing/2014/main" id="{B97D4BD9-AB25-41C1-A2C1-1EFA6C58A6BD}"/>
                </a:ext>
              </a:extLst>
            </p:cNvPr>
            <p:cNvSpPr/>
            <p:nvPr/>
          </p:nvSpPr>
          <p:spPr>
            <a:xfrm>
              <a:off x="8083430" y="3056138"/>
              <a:ext cx="1455938" cy="621437"/>
            </a:xfrm>
            <a:prstGeom prst="roundRect">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lumMod val="85000"/>
                    <a:lumOff val="15000"/>
                  </a:prstClr>
                </a:solidFill>
                <a:effectLst/>
                <a:uLnTx/>
                <a:uFillTx/>
                <a:latin typeface="Calibri" panose="020F0502020204030204"/>
                <a:ea typeface="+mn-ea"/>
                <a:cs typeface="+mn-cs"/>
              </a:endParaRPr>
            </a:p>
          </p:txBody>
        </p:sp>
        <p:sp>
          <p:nvSpPr>
            <p:cNvPr id="12" name="Rectangle: Rounded Corners 11">
              <a:extLst>
                <a:ext uri="{FF2B5EF4-FFF2-40B4-BE49-F238E27FC236}">
                  <a16:creationId xmlns:a16="http://schemas.microsoft.com/office/drawing/2014/main" id="{238EB7F7-C48A-4EA7-8F13-D9AD30ECC8E9}"/>
                </a:ext>
              </a:extLst>
            </p:cNvPr>
            <p:cNvSpPr/>
            <p:nvPr/>
          </p:nvSpPr>
          <p:spPr>
            <a:xfrm>
              <a:off x="1963442" y="3206319"/>
              <a:ext cx="1455938" cy="621437"/>
            </a:xfrm>
            <a:prstGeom prst="roundRect">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lumMod val="85000"/>
                    <a:lumOff val="15000"/>
                  </a:prstClr>
                </a:solidFill>
                <a:effectLst/>
                <a:uLnTx/>
                <a:uFillTx/>
                <a:latin typeface="Calibri" panose="020F0502020204030204"/>
                <a:ea typeface="+mn-ea"/>
                <a:cs typeface="+mn-cs"/>
              </a:endParaRPr>
            </a:p>
          </p:txBody>
        </p:sp>
        <p:sp>
          <p:nvSpPr>
            <p:cNvPr id="13" name="Rectangle: Rounded Corners 12">
              <a:extLst>
                <a:ext uri="{FF2B5EF4-FFF2-40B4-BE49-F238E27FC236}">
                  <a16:creationId xmlns:a16="http://schemas.microsoft.com/office/drawing/2014/main" id="{D4D1349F-FA68-4CAF-BF31-3F03E3EE563D}"/>
                </a:ext>
              </a:extLst>
            </p:cNvPr>
            <p:cNvSpPr/>
            <p:nvPr/>
          </p:nvSpPr>
          <p:spPr>
            <a:xfrm>
              <a:off x="2115842" y="3358719"/>
              <a:ext cx="1455938" cy="621437"/>
            </a:xfrm>
            <a:prstGeom prst="roundRect">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lumMod val="85000"/>
                      <a:lumOff val="15000"/>
                    </a:prstClr>
                  </a:solidFill>
                  <a:effectLst/>
                  <a:uLnTx/>
                  <a:uFillTx/>
                  <a:latin typeface="Calibri" panose="020F0502020204030204"/>
                  <a:ea typeface="+mn-ea"/>
                  <a:cs typeface="+mn-cs"/>
                </a:rPr>
                <a:t>Microservice 1</a:t>
              </a:r>
            </a:p>
          </p:txBody>
        </p:sp>
        <p:sp>
          <p:nvSpPr>
            <p:cNvPr id="14" name="Rectangle: Rounded Corners 13">
              <a:extLst>
                <a:ext uri="{FF2B5EF4-FFF2-40B4-BE49-F238E27FC236}">
                  <a16:creationId xmlns:a16="http://schemas.microsoft.com/office/drawing/2014/main" id="{D3B58766-CB02-4E4C-9411-1AE085D43850}"/>
                </a:ext>
              </a:extLst>
            </p:cNvPr>
            <p:cNvSpPr/>
            <p:nvPr/>
          </p:nvSpPr>
          <p:spPr>
            <a:xfrm>
              <a:off x="4054238" y="3208538"/>
              <a:ext cx="1455938" cy="621437"/>
            </a:xfrm>
            <a:prstGeom prst="roundRect">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lumMod val="85000"/>
                    <a:lumOff val="15000"/>
                  </a:prstClr>
                </a:solidFill>
                <a:effectLst/>
                <a:uLnTx/>
                <a:uFillTx/>
                <a:latin typeface="Calibri" panose="020F0502020204030204"/>
                <a:ea typeface="+mn-ea"/>
                <a:cs typeface="+mn-cs"/>
              </a:endParaRPr>
            </a:p>
          </p:txBody>
        </p:sp>
        <p:sp>
          <p:nvSpPr>
            <p:cNvPr id="15" name="Rectangle: Rounded Corners 14">
              <a:extLst>
                <a:ext uri="{FF2B5EF4-FFF2-40B4-BE49-F238E27FC236}">
                  <a16:creationId xmlns:a16="http://schemas.microsoft.com/office/drawing/2014/main" id="{023BF6AF-465F-45D0-80EC-4B1BA291CFDF}"/>
                </a:ext>
              </a:extLst>
            </p:cNvPr>
            <p:cNvSpPr/>
            <p:nvPr/>
          </p:nvSpPr>
          <p:spPr>
            <a:xfrm>
              <a:off x="4206638" y="3360938"/>
              <a:ext cx="1455938" cy="621437"/>
            </a:xfrm>
            <a:prstGeom prst="roundRect">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lumMod val="85000"/>
                      <a:lumOff val="15000"/>
                    </a:prstClr>
                  </a:solidFill>
                  <a:effectLst/>
                  <a:uLnTx/>
                  <a:uFillTx/>
                  <a:latin typeface="Calibri" panose="020F0502020204030204"/>
                  <a:ea typeface="+mn-ea"/>
                  <a:cs typeface="+mn-cs"/>
                </a:rPr>
                <a:t>Microservice 2</a:t>
              </a:r>
            </a:p>
          </p:txBody>
        </p:sp>
        <p:sp>
          <p:nvSpPr>
            <p:cNvPr id="16" name="Rectangle: Rounded Corners 15">
              <a:extLst>
                <a:ext uri="{FF2B5EF4-FFF2-40B4-BE49-F238E27FC236}">
                  <a16:creationId xmlns:a16="http://schemas.microsoft.com/office/drawing/2014/main" id="{B70575F9-8FB1-416C-A734-F885017A2A1B}"/>
                </a:ext>
              </a:extLst>
            </p:cNvPr>
            <p:cNvSpPr/>
            <p:nvPr/>
          </p:nvSpPr>
          <p:spPr>
            <a:xfrm>
              <a:off x="6145034" y="3206319"/>
              <a:ext cx="1455938" cy="621437"/>
            </a:xfrm>
            <a:prstGeom prst="roundRect">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lumMod val="85000"/>
                      <a:lumOff val="15000"/>
                    </a:prstClr>
                  </a:solidFill>
                  <a:effectLst/>
                  <a:uLnTx/>
                  <a:uFillTx/>
                  <a:latin typeface="Calibri" panose="020F0502020204030204"/>
                  <a:ea typeface="+mn-ea"/>
                  <a:cs typeface="+mn-cs"/>
                </a:rPr>
                <a:t>Microservice 3</a:t>
              </a:r>
            </a:p>
          </p:txBody>
        </p:sp>
        <p:sp>
          <p:nvSpPr>
            <p:cNvPr id="17" name="Rectangle: Rounded Corners 16">
              <a:extLst>
                <a:ext uri="{FF2B5EF4-FFF2-40B4-BE49-F238E27FC236}">
                  <a16:creationId xmlns:a16="http://schemas.microsoft.com/office/drawing/2014/main" id="{F11D0644-0449-4E9C-BF7A-72C742FEEBCF}"/>
                </a:ext>
              </a:extLst>
            </p:cNvPr>
            <p:cNvSpPr/>
            <p:nvPr/>
          </p:nvSpPr>
          <p:spPr>
            <a:xfrm>
              <a:off x="8235830" y="3208538"/>
              <a:ext cx="1455938" cy="621437"/>
            </a:xfrm>
            <a:prstGeom prst="roundRect">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lumMod val="85000"/>
                    <a:lumOff val="15000"/>
                  </a:prstClr>
                </a:solidFill>
                <a:effectLst/>
                <a:uLnTx/>
                <a:uFillTx/>
                <a:latin typeface="Calibri" panose="020F0502020204030204"/>
                <a:ea typeface="+mn-ea"/>
                <a:cs typeface="+mn-cs"/>
              </a:endParaRPr>
            </a:p>
          </p:txBody>
        </p:sp>
        <p:sp>
          <p:nvSpPr>
            <p:cNvPr id="18" name="Rectangle: Rounded Corners 17">
              <a:extLst>
                <a:ext uri="{FF2B5EF4-FFF2-40B4-BE49-F238E27FC236}">
                  <a16:creationId xmlns:a16="http://schemas.microsoft.com/office/drawing/2014/main" id="{F951E72B-50D1-4AC8-8BCB-AE1B31166DD0}"/>
                </a:ext>
              </a:extLst>
            </p:cNvPr>
            <p:cNvSpPr/>
            <p:nvPr/>
          </p:nvSpPr>
          <p:spPr>
            <a:xfrm>
              <a:off x="8388230" y="3360938"/>
              <a:ext cx="1455938" cy="621437"/>
            </a:xfrm>
            <a:prstGeom prst="roundRect">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lumMod val="85000"/>
                    <a:lumOff val="15000"/>
                  </a:prstClr>
                </a:solidFill>
                <a:effectLst/>
                <a:uLnTx/>
                <a:uFillTx/>
                <a:latin typeface="Calibri" panose="020F0502020204030204"/>
                <a:ea typeface="+mn-ea"/>
                <a:cs typeface="+mn-cs"/>
              </a:endParaRPr>
            </a:p>
          </p:txBody>
        </p:sp>
        <p:sp>
          <p:nvSpPr>
            <p:cNvPr id="19" name="Rectangle: Rounded Corners 18">
              <a:extLst>
                <a:ext uri="{FF2B5EF4-FFF2-40B4-BE49-F238E27FC236}">
                  <a16:creationId xmlns:a16="http://schemas.microsoft.com/office/drawing/2014/main" id="{9D97F3F9-ED10-484A-9B04-8B94EDEAA52A}"/>
                </a:ext>
              </a:extLst>
            </p:cNvPr>
            <p:cNvSpPr/>
            <p:nvPr/>
          </p:nvSpPr>
          <p:spPr>
            <a:xfrm>
              <a:off x="8540630" y="3513338"/>
              <a:ext cx="1455938" cy="621437"/>
            </a:xfrm>
            <a:prstGeom prst="roundRect">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lumMod val="85000"/>
                      <a:lumOff val="15000"/>
                    </a:prstClr>
                  </a:solidFill>
                  <a:effectLst/>
                  <a:uLnTx/>
                  <a:uFillTx/>
                  <a:latin typeface="Calibri" panose="020F0502020204030204"/>
                  <a:ea typeface="+mn-ea"/>
                  <a:cs typeface="+mn-cs"/>
                </a:rPr>
                <a:t>Microservice 4</a:t>
              </a:r>
            </a:p>
          </p:txBody>
        </p:sp>
        <p:sp>
          <p:nvSpPr>
            <p:cNvPr id="20" name="Can 47">
              <a:extLst>
                <a:ext uri="{FF2B5EF4-FFF2-40B4-BE49-F238E27FC236}">
                  <a16:creationId xmlns:a16="http://schemas.microsoft.com/office/drawing/2014/main" id="{0ED70B72-E2B4-40DC-B732-41FE2143AAB8}"/>
                </a:ext>
              </a:extLst>
            </p:cNvPr>
            <p:cNvSpPr/>
            <p:nvPr/>
          </p:nvSpPr>
          <p:spPr>
            <a:xfrm>
              <a:off x="2235325" y="4290109"/>
              <a:ext cx="1031655" cy="459445"/>
            </a:xfrm>
            <a:prstGeom prst="can">
              <a:avLst/>
            </a:prstGeom>
            <a:solidFill>
              <a:srgbClr val="A5A5A5">
                <a:lumMod val="60000"/>
                <a:lumOff val="40000"/>
              </a:srgbClr>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prstClr val="black">
                      <a:lumMod val="85000"/>
                      <a:lumOff val="15000"/>
                    </a:prstClr>
                  </a:solidFill>
                  <a:effectLst/>
                  <a:uLnTx/>
                  <a:uFillTx/>
                  <a:latin typeface="Calibri" panose="020F0502020204030204"/>
                  <a:ea typeface="+mn-ea"/>
                  <a:cs typeface="+mn-cs"/>
                </a:rPr>
                <a:t>Database</a:t>
              </a:r>
            </a:p>
          </p:txBody>
        </p:sp>
        <p:sp>
          <p:nvSpPr>
            <p:cNvPr id="21" name="Can 47">
              <a:extLst>
                <a:ext uri="{FF2B5EF4-FFF2-40B4-BE49-F238E27FC236}">
                  <a16:creationId xmlns:a16="http://schemas.microsoft.com/office/drawing/2014/main" id="{C97D0C3C-B913-45E2-9506-718E9914DAAB}"/>
                </a:ext>
              </a:extLst>
            </p:cNvPr>
            <p:cNvSpPr/>
            <p:nvPr/>
          </p:nvSpPr>
          <p:spPr>
            <a:xfrm>
              <a:off x="4407806" y="4291601"/>
              <a:ext cx="1031655" cy="459445"/>
            </a:xfrm>
            <a:prstGeom prst="can">
              <a:avLst/>
            </a:prstGeom>
            <a:solidFill>
              <a:srgbClr val="A5A5A5">
                <a:lumMod val="60000"/>
                <a:lumOff val="40000"/>
              </a:srgbClr>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prstClr val="black">
                      <a:lumMod val="85000"/>
                      <a:lumOff val="15000"/>
                    </a:prstClr>
                  </a:solidFill>
                  <a:effectLst/>
                  <a:uLnTx/>
                  <a:uFillTx/>
                  <a:latin typeface="Calibri" panose="020F0502020204030204"/>
                  <a:ea typeface="+mn-ea"/>
                  <a:cs typeface="+mn-cs"/>
                </a:rPr>
                <a:t>Database</a:t>
              </a:r>
            </a:p>
          </p:txBody>
        </p:sp>
        <p:sp>
          <p:nvSpPr>
            <p:cNvPr id="22" name="Can 47">
              <a:extLst>
                <a:ext uri="{FF2B5EF4-FFF2-40B4-BE49-F238E27FC236}">
                  <a16:creationId xmlns:a16="http://schemas.microsoft.com/office/drawing/2014/main" id="{5FFA2EB2-9EB5-435D-B3BF-F742798FF1C1}"/>
                </a:ext>
              </a:extLst>
            </p:cNvPr>
            <p:cNvSpPr/>
            <p:nvPr/>
          </p:nvSpPr>
          <p:spPr>
            <a:xfrm>
              <a:off x="6580289" y="4289726"/>
              <a:ext cx="1031655" cy="459445"/>
            </a:xfrm>
            <a:prstGeom prst="can">
              <a:avLst/>
            </a:prstGeom>
            <a:solidFill>
              <a:srgbClr val="A5A5A5">
                <a:lumMod val="60000"/>
                <a:lumOff val="40000"/>
              </a:srgbClr>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prstClr val="black">
                      <a:lumMod val="85000"/>
                      <a:lumOff val="15000"/>
                    </a:prstClr>
                  </a:solidFill>
                  <a:effectLst/>
                  <a:uLnTx/>
                  <a:uFillTx/>
                  <a:latin typeface="Calibri" panose="020F0502020204030204"/>
                  <a:ea typeface="+mn-ea"/>
                  <a:cs typeface="+mn-cs"/>
                </a:rPr>
                <a:t>Database</a:t>
              </a:r>
            </a:p>
          </p:txBody>
        </p:sp>
        <p:sp>
          <p:nvSpPr>
            <p:cNvPr id="23" name="Can 47">
              <a:extLst>
                <a:ext uri="{FF2B5EF4-FFF2-40B4-BE49-F238E27FC236}">
                  <a16:creationId xmlns:a16="http://schemas.microsoft.com/office/drawing/2014/main" id="{471B4149-D64A-4503-B5FA-8345EA421479}"/>
                </a:ext>
              </a:extLst>
            </p:cNvPr>
            <p:cNvSpPr/>
            <p:nvPr/>
          </p:nvSpPr>
          <p:spPr>
            <a:xfrm>
              <a:off x="8752771" y="4287175"/>
              <a:ext cx="1031655" cy="459445"/>
            </a:xfrm>
            <a:prstGeom prst="can">
              <a:avLst/>
            </a:prstGeom>
            <a:solidFill>
              <a:srgbClr val="A5A5A5">
                <a:lumMod val="60000"/>
                <a:lumOff val="40000"/>
              </a:srgbClr>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prstClr val="black">
                      <a:lumMod val="85000"/>
                      <a:lumOff val="15000"/>
                    </a:prstClr>
                  </a:solidFill>
                  <a:effectLst/>
                  <a:uLnTx/>
                  <a:uFillTx/>
                  <a:latin typeface="Calibri" panose="020F0502020204030204"/>
                  <a:ea typeface="+mn-ea"/>
                  <a:cs typeface="+mn-cs"/>
                </a:rPr>
                <a:t>Database</a:t>
              </a:r>
            </a:p>
          </p:txBody>
        </p:sp>
        <p:sp>
          <p:nvSpPr>
            <p:cNvPr id="24" name="Rectangle 23">
              <a:extLst>
                <a:ext uri="{FF2B5EF4-FFF2-40B4-BE49-F238E27FC236}">
                  <a16:creationId xmlns:a16="http://schemas.microsoft.com/office/drawing/2014/main" id="{B758E06F-E0AB-4460-82CA-72DEE8496B4D}"/>
                </a:ext>
              </a:extLst>
            </p:cNvPr>
            <p:cNvSpPr/>
            <p:nvPr/>
          </p:nvSpPr>
          <p:spPr>
            <a:xfrm>
              <a:off x="2210279" y="1475843"/>
              <a:ext cx="1336455" cy="545861"/>
            </a:xfrm>
            <a:prstGeom prst="rect">
              <a:avLst/>
            </a:prstGeom>
            <a:gradFill rotWithShape="1">
              <a:gsLst>
                <a:gs pos="0">
                  <a:srgbClr val="FFC000">
                    <a:lumMod val="110000"/>
                    <a:satMod val="105000"/>
                    <a:tint val="67000"/>
                  </a:srgbClr>
                </a:gs>
                <a:gs pos="50000">
                  <a:srgbClr val="FFC000">
                    <a:lumMod val="105000"/>
                    <a:satMod val="103000"/>
                    <a:tint val="73000"/>
                  </a:srgbClr>
                </a:gs>
                <a:gs pos="100000">
                  <a:srgbClr val="FFC000">
                    <a:lumMod val="105000"/>
                    <a:satMod val="109000"/>
                    <a:tint val="81000"/>
                  </a:srgbClr>
                </a:gs>
              </a:gsLst>
              <a:lin ang="5400000" scaled="0"/>
            </a:gradFill>
            <a:ln w="635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lumMod val="85000"/>
                      <a:lumOff val="15000"/>
                    </a:prstClr>
                  </a:solidFill>
                  <a:effectLst/>
                  <a:uLnTx/>
                  <a:uFillTx/>
                  <a:latin typeface="Calibri" panose="020F0502020204030204"/>
                  <a:ea typeface="+mn-ea"/>
                  <a:cs typeface="+mn-cs"/>
                </a:rPr>
                <a:t>Configuration Server</a:t>
              </a:r>
            </a:p>
          </p:txBody>
        </p:sp>
        <p:sp>
          <p:nvSpPr>
            <p:cNvPr id="25" name="Rectangle 24">
              <a:extLst>
                <a:ext uri="{FF2B5EF4-FFF2-40B4-BE49-F238E27FC236}">
                  <a16:creationId xmlns:a16="http://schemas.microsoft.com/office/drawing/2014/main" id="{4A0845CD-AB5F-4B34-8C97-6A9D35EA3601}"/>
                </a:ext>
              </a:extLst>
            </p:cNvPr>
            <p:cNvSpPr/>
            <p:nvPr/>
          </p:nvSpPr>
          <p:spPr>
            <a:xfrm>
              <a:off x="7542104" y="1395743"/>
              <a:ext cx="1794559" cy="706060"/>
            </a:xfrm>
            <a:prstGeom prst="rect">
              <a:avLst/>
            </a:prstGeom>
            <a:gradFill rotWithShape="1">
              <a:gsLst>
                <a:gs pos="0">
                  <a:srgbClr val="FFC000">
                    <a:lumMod val="110000"/>
                    <a:satMod val="105000"/>
                    <a:tint val="67000"/>
                  </a:srgbClr>
                </a:gs>
                <a:gs pos="50000">
                  <a:srgbClr val="FFC000">
                    <a:lumMod val="105000"/>
                    <a:satMod val="103000"/>
                    <a:tint val="73000"/>
                  </a:srgbClr>
                </a:gs>
                <a:gs pos="100000">
                  <a:srgbClr val="FFC000">
                    <a:lumMod val="105000"/>
                    <a:satMod val="109000"/>
                    <a:tint val="81000"/>
                  </a:srgbClr>
                </a:gs>
              </a:gsLst>
              <a:lin ang="5400000" scaled="0"/>
            </a:gradFill>
            <a:ln w="635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lumMod val="85000"/>
                      <a:lumOff val="15000"/>
                    </a:prstClr>
                  </a:solidFill>
                  <a:effectLst/>
                  <a:uLnTx/>
                  <a:uFillTx/>
                  <a:latin typeface="Calibri" panose="020F0502020204030204"/>
                  <a:ea typeface="+mn-ea"/>
                  <a:cs typeface="+mn-cs"/>
                </a:rPr>
                <a:t>Service Registry/</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lumMod val="85000"/>
                      <a:lumOff val="15000"/>
                    </a:prstClr>
                  </a:solidFill>
                  <a:effectLst/>
                  <a:uLnTx/>
                  <a:uFillTx/>
                  <a:latin typeface="Calibri" panose="020F0502020204030204"/>
                  <a:ea typeface="+mn-ea"/>
                  <a:cs typeface="+mn-cs"/>
                </a:rPr>
                <a:t>Service Discovery</a:t>
              </a:r>
            </a:p>
          </p:txBody>
        </p:sp>
        <p:sp>
          <p:nvSpPr>
            <p:cNvPr id="26" name="Arrow: Left-Right 25">
              <a:extLst>
                <a:ext uri="{FF2B5EF4-FFF2-40B4-BE49-F238E27FC236}">
                  <a16:creationId xmlns:a16="http://schemas.microsoft.com/office/drawing/2014/main" id="{BD3B9D83-7727-4F46-A508-65DD4341AA7D}"/>
                </a:ext>
              </a:extLst>
            </p:cNvPr>
            <p:cNvSpPr/>
            <p:nvPr/>
          </p:nvSpPr>
          <p:spPr>
            <a:xfrm>
              <a:off x="1811042" y="5060273"/>
              <a:ext cx="8211845" cy="621437"/>
            </a:xfrm>
            <a:prstGeom prst="leftRightArrow">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lumMod val="85000"/>
                      <a:lumOff val="15000"/>
                    </a:prstClr>
                  </a:solidFill>
                  <a:effectLst/>
                  <a:uLnTx/>
                  <a:uFillTx/>
                  <a:latin typeface="Calibri" panose="020F0502020204030204"/>
                  <a:ea typeface="+mn-ea"/>
                  <a:cs typeface="+mn-cs"/>
                </a:rPr>
                <a:t>Communication Layer</a:t>
              </a:r>
            </a:p>
          </p:txBody>
        </p:sp>
        <p:pic>
          <p:nvPicPr>
            <p:cNvPr id="27" name="Picture 26">
              <a:extLst>
                <a:ext uri="{FF2B5EF4-FFF2-40B4-BE49-F238E27FC236}">
                  <a16:creationId xmlns:a16="http://schemas.microsoft.com/office/drawing/2014/main" id="{664F257C-51FE-46CA-9245-1E9C4FDA5B83}"/>
                </a:ext>
              </a:extLst>
            </p:cNvPr>
            <p:cNvPicPr>
              <a:picLocks noChangeAspect="1"/>
            </p:cNvPicPr>
            <p:nvPr/>
          </p:nvPicPr>
          <p:blipFill>
            <a:blip r:embed="rId2"/>
            <a:stretch>
              <a:fillRect/>
            </a:stretch>
          </p:blipFill>
          <p:spPr>
            <a:xfrm>
              <a:off x="3372618" y="161029"/>
              <a:ext cx="4122876" cy="673873"/>
            </a:xfrm>
            <a:prstGeom prst="rect">
              <a:avLst/>
            </a:prstGeom>
            <a:ln>
              <a:solidFill>
                <a:schemeClr val="accent6">
                  <a:lumMod val="75000"/>
                  <a:lumOff val="25000"/>
                </a:schemeClr>
              </a:solidFill>
            </a:ln>
          </p:spPr>
        </p:pic>
        <p:sp>
          <p:nvSpPr>
            <p:cNvPr id="28" name="Rectangle 27">
              <a:extLst>
                <a:ext uri="{FF2B5EF4-FFF2-40B4-BE49-F238E27FC236}">
                  <a16:creationId xmlns:a16="http://schemas.microsoft.com/office/drawing/2014/main" id="{3980911C-36F8-4884-A373-303B29B873DE}"/>
                </a:ext>
              </a:extLst>
            </p:cNvPr>
            <p:cNvSpPr/>
            <p:nvPr/>
          </p:nvSpPr>
          <p:spPr>
            <a:xfrm>
              <a:off x="1811042" y="1114473"/>
              <a:ext cx="7880726" cy="1270693"/>
            </a:xfrm>
            <a:prstGeom prst="rect">
              <a:avLst/>
            </a:prstGeom>
            <a:noFill/>
            <a:ln w="15875" cap="flat" cmpd="sng" algn="ctr">
              <a:solidFill>
                <a:sysClr val="windowText" lastClr="000000"/>
              </a:solidFill>
              <a:prstDash val="lgDash"/>
              <a:roun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39BBEA0D-FA31-4D52-A5F5-28034454375C}"/>
                </a:ext>
              </a:extLst>
            </p:cNvPr>
            <p:cNvSpPr/>
            <p:nvPr/>
          </p:nvSpPr>
          <p:spPr>
            <a:xfrm rot="16200000">
              <a:off x="-988769" y="3164520"/>
              <a:ext cx="4616391" cy="417990"/>
            </a:xfrm>
            <a:prstGeom prst="roundRect">
              <a:avLst/>
            </a:prstGeom>
            <a:solidFill>
              <a:srgbClr val="666699"/>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Calibri" panose="020F0502020204030204"/>
                  <a:ea typeface="+mn-ea"/>
                  <a:cs typeface="+mn-cs"/>
                </a:rPr>
                <a:t>Security</a:t>
              </a:r>
            </a:p>
          </p:txBody>
        </p:sp>
        <p:sp>
          <p:nvSpPr>
            <p:cNvPr id="30" name="Rectangle: Rounded Corners 29">
              <a:extLst>
                <a:ext uri="{FF2B5EF4-FFF2-40B4-BE49-F238E27FC236}">
                  <a16:creationId xmlns:a16="http://schemas.microsoft.com/office/drawing/2014/main" id="{4007E6D9-0AB9-470F-9576-CF9E4D34A906}"/>
                </a:ext>
              </a:extLst>
            </p:cNvPr>
            <p:cNvSpPr/>
            <p:nvPr/>
          </p:nvSpPr>
          <p:spPr>
            <a:xfrm rot="5400000">
              <a:off x="8230813" y="3062796"/>
              <a:ext cx="4616391" cy="621437"/>
            </a:xfrm>
            <a:prstGeom prst="roundRect">
              <a:avLst/>
            </a:prstGeom>
            <a:solidFill>
              <a:srgbClr val="666699"/>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white"/>
                  </a:solidFill>
                  <a:effectLst/>
                  <a:uLnTx/>
                  <a:uFillTx/>
                  <a:latin typeface="Calibri" panose="020F0502020204030204"/>
                  <a:ea typeface="+mn-ea"/>
                  <a:cs typeface="+mn-cs"/>
                </a:rPr>
                <a:t>Operational Capabilities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Calibri" panose="020F0502020204030204"/>
                  <a:ea typeface="+mn-ea"/>
                  <a:cs typeface="+mn-cs"/>
                </a:rPr>
                <a:t>(</a:t>
              </a:r>
              <a:r>
                <a:rPr kumimoji="0" lang="en-US" sz="1400" b="0" i="0" u="none" strike="noStrike" kern="0" cap="none" spc="0" normalizeH="0" baseline="0" noProof="0">
                  <a:ln>
                    <a:noFill/>
                  </a:ln>
                  <a:solidFill>
                    <a:prstClr val="white"/>
                  </a:solidFill>
                  <a:effectLst/>
                  <a:uLnTx/>
                  <a:uFillTx/>
                  <a:latin typeface="Calibri" panose="020F0502020204030204"/>
                  <a:ea typeface="+mn-ea"/>
                  <a:cs typeface="+mn-cs"/>
                </a:rPr>
                <a:t>Automation, Monitoring, Orchestration etc.)</a:t>
              </a: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1" name="Straight Connector 30">
              <a:extLst>
                <a:ext uri="{FF2B5EF4-FFF2-40B4-BE49-F238E27FC236}">
                  <a16:creationId xmlns:a16="http://schemas.microsoft.com/office/drawing/2014/main" id="{F7A75A3D-20A8-4C9E-9960-BE8053483337}"/>
                </a:ext>
              </a:extLst>
            </p:cNvPr>
            <p:cNvCxnSpPr/>
            <p:nvPr/>
          </p:nvCxnSpPr>
          <p:spPr>
            <a:xfrm>
              <a:off x="3739662" y="943708"/>
              <a:ext cx="3411415" cy="0"/>
            </a:xfrm>
            <a:prstGeom prst="line">
              <a:avLst/>
            </a:prstGeom>
            <a:noFill/>
            <a:ln w="25400" cap="flat" cmpd="sng" algn="ctr">
              <a:solidFill>
                <a:srgbClr val="E7E6E6">
                  <a:lumMod val="50000"/>
                </a:srgbClr>
              </a:solidFill>
              <a:prstDash val="solid"/>
              <a:miter lim="800000"/>
            </a:ln>
            <a:effectLst/>
          </p:spPr>
        </p:cxnSp>
        <p:cxnSp>
          <p:nvCxnSpPr>
            <p:cNvPr id="32" name="Straight Connector 31">
              <a:extLst>
                <a:ext uri="{FF2B5EF4-FFF2-40B4-BE49-F238E27FC236}">
                  <a16:creationId xmlns:a16="http://schemas.microsoft.com/office/drawing/2014/main" id="{568A4431-B4A8-4374-9A09-E89CBADDE179}"/>
                </a:ext>
              </a:extLst>
            </p:cNvPr>
            <p:cNvCxnSpPr/>
            <p:nvPr/>
          </p:nvCxnSpPr>
          <p:spPr>
            <a:xfrm flipV="1">
              <a:off x="3745524" y="773723"/>
              <a:ext cx="0" cy="164123"/>
            </a:xfrm>
            <a:prstGeom prst="line">
              <a:avLst/>
            </a:prstGeom>
            <a:noFill/>
            <a:ln w="25400" cap="flat" cmpd="sng" algn="ctr">
              <a:solidFill>
                <a:srgbClr val="E7E6E6">
                  <a:lumMod val="50000"/>
                </a:srgbClr>
              </a:solidFill>
              <a:prstDash val="solid"/>
              <a:miter lim="800000"/>
            </a:ln>
            <a:effectLst/>
          </p:spPr>
        </p:cxnSp>
        <p:cxnSp>
          <p:nvCxnSpPr>
            <p:cNvPr id="33" name="Straight Connector 32">
              <a:extLst>
                <a:ext uri="{FF2B5EF4-FFF2-40B4-BE49-F238E27FC236}">
                  <a16:creationId xmlns:a16="http://schemas.microsoft.com/office/drawing/2014/main" id="{F5CCE27D-872D-4474-A8E3-37B9BD836264}"/>
                </a:ext>
              </a:extLst>
            </p:cNvPr>
            <p:cNvCxnSpPr/>
            <p:nvPr/>
          </p:nvCxnSpPr>
          <p:spPr>
            <a:xfrm flipV="1">
              <a:off x="7151077" y="773723"/>
              <a:ext cx="0" cy="164123"/>
            </a:xfrm>
            <a:prstGeom prst="line">
              <a:avLst/>
            </a:prstGeom>
            <a:noFill/>
            <a:ln w="25400" cap="flat" cmpd="sng" algn="ctr">
              <a:solidFill>
                <a:srgbClr val="E7E6E6">
                  <a:lumMod val="50000"/>
                </a:srgbClr>
              </a:solidFill>
              <a:prstDash val="solid"/>
              <a:miter lim="800000"/>
            </a:ln>
            <a:effectLst/>
          </p:spPr>
        </p:cxnSp>
        <p:cxnSp>
          <p:nvCxnSpPr>
            <p:cNvPr id="34" name="Straight Connector 33">
              <a:extLst>
                <a:ext uri="{FF2B5EF4-FFF2-40B4-BE49-F238E27FC236}">
                  <a16:creationId xmlns:a16="http://schemas.microsoft.com/office/drawing/2014/main" id="{6BFBE0F8-D31E-43AA-AA39-2C699FB68F18}"/>
                </a:ext>
              </a:extLst>
            </p:cNvPr>
            <p:cNvCxnSpPr/>
            <p:nvPr/>
          </p:nvCxnSpPr>
          <p:spPr>
            <a:xfrm flipV="1">
              <a:off x="4923634" y="773723"/>
              <a:ext cx="0" cy="164123"/>
            </a:xfrm>
            <a:prstGeom prst="line">
              <a:avLst/>
            </a:prstGeom>
            <a:noFill/>
            <a:ln w="25400" cap="flat" cmpd="sng" algn="ctr">
              <a:solidFill>
                <a:srgbClr val="E7E6E6">
                  <a:lumMod val="50000"/>
                </a:srgbClr>
              </a:solidFill>
              <a:prstDash val="solid"/>
              <a:miter lim="800000"/>
            </a:ln>
            <a:effectLst/>
          </p:spPr>
        </p:cxnSp>
        <p:cxnSp>
          <p:nvCxnSpPr>
            <p:cNvPr id="35" name="Straight Connector 34">
              <a:extLst>
                <a:ext uri="{FF2B5EF4-FFF2-40B4-BE49-F238E27FC236}">
                  <a16:creationId xmlns:a16="http://schemas.microsoft.com/office/drawing/2014/main" id="{B50D0351-661E-4886-BF2D-B279CF5C6C68}"/>
                </a:ext>
              </a:extLst>
            </p:cNvPr>
            <p:cNvCxnSpPr>
              <a:cxnSpLocks/>
            </p:cNvCxnSpPr>
            <p:nvPr/>
          </p:nvCxnSpPr>
          <p:spPr>
            <a:xfrm flipV="1">
              <a:off x="6096000" y="691662"/>
              <a:ext cx="0" cy="246184"/>
            </a:xfrm>
            <a:prstGeom prst="line">
              <a:avLst/>
            </a:prstGeom>
            <a:noFill/>
            <a:ln w="25400" cap="flat" cmpd="sng" algn="ctr">
              <a:solidFill>
                <a:srgbClr val="E7E6E6">
                  <a:lumMod val="50000"/>
                </a:srgbClr>
              </a:solidFill>
              <a:prstDash val="solid"/>
              <a:miter lim="800000"/>
            </a:ln>
            <a:effectLst/>
          </p:spPr>
        </p:cxnSp>
        <p:cxnSp>
          <p:nvCxnSpPr>
            <p:cNvPr id="36" name="Straight Connector 35">
              <a:extLst>
                <a:ext uri="{FF2B5EF4-FFF2-40B4-BE49-F238E27FC236}">
                  <a16:creationId xmlns:a16="http://schemas.microsoft.com/office/drawing/2014/main" id="{A5725BE1-7E9E-48FE-8F7E-8C6B67D332EA}"/>
                </a:ext>
              </a:extLst>
            </p:cNvPr>
            <p:cNvCxnSpPr>
              <a:stCxn id="6" idx="0"/>
            </p:cNvCxnSpPr>
            <p:nvPr/>
          </p:nvCxnSpPr>
          <p:spPr>
            <a:xfrm flipV="1">
              <a:off x="5577603" y="937846"/>
              <a:ext cx="0" cy="355100"/>
            </a:xfrm>
            <a:prstGeom prst="line">
              <a:avLst/>
            </a:prstGeom>
            <a:noFill/>
            <a:ln w="25400" cap="flat" cmpd="sng" algn="ctr">
              <a:solidFill>
                <a:srgbClr val="E7E6E6">
                  <a:lumMod val="50000"/>
                </a:srgbClr>
              </a:solidFill>
              <a:prstDash val="solid"/>
              <a:miter lim="800000"/>
            </a:ln>
            <a:effectLst/>
          </p:spPr>
        </p:cxnSp>
        <p:cxnSp>
          <p:nvCxnSpPr>
            <p:cNvPr id="37" name="Straight Arrow Connector 36">
              <a:extLst>
                <a:ext uri="{FF2B5EF4-FFF2-40B4-BE49-F238E27FC236}">
                  <a16:creationId xmlns:a16="http://schemas.microsoft.com/office/drawing/2014/main" id="{3D2BD977-11EF-4EB4-B61E-631541DA20EF}"/>
                </a:ext>
              </a:extLst>
            </p:cNvPr>
            <p:cNvCxnSpPr>
              <a:cxnSpLocks/>
            </p:cNvCxnSpPr>
            <p:nvPr/>
          </p:nvCxnSpPr>
          <p:spPr>
            <a:xfrm>
              <a:off x="5576277" y="961125"/>
              <a:ext cx="0" cy="355100"/>
            </a:xfrm>
            <a:prstGeom prst="straightConnector1">
              <a:avLst/>
            </a:prstGeom>
            <a:noFill/>
            <a:ln w="25400" cap="flat" cmpd="sng" algn="ctr">
              <a:solidFill>
                <a:srgbClr val="E7E6E6">
                  <a:lumMod val="50000"/>
                </a:srgbClr>
              </a:solidFill>
              <a:prstDash val="solid"/>
              <a:miter lim="800000"/>
              <a:tailEnd type="triangle"/>
            </a:ln>
            <a:effectLst/>
          </p:spPr>
        </p:cxnSp>
        <p:cxnSp>
          <p:nvCxnSpPr>
            <p:cNvPr id="38" name="Straight Arrow Connector 37">
              <a:extLst>
                <a:ext uri="{FF2B5EF4-FFF2-40B4-BE49-F238E27FC236}">
                  <a16:creationId xmlns:a16="http://schemas.microsoft.com/office/drawing/2014/main" id="{0A500467-BD9C-4A15-B7B3-B73E93E65920}"/>
                </a:ext>
              </a:extLst>
            </p:cNvPr>
            <p:cNvCxnSpPr>
              <a:cxnSpLocks/>
              <a:endCxn id="7" idx="0"/>
            </p:cNvCxnSpPr>
            <p:nvPr/>
          </p:nvCxnSpPr>
          <p:spPr>
            <a:xfrm>
              <a:off x="5562740" y="1627908"/>
              <a:ext cx="1102" cy="201496"/>
            </a:xfrm>
            <a:prstGeom prst="straightConnector1">
              <a:avLst/>
            </a:prstGeom>
            <a:noFill/>
            <a:ln w="25400" cap="flat" cmpd="sng" algn="ctr">
              <a:solidFill>
                <a:srgbClr val="E7E6E6">
                  <a:lumMod val="50000"/>
                </a:srgbClr>
              </a:solidFill>
              <a:prstDash val="solid"/>
              <a:miter lim="800000"/>
              <a:tailEnd type="triangle"/>
            </a:ln>
            <a:effectLst/>
          </p:spPr>
        </p:cxnSp>
        <p:cxnSp>
          <p:nvCxnSpPr>
            <p:cNvPr id="39" name="Straight Arrow Connector 38">
              <a:extLst>
                <a:ext uri="{FF2B5EF4-FFF2-40B4-BE49-F238E27FC236}">
                  <a16:creationId xmlns:a16="http://schemas.microsoft.com/office/drawing/2014/main" id="{0AD822C4-FA1D-40CD-A191-2BB3604AB7C8}"/>
                </a:ext>
              </a:extLst>
            </p:cNvPr>
            <p:cNvCxnSpPr>
              <a:cxnSpLocks/>
            </p:cNvCxnSpPr>
            <p:nvPr/>
          </p:nvCxnSpPr>
          <p:spPr>
            <a:xfrm>
              <a:off x="2599034" y="2698819"/>
              <a:ext cx="0" cy="355100"/>
            </a:xfrm>
            <a:prstGeom prst="straightConnector1">
              <a:avLst/>
            </a:prstGeom>
            <a:noFill/>
            <a:ln w="25400" cap="flat" cmpd="sng" algn="ctr">
              <a:solidFill>
                <a:srgbClr val="E7E6E6">
                  <a:lumMod val="50000"/>
                </a:srgbClr>
              </a:solidFill>
              <a:prstDash val="solid"/>
              <a:miter lim="800000"/>
              <a:tailEnd type="triangle"/>
            </a:ln>
            <a:effectLst/>
          </p:spPr>
        </p:cxnSp>
        <p:cxnSp>
          <p:nvCxnSpPr>
            <p:cNvPr id="40" name="Straight Arrow Connector 39">
              <a:extLst>
                <a:ext uri="{FF2B5EF4-FFF2-40B4-BE49-F238E27FC236}">
                  <a16:creationId xmlns:a16="http://schemas.microsoft.com/office/drawing/2014/main" id="{64A12321-3482-401F-BE9D-C86A3622A93A}"/>
                </a:ext>
              </a:extLst>
            </p:cNvPr>
            <p:cNvCxnSpPr>
              <a:cxnSpLocks/>
            </p:cNvCxnSpPr>
            <p:nvPr/>
          </p:nvCxnSpPr>
          <p:spPr>
            <a:xfrm>
              <a:off x="4638041" y="2698819"/>
              <a:ext cx="0" cy="355100"/>
            </a:xfrm>
            <a:prstGeom prst="straightConnector1">
              <a:avLst/>
            </a:prstGeom>
            <a:noFill/>
            <a:ln w="25400" cap="flat" cmpd="sng" algn="ctr">
              <a:solidFill>
                <a:srgbClr val="E7E6E6">
                  <a:lumMod val="50000"/>
                </a:srgbClr>
              </a:solidFill>
              <a:prstDash val="solid"/>
              <a:miter lim="800000"/>
              <a:tailEnd type="triangle"/>
            </a:ln>
            <a:effectLst/>
          </p:spPr>
        </p:cxnSp>
        <p:cxnSp>
          <p:nvCxnSpPr>
            <p:cNvPr id="41" name="Straight Arrow Connector 40">
              <a:extLst>
                <a:ext uri="{FF2B5EF4-FFF2-40B4-BE49-F238E27FC236}">
                  <a16:creationId xmlns:a16="http://schemas.microsoft.com/office/drawing/2014/main" id="{0E60F580-F0E1-4745-981D-4BD525C8232E}"/>
                </a:ext>
              </a:extLst>
            </p:cNvPr>
            <p:cNvCxnSpPr>
              <a:cxnSpLocks/>
            </p:cNvCxnSpPr>
            <p:nvPr/>
          </p:nvCxnSpPr>
          <p:spPr>
            <a:xfrm>
              <a:off x="6784591" y="2705380"/>
              <a:ext cx="0" cy="355100"/>
            </a:xfrm>
            <a:prstGeom prst="straightConnector1">
              <a:avLst/>
            </a:prstGeom>
            <a:noFill/>
            <a:ln w="25400" cap="flat" cmpd="sng" algn="ctr">
              <a:solidFill>
                <a:srgbClr val="E7E6E6">
                  <a:lumMod val="50000"/>
                </a:srgbClr>
              </a:solidFill>
              <a:prstDash val="solid"/>
              <a:miter lim="800000"/>
              <a:tailEnd type="triangle"/>
            </a:ln>
            <a:effectLst/>
          </p:spPr>
        </p:cxnSp>
        <p:cxnSp>
          <p:nvCxnSpPr>
            <p:cNvPr id="42" name="Straight Arrow Connector 41">
              <a:extLst>
                <a:ext uri="{FF2B5EF4-FFF2-40B4-BE49-F238E27FC236}">
                  <a16:creationId xmlns:a16="http://schemas.microsoft.com/office/drawing/2014/main" id="{C096BBF6-2488-4474-AD81-686F7CAED52E}"/>
                </a:ext>
              </a:extLst>
            </p:cNvPr>
            <p:cNvCxnSpPr>
              <a:cxnSpLocks/>
            </p:cNvCxnSpPr>
            <p:nvPr/>
          </p:nvCxnSpPr>
          <p:spPr>
            <a:xfrm>
              <a:off x="8876323" y="2698819"/>
              <a:ext cx="0" cy="355100"/>
            </a:xfrm>
            <a:prstGeom prst="straightConnector1">
              <a:avLst/>
            </a:prstGeom>
            <a:noFill/>
            <a:ln w="25400" cap="flat" cmpd="sng" algn="ctr">
              <a:solidFill>
                <a:srgbClr val="E7E6E6">
                  <a:lumMod val="50000"/>
                </a:srgbClr>
              </a:solidFill>
              <a:prstDash val="solid"/>
              <a:miter lim="800000"/>
              <a:tailEnd type="triangle"/>
            </a:ln>
            <a:effectLst/>
          </p:spPr>
        </p:cxnSp>
        <p:cxnSp>
          <p:nvCxnSpPr>
            <p:cNvPr id="43" name="Straight Connector 42">
              <a:extLst>
                <a:ext uri="{FF2B5EF4-FFF2-40B4-BE49-F238E27FC236}">
                  <a16:creationId xmlns:a16="http://schemas.microsoft.com/office/drawing/2014/main" id="{6AFE3B86-E4A4-4E15-8EEC-DF294AA92320}"/>
                </a:ext>
              </a:extLst>
            </p:cNvPr>
            <p:cNvCxnSpPr>
              <a:cxnSpLocks/>
            </p:cNvCxnSpPr>
            <p:nvPr/>
          </p:nvCxnSpPr>
          <p:spPr>
            <a:xfrm flipV="1">
              <a:off x="2581219" y="2698819"/>
              <a:ext cx="6295104" cy="6561"/>
            </a:xfrm>
            <a:prstGeom prst="line">
              <a:avLst/>
            </a:prstGeom>
            <a:noFill/>
            <a:ln w="25400" cap="flat" cmpd="sng" algn="ctr">
              <a:solidFill>
                <a:schemeClr val="accent6">
                  <a:lumMod val="50000"/>
                  <a:lumOff val="50000"/>
                </a:schemeClr>
              </a:solidFill>
              <a:prstDash val="solid"/>
              <a:miter lim="800000"/>
            </a:ln>
            <a:effectLst/>
          </p:spPr>
        </p:cxnSp>
        <p:cxnSp>
          <p:nvCxnSpPr>
            <p:cNvPr id="44" name="Straight Connector 43">
              <a:extLst>
                <a:ext uri="{FF2B5EF4-FFF2-40B4-BE49-F238E27FC236}">
                  <a16:creationId xmlns:a16="http://schemas.microsoft.com/office/drawing/2014/main" id="{D30715CA-8088-4664-BBF2-9E4B73CEB922}"/>
                </a:ext>
              </a:extLst>
            </p:cNvPr>
            <p:cNvCxnSpPr>
              <a:cxnSpLocks/>
            </p:cNvCxnSpPr>
            <p:nvPr/>
          </p:nvCxnSpPr>
          <p:spPr>
            <a:xfrm flipV="1">
              <a:off x="5581865" y="2164367"/>
              <a:ext cx="0" cy="534452"/>
            </a:xfrm>
            <a:prstGeom prst="line">
              <a:avLst/>
            </a:prstGeom>
            <a:noFill/>
            <a:ln w="25400" cap="flat" cmpd="sng" algn="ctr">
              <a:solidFill>
                <a:srgbClr val="E7E6E6">
                  <a:lumMod val="50000"/>
                </a:srgbClr>
              </a:solidFill>
              <a:prstDash val="solid"/>
              <a:miter lim="800000"/>
            </a:ln>
            <a:effectLst/>
          </p:spPr>
        </p:cxnSp>
        <p:cxnSp>
          <p:nvCxnSpPr>
            <p:cNvPr id="45" name="Straight Connector 44">
              <a:extLst>
                <a:ext uri="{FF2B5EF4-FFF2-40B4-BE49-F238E27FC236}">
                  <a16:creationId xmlns:a16="http://schemas.microsoft.com/office/drawing/2014/main" id="{20EA20E6-89A0-4CB2-83CF-A8F10858C590}"/>
                </a:ext>
              </a:extLst>
            </p:cNvPr>
            <p:cNvCxnSpPr>
              <a:cxnSpLocks/>
            </p:cNvCxnSpPr>
            <p:nvPr/>
          </p:nvCxnSpPr>
          <p:spPr>
            <a:xfrm flipV="1">
              <a:off x="2800565" y="3975042"/>
              <a:ext cx="0" cy="312133"/>
            </a:xfrm>
            <a:prstGeom prst="line">
              <a:avLst/>
            </a:prstGeom>
            <a:noFill/>
            <a:ln w="25400" cap="flat" cmpd="sng" algn="ctr">
              <a:solidFill>
                <a:srgbClr val="E7E6E6">
                  <a:lumMod val="50000"/>
                </a:srgbClr>
              </a:solidFill>
              <a:prstDash val="solid"/>
              <a:miter lim="800000"/>
            </a:ln>
            <a:effectLst/>
          </p:spPr>
        </p:cxnSp>
        <p:cxnSp>
          <p:nvCxnSpPr>
            <p:cNvPr id="46" name="Straight Connector 45">
              <a:extLst>
                <a:ext uri="{FF2B5EF4-FFF2-40B4-BE49-F238E27FC236}">
                  <a16:creationId xmlns:a16="http://schemas.microsoft.com/office/drawing/2014/main" id="{76483146-7FDE-45DB-B0FC-5084F91E0815}"/>
                </a:ext>
              </a:extLst>
            </p:cNvPr>
            <p:cNvCxnSpPr>
              <a:cxnSpLocks/>
            </p:cNvCxnSpPr>
            <p:nvPr/>
          </p:nvCxnSpPr>
          <p:spPr>
            <a:xfrm flipV="1">
              <a:off x="4923634" y="3975042"/>
              <a:ext cx="0" cy="312133"/>
            </a:xfrm>
            <a:prstGeom prst="line">
              <a:avLst/>
            </a:prstGeom>
            <a:noFill/>
            <a:ln w="25400" cap="flat" cmpd="sng" algn="ctr">
              <a:solidFill>
                <a:srgbClr val="E7E6E6">
                  <a:lumMod val="50000"/>
                </a:srgbClr>
              </a:solidFill>
              <a:prstDash val="solid"/>
              <a:miter lim="800000"/>
            </a:ln>
            <a:effectLst/>
          </p:spPr>
        </p:cxnSp>
        <p:cxnSp>
          <p:nvCxnSpPr>
            <p:cNvPr id="47" name="Straight Connector 46">
              <a:extLst>
                <a:ext uri="{FF2B5EF4-FFF2-40B4-BE49-F238E27FC236}">
                  <a16:creationId xmlns:a16="http://schemas.microsoft.com/office/drawing/2014/main" id="{92A6CB14-44C7-4DC0-9A60-B1630E8331E4}"/>
                </a:ext>
              </a:extLst>
            </p:cNvPr>
            <p:cNvCxnSpPr>
              <a:cxnSpLocks/>
            </p:cNvCxnSpPr>
            <p:nvPr/>
          </p:nvCxnSpPr>
          <p:spPr>
            <a:xfrm flipV="1">
              <a:off x="7039191" y="3827758"/>
              <a:ext cx="0" cy="459417"/>
            </a:xfrm>
            <a:prstGeom prst="line">
              <a:avLst/>
            </a:prstGeom>
            <a:noFill/>
            <a:ln w="25400" cap="flat" cmpd="sng" algn="ctr">
              <a:solidFill>
                <a:srgbClr val="E7E6E6">
                  <a:lumMod val="50000"/>
                </a:srgbClr>
              </a:solidFill>
              <a:prstDash val="solid"/>
              <a:miter lim="800000"/>
            </a:ln>
            <a:effectLst/>
          </p:spPr>
        </p:cxnSp>
        <p:cxnSp>
          <p:nvCxnSpPr>
            <p:cNvPr id="48" name="Straight Connector 47">
              <a:extLst>
                <a:ext uri="{FF2B5EF4-FFF2-40B4-BE49-F238E27FC236}">
                  <a16:creationId xmlns:a16="http://schemas.microsoft.com/office/drawing/2014/main" id="{7AE13E6F-4D29-4D3A-8EAB-2C89C285FB0D}"/>
                </a:ext>
              </a:extLst>
            </p:cNvPr>
            <p:cNvCxnSpPr>
              <a:cxnSpLocks/>
            </p:cNvCxnSpPr>
            <p:nvPr/>
          </p:nvCxnSpPr>
          <p:spPr>
            <a:xfrm flipV="1">
              <a:off x="9336663" y="4134776"/>
              <a:ext cx="0" cy="152399"/>
            </a:xfrm>
            <a:prstGeom prst="line">
              <a:avLst/>
            </a:prstGeom>
            <a:noFill/>
            <a:ln w="25400" cap="flat" cmpd="sng" algn="ctr">
              <a:solidFill>
                <a:srgbClr val="E7E6E6">
                  <a:lumMod val="50000"/>
                </a:srgbClr>
              </a:solidFill>
              <a:prstDash val="solid"/>
              <a:miter lim="800000"/>
            </a:ln>
            <a:effectLst/>
          </p:spPr>
        </p:cxnSp>
      </p:grpSp>
      <p:cxnSp>
        <p:nvCxnSpPr>
          <p:cNvPr id="3" name="Straight Arrow Connector 2">
            <a:extLst>
              <a:ext uri="{FF2B5EF4-FFF2-40B4-BE49-F238E27FC236}">
                <a16:creationId xmlns:a16="http://schemas.microsoft.com/office/drawing/2014/main" id="{A6CB2921-E854-4666-817C-DF61BB3EA640}"/>
              </a:ext>
            </a:extLst>
          </p:cNvPr>
          <p:cNvCxnSpPr>
            <a:cxnSpLocks/>
          </p:cNvCxnSpPr>
          <p:nvPr/>
        </p:nvCxnSpPr>
        <p:spPr>
          <a:xfrm flipV="1">
            <a:off x="2893746" y="2530752"/>
            <a:ext cx="1" cy="677115"/>
          </a:xfrm>
          <a:prstGeom prst="straightConnector1">
            <a:avLst/>
          </a:prstGeom>
          <a:ln w="25400">
            <a:solidFill>
              <a:schemeClr val="accent6">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E788604B-36ED-485E-8B12-CDC0E4DE71B1}"/>
              </a:ext>
            </a:extLst>
          </p:cNvPr>
          <p:cNvCxnSpPr>
            <a:cxnSpLocks/>
            <a:endCxn id="25" idx="2"/>
          </p:cNvCxnSpPr>
          <p:nvPr/>
        </p:nvCxnSpPr>
        <p:spPr>
          <a:xfrm flipV="1">
            <a:off x="8439383" y="2610851"/>
            <a:ext cx="1" cy="588322"/>
          </a:xfrm>
          <a:prstGeom prst="straightConnector1">
            <a:avLst/>
          </a:prstGeom>
          <a:ln w="25400">
            <a:solidFill>
              <a:schemeClr val="accent6">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BE425435-5DD7-41ED-9BA8-52AC2B1FA6E2}"/>
              </a:ext>
            </a:extLst>
          </p:cNvPr>
          <p:cNvCxnSpPr>
            <a:stCxn id="6" idx="3"/>
            <a:endCxn id="25" idx="1"/>
          </p:cNvCxnSpPr>
          <p:nvPr/>
        </p:nvCxnSpPr>
        <p:spPr>
          <a:xfrm>
            <a:off x="6720603" y="1969475"/>
            <a:ext cx="821501" cy="288346"/>
          </a:xfrm>
          <a:prstGeom prst="straightConnector1">
            <a:avLst/>
          </a:prstGeom>
          <a:ln w="25400">
            <a:solidFill>
              <a:schemeClr val="accent6">
                <a:lumMod val="50000"/>
                <a:lumOff val="5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838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3D671-8011-4724-88D8-86B6FD0EF9D1}"/>
              </a:ext>
            </a:extLst>
          </p:cNvPr>
          <p:cNvSpPr>
            <a:spLocks noGrp="1"/>
          </p:cNvSpPr>
          <p:nvPr>
            <p:ph type="title"/>
          </p:nvPr>
        </p:nvSpPr>
        <p:spPr/>
        <p:txBody>
          <a:bodyPr/>
          <a:lstStyle/>
          <a:p>
            <a:r>
              <a:rPr lang="en-US"/>
              <a:t>Before we get started</a:t>
            </a:r>
          </a:p>
        </p:txBody>
      </p:sp>
      <p:sp>
        <p:nvSpPr>
          <p:cNvPr id="3" name="Text Placeholder 2">
            <a:extLst>
              <a:ext uri="{FF2B5EF4-FFF2-40B4-BE49-F238E27FC236}">
                <a16:creationId xmlns:a16="http://schemas.microsoft.com/office/drawing/2014/main" id="{4EB19FC0-FF9C-48FA-B454-260937032E7C}"/>
              </a:ext>
            </a:extLst>
          </p:cNvPr>
          <p:cNvSpPr>
            <a:spLocks noGrp="1"/>
          </p:cNvSpPr>
          <p:nvPr>
            <p:ph type="body" sz="quarter" idx="14"/>
          </p:nvPr>
        </p:nvSpPr>
        <p:spPr/>
        <p:txBody>
          <a:bodyPr/>
          <a:lstStyle/>
          <a:p>
            <a:endParaRPr lang="en-US"/>
          </a:p>
        </p:txBody>
      </p:sp>
      <p:sp>
        <p:nvSpPr>
          <p:cNvPr id="4" name="Text Placeholder 3">
            <a:extLst>
              <a:ext uri="{FF2B5EF4-FFF2-40B4-BE49-F238E27FC236}">
                <a16:creationId xmlns:a16="http://schemas.microsoft.com/office/drawing/2014/main" id="{D2840AE9-0E8B-4732-AB3A-306C8271D904}"/>
              </a:ext>
            </a:extLst>
          </p:cNvPr>
          <p:cNvSpPr>
            <a:spLocks noGrp="1"/>
          </p:cNvSpPr>
          <p:nvPr>
            <p:ph type="body" sz="quarter" idx="15"/>
          </p:nvPr>
        </p:nvSpPr>
        <p:spPr/>
        <p:txBody>
          <a:bodyPr/>
          <a:lstStyle/>
          <a:p>
            <a:pPr marL="285750" indent="-285750"/>
            <a:r>
              <a:rPr lang="en-US"/>
              <a:t>Visual Studio 2019</a:t>
            </a:r>
          </a:p>
          <a:p>
            <a:pPr marL="285750" indent="-285750"/>
            <a:r>
              <a:rPr lang="en-US"/>
              <a:t>ASP.NET Core 3.1 and 2.2.0</a:t>
            </a:r>
          </a:p>
          <a:p>
            <a:pPr marL="285750" indent="-285750"/>
            <a:r>
              <a:rPr lang="en-US"/>
              <a:t>Git</a:t>
            </a:r>
          </a:p>
          <a:p>
            <a:pPr marL="285750" indent="-285750"/>
            <a:endParaRPr lang="en-US"/>
          </a:p>
          <a:p>
            <a:pPr marL="285750" indent="-285750"/>
            <a:r>
              <a:rPr lang="en-US"/>
              <a:t>Do a git clone</a:t>
            </a:r>
          </a:p>
          <a:p>
            <a:pPr marL="339725" lvl="1" indent="0">
              <a:buNone/>
            </a:pPr>
            <a:r>
              <a:rPr lang="en-US" sz="2000" b="1"/>
              <a:t>https://apurvasawhney.visualstudio.com/MSA2020/_git/MSA2020</a:t>
            </a:r>
          </a:p>
          <a:p>
            <a:endParaRPr lang="en-US"/>
          </a:p>
        </p:txBody>
      </p:sp>
    </p:spTree>
    <p:extLst>
      <p:ext uri="{BB962C8B-B14F-4D97-AF65-F5344CB8AC3E}">
        <p14:creationId xmlns:p14="http://schemas.microsoft.com/office/powerpoint/2010/main" val="4294506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AEAFEAC3-245D-466A-B3DB-E91C75BC0A96}"/>
              </a:ext>
            </a:extLst>
          </p:cNvPr>
          <p:cNvSpPr>
            <a:spLocks noGrp="1"/>
          </p:cNvSpPr>
          <p:nvPr>
            <p:ph type="body" sz="quarter" idx="13"/>
          </p:nvPr>
        </p:nvSpPr>
        <p:spPr>
          <a:xfrm>
            <a:off x="1077124" y="3054350"/>
            <a:ext cx="3710908" cy="749300"/>
          </a:xfrm>
        </p:spPr>
        <p:txBody>
          <a:bodyPr anchor="t"/>
          <a:lstStyle/>
          <a:p>
            <a:r>
              <a:rPr lang="en-US"/>
              <a:t>API Gateway</a:t>
            </a:r>
            <a:endParaRPr lang="de-DE"/>
          </a:p>
        </p:txBody>
      </p:sp>
      <p:pic>
        <p:nvPicPr>
          <p:cNvPr id="13" name="Bildplatzhalter 12" descr="Ein Bild, das Gebäude enthält.&#10;&#10;Mit hoher Zuverlässigkeit generierte Beschreibung">
            <a:extLst>
              <a:ext uri="{FF2B5EF4-FFF2-40B4-BE49-F238E27FC236}">
                <a16:creationId xmlns:a16="http://schemas.microsoft.com/office/drawing/2014/main" id="{458E5FDA-9505-4808-AE3B-9D0639996449}"/>
              </a:ext>
            </a:extLst>
          </p:cNvPr>
          <p:cNvPicPr>
            <a:picLocks noGrp="1" noChangeAspect="1"/>
          </p:cNvPicPr>
          <p:nvPr>
            <p:ph type="pic" sz="quarter" idx="14"/>
          </p:nvPr>
        </p:nvPicPr>
        <p:blipFill>
          <a:blip r:embed="rId2"/>
          <a:srcRect l="16667" r="16667"/>
          <a:stretch>
            <a:fillRect/>
          </a:stretch>
        </p:blipFill>
        <p:spPr/>
      </p:pic>
      <p:sp>
        <p:nvSpPr>
          <p:cNvPr id="2" name="Rectangle 1">
            <a:extLst>
              <a:ext uri="{FF2B5EF4-FFF2-40B4-BE49-F238E27FC236}">
                <a16:creationId xmlns:a16="http://schemas.microsoft.com/office/drawing/2014/main" id="{34D672D8-70C8-4573-8F65-B9AFA65DC2C7}"/>
              </a:ext>
            </a:extLst>
          </p:cNvPr>
          <p:cNvSpPr/>
          <p:nvPr/>
        </p:nvSpPr>
        <p:spPr>
          <a:xfrm>
            <a:off x="5974813" y="3244334"/>
            <a:ext cx="242374" cy="369332"/>
          </a:xfrm>
          <a:prstGeom prst="rect">
            <a:avLst/>
          </a:prstGeom>
        </p:spPr>
        <p:txBody>
          <a:bodyPr wrap="none">
            <a:spAutoFit/>
          </a:bodyPr>
          <a:lstStyle/>
          <a:p>
            <a:r>
              <a:rPr lang="en-US">
                <a:solidFill>
                  <a:srgbClr val="000000"/>
                </a:solidFill>
                <a:latin typeface="Times New Roman" panose="02020603050405020304" pitchFamily="18" charset="0"/>
              </a:rPr>
              <a:t> </a:t>
            </a:r>
            <a:endParaRPr lang="en-US"/>
          </a:p>
        </p:txBody>
      </p:sp>
    </p:spTree>
    <p:extLst>
      <p:ext uri="{BB962C8B-B14F-4D97-AF65-F5344CB8AC3E}">
        <p14:creationId xmlns:p14="http://schemas.microsoft.com/office/powerpoint/2010/main" val="3493520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8E423-D23C-4C19-AEA5-5E7BDB2727C9}"/>
              </a:ext>
            </a:extLst>
          </p:cNvPr>
          <p:cNvSpPr>
            <a:spLocks noGrp="1"/>
          </p:cNvSpPr>
          <p:nvPr>
            <p:ph type="title"/>
          </p:nvPr>
        </p:nvSpPr>
        <p:spPr/>
        <p:txBody>
          <a:bodyPr/>
          <a:lstStyle/>
          <a:p>
            <a:r>
              <a:rPr lang="en-IN"/>
              <a:t>API gateway’s responsibility</a:t>
            </a:r>
          </a:p>
        </p:txBody>
      </p:sp>
      <p:sp>
        <p:nvSpPr>
          <p:cNvPr id="4" name="Text Placeholder 3">
            <a:extLst>
              <a:ext uri="{FF2B5EF4-FFF2-40B4-BE49-F238E27FC236}">
                <a16:creationId xmlns:a16="http://schemas.microsoft.com/office/drawing/2014/main" id="{A0405B43-C5D8-4541-AD90-AB1D25AF22FD}"/>
              </a:ext>
            </a:extLst>
          </p:cNvPr>
          <p:cNvSpPr>
            <a:spLocks noGrp="1"/>
          </p:cNvSpPr>
          <p:nvPr>
            <p:ph type="body" sz="quarter" idx="15"/>
          </p:nvPr>
        </p:nvSpPr>
        <p:spPr>
          <a:xfrm>
            <a:off x="668338" y="1430594"/>
            <a:ext cx="10385425" cy="4500305"/>
          </a:xfrm>
          <a:ln>
            <a:solidFill>
              <a:schemeClr val="bg1"/>
            </a:solidFill>
          </a:ln>
        </p:spPr>
        <p:txBody>
          <a:bodyPr/>
          <a:lstStyle/>
          <a:p>
            <a:pPr marL="342900" indent="-342900">
              <a:buFont typeface="+mj-lt"/>
              <a:buAutoNum type="arabicPeriod"/>
            </a:pPr>
            <a:r>
              <a:rPr lang="en-IN" sz="1800">
                <a:solidFill>
                  <a:schemeClr val="accent6"/>
                </a:solidFill>
              </a:rPr>
              <a:t>API Gateway is single entry point for all microservices.</a:t>
            </a:r>
          </a:p>
          <a:p>
            <a:pPr marL="342900" indent="-342900">
              <a:buFont typeface="+mj-lt"/>
              <a:buAutoNum type="arabicPeriod"/>
            </a:pPr>
            <a:r>
              <a:rPr lang="en-IN" sz="1800">
                <a:solidFill>
                  <a:schemeClr val="accent6"/>
                </a:solidFill>
              </a:rPr>
              <a:t>Request routing</a:t>
            </a:r>
          </a:p>
          <a:p>
            <a:pPr marL="342900" indent="-342900">
              <a:buFont typeface="+mj-lt"/>
              <a:buAutoNum type="arabicPeriod"/>
            </a:pPr>
            <a:r>
              <a:rPr lang="en-IN" sz="1800">
                <a:solidFill>
                  <a:schemeClr val="accent6"/>
                </a:solidFill>
              </a:rPr>
              <a:t>API  Composition</a:t>
            </a:r>
          </a:p>
          <a:p>
            <a:pPr marL="342900" indent="-342900">
              <a:buFont typeface="+mj-lt"/>
              <a:buAutoNum type="arabicPeriod"/>
            </a:pPr>
            <a:r>
              <a:rPr lang="en-IN" sz="1800">
                <a:solidFill>
                  <a:schemeClr val="accent6"/>
                </a:solidFill>
              </a:rPr>
              <a:t>Protocol translation</a:t>
            </a:r>
          </a:p>
          <a:p>
            <a:pPr marL="342900" indent="-342900">
              <a:buFont typeface="+mj-lt"/>
              <a:buAutoNum type="arabicPeriod"/>
            </a:pPr>
            <a:r>
              <a:rPr lang="en-IN" sz="1800">
                <a:solidFill>
                  <a:schemeClr val="accent6"/>
                </a:solidFill>
              </a:rPr>
              <a:t>Authentication</a:t>
            </a:r>
          </a:p>
          <a:p>
            <a:pPr marL="342900" indent="-342900">
              <a:buFont typeface="+mj-lt"/>
              <a:buAutoNum type="arabicPeriod"/>
            </a:pPr>
            <a:r>
              <a:rPr lang="en-IN" sz="1800">
                <a:solidFill>
                  <a:schemeClr val="accent6"/>
                </a:solidFill>
              </a:rPr>
              <a:t>Authorization</a:t>
            </a:r>
          </a:p>
          <a:p>
            <a:pPr marL="342900" indent="-342900">
              <a:buFont typeface="+mj-lt"/>
              <a:buAutoNum type="arabicPeriod"/>
            </a:pPr>
            <a:r>
              <a:rPr lang="en-IN" sz="1800">
                <a:solidFill>
                  <a:schemeClr val="accent6"/>
                </a:solidFill>
              </a:rPr>
              <a:t>Caching</a:t>
            </a:r>
          </a:p>
          <a:p>
            <a:pPr marL="342900" indent="-342900">
              <a:buFont typeface="+mj-lt"/>
              <a:buAutoNum type="arabicPeriod"/>
            </a:pPr>
            <a:r>
              <a:rPr lang="en-IN" sz="1800">
                <a:solidFill>
                  <a:schemeClr val="accent6"/>
                </a:solidFill>
              </a:rPr>
              <a:t>Request Logging</a:t>
            </a:r>
          </a:p>
          <a:p>
            <a:pPr marL="342900" indent="-342900">
              <a:buFont typeface="+mj-lt"/>
              <a:buAutoNum type="arabicPeriod"/>
            </a:pPr>
            <a:r>
              <a:rPr lang="en-IN" sz="1800">
                <a:solidFill>
                  <a:schemeClr val="accent6"/>
                </a:solidFill>
              </a:rPr>
              <a:t>Metric Collection</a:t>
            </a:r>
          </a:p>
          <a:p>
            <a:pPr marL="342900" indent="-342900">
              <a:buFont typeface="+mj-lt"/>
              <a:buAutoNum type="arabicPeriod"/>
            </a:pPr>
            <a:r>
              <a:rPr lang="en-IN" sz="1800">
                <a:solidFill>
                  <a:schemeClr val="accent6"/>
                </a:solidFill>
              </a:rPr>
              <a:t>Rate Limiting</a:t>
            </a:r>
          </a:p>
          <a:p>
            <a:pPr marL="342900" indent="-342900">
              <a:buFont typeface="+mj-lt"/>
              <a:buAutoNum type="arabicPeriod"/>
            </a:pPr>
            <a:endParaRPr lang="en-IN">
              <a:solidFill>
                <a:schemeClr val="accent6"/>
              </a:solidFill>
            </a:endParaRPr>
          </a:p>
          <a:p>
            <a:pPr marL="342900" indent="-342900">
              <a:buFont typeface="+mj-lt"/>
              <a:buAutoNum type="arabicPeriod"/>
            </a:pPr>
            <a:endParaRPr lang="en-IN">
              <a:solidFill>
                <a:schemeClr val="accent6"/>
              </a:solidFill>
            </a:endParaRPr>
          </a:p>
          <a:p>
            <a:pPr marL="342900" indent="-342900">
              <a:buFont typeface="+mj-lt"/>
              <a:buAutoNum type="arabicPeriod"/>
            </a:pPr>
            <a:endParaRPr lang="en-IN">
              <a:solidFill>
                <a:schemeClr val="accent6"/>
              </a:solidFill>
            </a:endParaRPr>
          </a:p>
          <a:p>
            <a:pPr marL="0" indent="0">
              <a:buNone/>
            </a:pPr>
            <a:endParaRPr lang="en-IN">
              <a:solidFill>
                <a:schemeClr val="accent6"/>
              </a:solidFill>
            </a:endParaRPr>
          </a:p>
          <a:p>
            <a:endParaRPr lang="en-IN">
              <a:solidFill>
                <a:schemeClr val="accent6"/>
              </a:solidFill>
            </a:endParaRPr>
          </a:p>
        </p:txBody>
      </p:sp>
    </p:spTree>
    <p:extLst>
      <p:ext uri="{BB962C8B-B14F-4D97-AF65-F5344CB8AC3E}">
        <p14:creationId xmlns:p14="http://schemas.microsoft.com/office/powerpoint/2010/main" val="1704459443"/>
      </p:ext>
    </p:extLst>
  </p:cSld>
  <p:clrMapOvr>
    <a:masterClrMapping/>
  </p:clrMapOvr>
</p:sld>
</file>

<file path=ppt/theme/theme1.xml><?xml version="1.0" encoding="utf-8"?>
<a:theme xmlns:a="http://schemas.openxmlformats.org/drawingml/2006/main" name="Custom Design">
  <a:themeElements>
    <a:clrScheme name="Benutzerdefiniert 5">
      <a:dk1>
        <a:srgbClr val="616161"/>
      </a:dk1>
      <a:lt1>
        <a:sysClr val="window" lastClr="FFFFFF"/>
      </a:lt1>
      <a:dk2>
        <a:srgbClr val="212C56"/>
      </a:dk2>
      <a:lt2>
        <a:srgbClr val="F8AE3C"/>
      </a:lt2>
      <a:accent1>
        <a:srgbClr val="8686FF"/>
      </a:accent1>
      <a:accent2>
        <a:srgbClr val="F84E81"/>
      </a:accent2>
      <a:accent3>
        <a:srgbClr val="80A031"/>
      </a:accent3>
      <a:accent4>
        <a:srgbClr val="F8AE3C"/>
      </a:accent4>
      <a:accent5>
        <a:srgbClr val="212C56"/>
      </a:accent5>
      <a:accent6>
        <a:srgbClr val="000000"/>
      </a:accent6>
      <a:hlink>
        <a:srgbClr val="0563C1"/>
      </a:hlink>
      <a:folHlink>
        <a:srgbClr val="954F72"/>
      </a:folHlink>
    </a:clrScheme>
    <a:fontScheme name="Benutzerdefiniert 1">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604A73667E18649B7C9CDAFE14C9741" ma:contentTypeVersion="11" ma:contentTypeDescription="Create a new document." ma:contentTypeScope="" ma:versionID="cfcd434382c9d23b93f9c186625c79b8">
  <xsd:schema xmlns:xsd="http://www.w3.org/2001/XMLSchema" xmlns:xs="http://www.w3.org/2001/XMLSchema" xmlns:p="http://schemas.microsoft.com/office/2006/metadata/properties" xmlns:ns3="f14a2378-35b9-4d80-8b2c-60f5b0b5afa6" xmlns:ns4="d27aeb13-f49f-40c0-b189-c6b8e62690a3" targetNamespace="http://schemas.microsoft.com/office/2006/metadata/properties" ma:root="true" ma:fieldsID="3d3e98a30431fa41ecd444a02c30944c" ns3:_="" ns4:_="">
    <xsd:import namespace="f14a2378-35b9-4d80-8b2c-60f5b0b5afa6"/>
    <xsd:import namespace="d27aeb13-f49f-40c0-b189-c6b8e62690a3"/>
    <xsd:element name="properties">
      <xsd:complexType>
        <xsd:sequence>
          <xsd:element name="documentManagement">
            <xsd:complexType>
              <xsd:all>
                <xsd:element ref="ns3:MediaServiceMetadata" minOccurs="0"/>
                <xsd:element ref="ns3:MediaServiceFastMetadata" minOccurs="0"/>
                <xsd:element ref="ns3:MediaServiceAutoTags" minOccurs="0"/>
                <xsd:element ref="ns4:SharedWithUsers" minOccurs="0"/>
                <xsd:element ref="ns4:SharedWithDetails" minOccurs="0"/>
                <xsd:element ref="ns4:SharingHintHash" minOccurs="0"/>
                <xsd:element ref="ns3:MediaServiceDateTaken" minOccurs="0"/>
                <xsd:element ref="ns3:MediaServiceGenerationTime" minOccurs="0"/>
                <xsd:element ref="ns3:MediaServiceEventHashCode" minOccurs="0"/>
                <xsd:element ref="ns3:MediaServiceLocation"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4a2378-35b9-4d80-8b2c-60f5b0b5afa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27aeb13-f49f-40c0-b189-c6b8e62690a3"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F37AB6-7C13-48E9-A54B-76B77F90C939}">
  <ds:schemaRefs>
    <ds:schemaRef ds:uri="d27aeb13-f49f-40c0-b189-c6b8e62690a3"/>
    <ds:schemaRef ds:uri="f14a2378-35b9-4d80-8b2c-60f5b0b5afa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E01C0D9B-EBF5-4C9B-B9BF-B9A4CCC08EBB}">
  <ds:schemaRefs>
    <ds:schemaRef ds:uri="d27aeb13-f49f-40c0-b189-c6b8e62690a3"/>
    <ds:schemaRef ds:uri="f14a2378-35b9-4d80-8b2c-60f5b0b5afa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843FFF1-587D-44F4-83D5-933F067BB56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41</Slides>
  <Notes>1</Notes>
  <HiddenSlides>0</HiddenSlide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Custom Design</vt:lpstr>
      <vt:lpstr>PowerPoint Presentation</vt:lpstr>
      <vt:lpstr>PowerPoint Presentation</vt:lpstr>
      <vt:lpstr>PowerPoint Presentation</vt:lpstr>
      <vt:lpstr>What we talked about last time…</vt:lpstr>
      <vt:lpstr>PowerPoint Presentation</vt:lpstr>
      <vt:lpstr>PowerPoint Presentation</vt:lpstr>
      <vt:lpstr>Before we get started</vt:lpstr>
      <vt:lpstr>PowerPoint Presentation</vt:lpstr>
      <vt:lpstr>API gateway’s responsibility</vt:lpstr>
      <vt:lpstr>Architecture</vt:lpstr>
      <vt:lpstr>Request routing</vt:lpstr>
      <vt:lpstr>API Composition</vt:lpstr>
      <vt:lpstr>Hands-on</vt:lpstr>
      <vt:lpstr>PowerPoint Presentation</vt:lpstr>
      <vt:lpstr>What is Service Discovery?</vt:lpstr>
      <vt:lpstr>What is Service Registry?</vt:lpstr>
      <vt:lpstr>Type of Service Discovery</vt:lpstr>
      <vt:lpstr>Type of Service Discovery </vt:lpstr>
      <vt:lpstr>Netflix Eureka </vt:lpstr>
      <vt:lpstr>Eureka Client-Server Architecture </vt:lpstr>
      <vt:lpstr>Eureka Client Registration</vt:lpstr>
      <vt:lpstr>Eureka Registry Discovery</vt:lpstr>
      <vt:lpstr>Eureka Dashboard</vt:lpstr>
      <vt:lpstr>PowerPoint Presentation</vt:lpstr>
      <vt:lpstr>Load balancing</vt:lpstr>
      <vt:lpstr>Load Balancing Algorithms</vt:lpstr>
      <vt:lpstr>PowerPoint Presentation</vt:lpstr>
      <vt:lpstr>Fault tolerance</vt:lpstr>
      <vt:lpstr>Basic Flow</vt:lpstr>
      <vt:lpstr>Timeout failure</vt:lpstr>
      <vt:lpstr>Timeout failure</vt:lpstr>
      <vt:lpstr>Cascading Failure</vt:lpstr>
      <vt:lpstr>Goal</vt:lpstr>
      <vt:lpstr>Use interceptor for all requests</vt:lpstr>
      <vt:lpstr>Stop calling remote service if failure occurs</vt:lpstr>
      <vt:lpstr>Re-allow partially once timer expires</vt:lpstr>
      <vt:lpstr>Status reset once service is back up</vt:lpstr>
      <vt:lpstr>Circuit breaker pattern</vt:lpstr>
      <vt:lpstr>Circuit breaker pattern states</vt:lpstr>
      <vt:lpstr>Hands-on</vt:lpstr>
      <vt:lpstr>Thank you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Swaraj Pal</dc:creator>
  <cp:revision>1</cp:revision>
  <dcterms:created xsi:type="dcterms:W3CDTF">2020-01-20T17:16:58Z</dcterms:created>
  <dcterms:modified xsi:type="dcterms:W3CDTF">2020-01-28T04:03:49Z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0x0101009604A73667E18649B7C9CDAFE14C9741</vt:lpwstr>
  </property>
</Properties>
</file>