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04C7-4BFF-469A-85CA-AD934A05A80C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5525-8A1A-48EC-B87E-4A052705E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32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97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20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98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34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51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66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0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35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E86-7AFD-46AB-A787-56463D24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E223-A2F2-4126-AD21-210068A4C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3060-95CF-4D01-9BA1-B39FB457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2E54-E5F1-467B-9A9F-15629113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34AE-10C9-4EAB-A11E-CD0D3F7D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0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DB56-2E78-4C98-8CBB-FFD28032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D0E9-A70B-401A-878A-B25D236D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266D-FC8F-4348-8AC9-0AE8D130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F1EE-0485-46DB-BD66-8DC6972D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88F1-A916-4838-A627-6D7C7526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E0EB-ACBE-432E-99F1-1F45B4CE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8530-E601-4DD2-9138-A6A2B9E5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E77A-C081-45F2-A8F7-78235F59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ED94-6611-4D24-9224-D78B5C65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EEFA-4709-45CD-97A5-82C7F8FF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5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EBF-222A-455A-ACE2-CB434CA0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1648-A044-4B05-AA06-F5997B79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7F22-56F8-42A0-97EF-88EDAA81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223B-DE97-4B82-93D0-FAF3E797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C082-3CBF-4F13-9A13-C1480883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0BE-1E3D-41EE-920F-22A834D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699B-54A6-467C-BF59-59AEF2BD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B785-453A-43CF-A141-8007A03D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8DD0-818D-4341-AF14-64E11B4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676-B443-449E-A255-5DD2AFF2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0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D798-C27A-4D69-8DE3-63721A32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BEE8-5255-4030-BE76-3055BEE2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FE401-7D32-4AFF-ADD0-7A9DC707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8451-AD67-4300-9617-A7568C3C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DEEA-5428-43A5-B994-BD251FC6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E41F-C241-4DC8-990F-C11E142A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E28C-9C27-4A2A-B7FB-6FD8E892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D213-B239-4253-9DD7-FCC84098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30E16-C1D3-4D4F-B809-2D874721C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43A3-FCB4-44CF-9735-B14B8C070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D0057-6274-46D1-997A-8F5269DC8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1C2CD-9155-45AE-93C6-BB69F638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ED41A-77D4-4DBB-83B4-1A7B1402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E68E8-89DE-4BFF-9775-016FCDC6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CFA-A8EC-4C55-B87C-E0B6886A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0EBF3-AF14-46F1-8DE1-66DE25A9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B4624-BABF-4D36-AE7A-0EF86756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3D8AF-AFE4-4E2F-AE3E-EC7AFDCA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EA7E-7A61-4EA4-A222-66631557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BFCC0-62E5-4CD5-9D86-2D79685D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1A6A-6D26-4D48-B67F-C960C28D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0229-C88C-47EF-852B-3E9635F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B49B-85D8-4362-8497-083350E1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53ED-C1DA-4619-929C-9A627BEB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54D3-BF2D-4968-B21B-62A40B55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540E-A336-498E-8F46-EC1C3FB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D943-AB71-47CF-A11C-9351F69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EBDA-DAD8-4064-A567-A89BE03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7C761-B203-4CF8-A8C1-E6DEA002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02335-1E32-45B9-ABA4-9FE2B624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6C0EB-0D54-44D0-AEC5-1C509618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6A12-64A3-47DF-9A92-91B9A773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4F6D-348F-457E-A889-27040107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AE91C-7FA8-42F1-96FB-33268D81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DF15-AD31-4BAB-8CAA-6030AF7F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357-AADC-44D2-A030-F54930E13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79F1-A083-4976-AB6C-CC5620B7D65D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2A9-DA74-4C63-90AB-CFF82600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3ED4-5B30-40BC-B053-3C434FA63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jsag.nagarro.local:8090/svn/JSAG/Courses/Freshers-training/Documents/week1/6.Setup_Eclipse_SVN_Plugin.pdf" TargetMode="External"/><Relationship Id="rId13" Type="http://schemas.openxmlformats.org/officeDocument/2006/relationships/hyperlink" Target="http://www.youtube.com/watch?v=fhk7bdmVrng" TargetMode="External"/><Relationship Id="rId3" Type="http://schemas.openxmlformats.org/officeDocument/2006/relationships/image" Target="../media/image2.gif"/><Relationship Id="rId7" Type="http://schemas.openxmlformats.org/officeDocument/2006/relationships/hyperlink" Target="http://jsag.nagarro.local:8090/svn/JSAG/Courses/Freshers-training/Documents/week1/5.Total_Beginner_Companion_Document.pdf" TargetMode="External"/><Relationship Id="rId12" Type="http://schemas.openxmlformats.org/officeDocument/2006/relationships/hyperlink" Target="http://pluralsight.com/training/courses/TableOfContents?courseName=java1" TargetMode="External"/><Relationship Id="rId1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jsag.nagarro.local:8090/svn/JSAG/Courses/Freshers-training/Documents/week1/4.Run%20Sample%20Java%20Program%20From%20Eclipse.pdf" TargetMode="External"/><Relationship Id="rId11" Type="http://schemas.openxmlformats.org/officeDocument/2006/relationships/hyperlink" Target="http://docs.oracle.com/javase/tutorial/java/" TargetMode="External"/><Relationship Id="rId5" Type="http://schemas.openxmlformats.org/officeDocument/2006/relationships/hyperlink" Target="http://jsag.nagarro.local:8090/svn/JSAG/Courses/Freshers-training/Documents/week1/2.Introduction_To_Eclipse.pdf" TargetMode="External"/><Relationship Id="rId15" Type="http://schemas.openxmlformats.org/officeDocument/2006/relationships/hyperlink" Target="http://jsag/home/showRepo?dir=http://jsag.nagarro.local:8090/svn/JSAG/Courses/CLP/study%20materials/Tutorials/" TargetMode="External"/><Relationship Id="rId10" Type="http://schemas.openxmlformats.org/officeDocument/2006/relationships/hyperlink" Target="http://jsag.nagarro.local:8090/svn/JSAG/Courses/Freshers-training/Documents/week1/8.Eclipse%20Shortcuts.pdf" TargetMode="External"/><Relationship Id="rId4" Type="http://schemas.openxmlformats.org/officeDocument/2006/relationships/hyperlink" Target="http://jsag.nagarro.local:8090/svn/JSAG/Courses/Freshers-training/Documents/week1/1.Java_Eclipse_installation.pdf" TargetMode="External"/><Relationship Id="rId9" Type="http://schemas.openxmlformats.org/officeDocument/2006/relationships/hyperlink" Target="http://jsag.nagarro.local:8090/svn/JSAG/Courses/Freshers-training/Documents/week1/7.Use_SVNPlugin_in_Eclipse.pdf" TargetMode="External"/><Relationship Id="rId14" Type="http://schemas.openxmlformats.org/officeDocument/2006/relationships/hyperlink" Target="https://www.youtube.com/playlist?list=PLes1EC79wZNWou8zSUrRXygad_eI90uk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1235" y="1412672"/>
            <a:ext cx="9835819" cy="990600"/>
          </a:xfrm>
        </p:spPr>
        <p:txBody>
          <a:bodyPr anchor="ctr">
            <a:normAutofit/>
          </a:bodyPr>
          <a:lstStyle/>
          <a:p>
            <a:pPr algn="ctr"/>
            <a:r>
              <a:rPr lang="en-IN" sz="3733" dirty="0"/>
              <a:t>Java Env. Setup and Core Java Basics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103525" y="6366289"/>
            <a:ext cx="4114800" cy="365125"/>
          </a:xfrm>
        </p:spPr>
        <p:txBody>
          <a:bodyPr/>
          <a:lstStyle/>
          <a:p>
            <a:r>
              <a:rPr lang="en-US" sz="2667" dirty="0"/>
              <a:t>Week#1</a:t>
            </a:r>
          </a:p>
        </p:txBody>
      </p:sp>
      <p:pic>
        <p:nvPicPr>
          <p:cNvPr id="3074" name="Picture 2" descr="C:\Users\surender2567\Downloads\imageedit_5_513934602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75" y="261395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8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(Headings)"/>
                <a:cs typeface="Times New Roman" pitchFamily="18" charset="0"/>
              </a:rPr>
              <a:t>Getting Started</a:t>
            </a:r>
            <a:endParaRPr lang="en-IN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360" y="1796819"/>
            <a:ext cx="11713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Objective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/>
              <a:t>Java Env. Setup Using Eclipse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/>
              <a:t>SVN Usage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/>
              <a:t>Core Java Basic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1904" y="1832042"/>
            <a:ext cx="6624736" cy="540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chemeClr val="accent2"/>
                </a:solidFill>
              </a:rPr>
              <a:t>Course Content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Setting up the Env </a:t>
            </a:r>
            <a:r>
              <a:rPr lang="en-IN" sz="2400" dirty="0"/>
              <a:t>(Duration -11h)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Eclipse installation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Eclipse features introduction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Run a Java  Program from Command line and eclipse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SVN Eclipse Plugin Setup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Use Eclipse SVN Plugin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Basic Core Java </a:t>
            </a:r>
            <a:r>
              <a:rPr lang="en-US" sz="2400" dirty="0"/>
              <a:t>(Duration -19h)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Java Introduction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Variables And Operators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Classes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Control Statements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Inheritance And Composition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String, String Builder, Serialization And I/O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dirty="0"/>
              <a:t>Basic Exception Handling</a:t>
            </a:r>
            <a:endParaRPr lang="en-IN" sz="1867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1027" name="Picture 3" descr="E:\temp\slide\imageedit_2_520370430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34290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emp\slide\index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528" y="68627"/>
            <a:ext cx="1099144" cy="13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(Headings)"/>
                <a:cs typeface="Times New Roman" pitchFamily="18" charset="0"/>
              </a:rPr>
              <a:t>Module Plan</a:t>
            </a:r>
            <a:endParaRPr lang="en-IN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urender2567\Pictures\pla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47" y="164638"/>
            <a:ext cx="1602515" cy="13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07435" y="1988840"/>
          <a:ext cx="10657184" cy="3934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Activities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Day#1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Java env setup + Eclipse setup</a:t>
                      </a:r>
                      <a:r>
                        <a:rPr lang="en-IN" sz="1400" b="1" baseline="0" dirty="0">
                          <a:solidFill>
                            <a:schemeClr val="tx1"/>
                          </a:solidFill>
                        </a:rPr>
                        <a:t>  |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Java Eclipse Installation Pdf  | Introduction to Eclipse Pdf</a:t>
                      </a:r>
                    </a:p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Java Sample Program Run Pdf</a:t>
                      </a:r>
                      <a:r>
                        <a:rPr lang="en-IN" sz="14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Run Program from Eclipse Pdf  | Eclipse Beginner Document Pdf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32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Day#2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Installation Eclipse SVN Plugin | Use SVN plugin in Eclipse pdf  | Eclipse shortcuts Pdf</a:t>
                      </a:r>
                    </a:p>
                    <a:p>
                      <a:pPr marL="0" algn="l" rtl="0" eaLnBrk="1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Wok with SVN | Eclipse-working with Subversion | Tutorial for Beginners</a:t>
                      </a:r>
                      <a:endParaRPr lang="en-IN" sz="1400" b="1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32">
                <a:tc>
                  <a:txBody>
                    <a:bodyPr/>
                    <a:lstStyle/>
                    <a:p>
                      <a:r>
                        <a:rPr lang="en-IN" sz="1400" b="1" dirty="0"/>
                        <a:t>Day#3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Java Fundamental Part-1 |</a:t>
                      </a:r>
                      <a:r>
                        <a:rPr lang="en-IN" sz="1400" b="1" baseline="0" dirty="0"/>
                        <a:t> Core Java </a:t>
                      </a:r>
                      <a:endParaRPr lang="en-IN" sz="1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32">
                <a:tc>
                  <a:txBody>
                    <a:bodyPr/>
                    <a:lstStyle/>
                    <a:p>
                      <a:r>
                        <a:rPr lang="en-IN" sz="1400" b="1" dirty="0"/>
                        <a:t>Day#4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Core</a:t>
                      </a:r>
                      <a:r>
                        <a:rPr lang="en-IN" sz="1400" b="1" baseline="0" dirty="0"/>
                        <a:t> Java | Assignment#1</a:t>
                      </a:r>
                      <a:endParaRPr lang="en-IN" sz="1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53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Day#5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Assignment#1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5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(Headings)"/>
                <a:cs typeface="Times New Roman" pitchFamily="18" charset="0"/>
              </a:rPr>
              <a:t>Study Material</a:t>
            </a:r>
            <a:endParaRPr lang="en-IN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360" y="1665573"/>
            <a:ext cx="52805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chemeClr val="accent2"/>
                </a:solidFill>
              </a:rPr>
              <a:t>Books</a:t>
            </a:r>
            <a:r>
              <a:rPr lang="en-IN" sz="2400" b="1" dirty="0"/>
              <a:t> </a:t>
            </a: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4"/>
              </a:rPr>
              <a:t>Java eclipse installation Pdf</a:t>
            </a:r>
            <a:r>
              <a:rPr lang="en-IN" sz="2400" dirty="0"/>
              <a:t> [2h]</a:t>
            </a:r>
            <a:endParaRPr lang="en-IN" sz="2400" dirty="0">
              <a:hlinkClick r:id="rId5"/>
            </a:endParaRP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5"/>
              </a:rPr>
              <a:t>Introduction to eclipse Pdf</a:t>
            </a:r>
            <a:r>
              <a:rPr lang="en-IN" sz="2400" dirty="0"/>
              <a:t> [2h]</a:t>
            </a:r>
            <a:endParaRPr lang="en-IN" sz="2400" dirty="0">
              <a:hlinkClick r:id="rId6"/>
            </a:endParaRP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6"/>
              </a:rPr>
              <a:t>Java sample program run Pdf</a:t>
            </a:r>
            <a:r>
              <a:rPr lang="en-IN" sz="2400" dirty="0"/>
              <a:t> [15m]</a:t>
            </a:r>
            <a:endParaRPr lang="en-IN" sz="2400" dirty="0">
              <a:hlinkClick r:id="rId6"/>
            </a:endParaRP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6"/>
              </a:rPr>
              <a:t>Run program from eclipse Pdf</a:t>
            </a:r>
            <a:r>
              <a:rPr lang="en-IN" sz="2400" dirty="0"/>
              <a:t> [15m]</a:t>
            </a:r>
            <a:endParaRPr lang="en-IN" sz="2400" dirty="0">
              <a:hlinkClick r:id="rId7"/>
            </a:endParaRP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7"/>
              </a:rPr>
              <a:t>Eclipse Beginner Document Pdf</a:t>
            </a:r>
            <a:r>
              <a:rPr lang="en-IN" sz="2400" dirty="0"/>
              <a:t> [3h]</a:t>
            </a:r>
            <a:endParaRPr lang="en-IN" sz="2400" dirty="0">
              <a:hlinkClick r:id="rId8"/>
            </a:endParaRP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8"/>
              </a:rPr>
              <a:t>Install eclipse SVN plugin Pdf</a:t>
            </a:r>
            <a:r>
              <a:rPr lang="en-IN" sz="2400" dirty="0"/>
              <a:t> [30m]</a:t>
            </a: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9"/>
              </a:rPr>
              <a:t>Use SVN plugin in eclipse Pdf</a:t>
            </a:r>
            <a:r>
              <a:rPr lang="en-IN" sz="2400" dirty="0"/>
              <a:t> [1h]</a:t>
            </a: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10"/>
              </a:rPr>
              <a:t>Eclipse shortcuts Pdf</a:t>
            </a:r>
            <a:r>
              <a:rPr lang="en-IN" sz="2400" dirty="0"/>
              <a:t> [1h]</a:t>
            </a:r>
          </a:p>
          <a:p>
            <a:pPr marL="380990" indent="-38099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hlinkClick r:id="rId11"/>
              </a:rPr>
              <a:t>Core Java</a:t>
            </a:r>
            <a:r>
              <a:rPr lang="en-IN" sz="2400" dirty="0"/>
              <a:t> [11h]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0043" y="1726353"/>
            <a:ext cx="5615947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chemeClr val="accent2"/>
                </a:solidFill>
              </a:rPr>
              <a:t>Further References</a:t>
            </a:r>
          </a:p>
          <a:p>
            <a:pPr marL="380990" indent="-380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   Video Material</a:t>
            </a:r>
            <a:endParaRPr lang="en-IN" sz="2400" dirty="0">
              <a:hlinkClick r:id="rId12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400" dirty="0">
                <a:hlinkClick r:id="rId13"/>
              </a:rPr>
              <a:t>How to Wok with SVN</a:t>
            </a:r>
            <a:r>
              <a:rPr lang="en-IN" sz="2400" dirty="0"/>
              <a:t>  [8m]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400" dirty="0">
                <a:hlinkClick r:id="rId14"/>
              </a:rPr>
              <a:t>Eclipse-working with Subversion</a:t>
            </a:r>
            <a:r>
              <a:rPr lang="en-IN" sz="2400" dirty="0"/>
              <a:t> [46 m]</a:t>
            </a:r>
            <a:endParaRPr lang="en-IN" sz="2400" dirty="0">
              <a:hlinkClick r:id="rId15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400" dirty="0">
                <a:hlinkClick r:id="rId15"/>
              </a:rPr>
              <a:t>Tutorial for Beginners</a:t>
            </a:r>
            <a:r>
              <a:rPr lang="en-IN" sz="2400" dirty="0"/>
              <a:t> [12m x 16 videos]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400" dirty="0">
                <a:hlinkClick r:id="rId12"/>
              </a:rPr>
              <a:t>Java Fundamental Part-1</a:t>
            </a:r>
            <a:r>
              <a:rPr lang="en-IN" sz="2400" dirty="0"/>
              <a:t> [4h 13m]</a:t>
            </a:r>
          </a:p>
        </p:txBody>
      </p:sp>
      <p:pic>
        <p:nvPicPr>
          <p:cNvPr id="9" name="Picture 8" descr="iChat Video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85" y="2172973"/>
            <a:ext cx="391931" cy="3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urender2567\Downloads\imageedit_2_6830332189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09" y="-27384"/>
            <a:ext cx="1743968" cy="17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urender2567\Downloads\imageedit_2_6830332189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12" y="1700808"/>
            <a:ext cx="591840" cy="5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(Headings)"/>
                <a:cs typeface="Times New Roman" pitchFamily="18" charset="0"/>
              </a:rPr>
              <a:t>Assignment</a:t>
            </a:r>
            <a:endParaRPr lang="en-IN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5680" y="3140969"/>
            <a:ext cx="4935390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867" b="1" i="1" dirty="0">
                <a:solidFill>
                  <a:schemeClr val="accent2"/>
                </a:solidFill>
              </a:rPr>
              <a:t>Assignment # 1</a:t>
            </a:r>
          </a:p>
        </p:txBody>
      </p:sp>
    </p:spTree>
    <p:extLst>
      <p:ext uri="{BB962C8B-B14F-4D97-AF65-F5344CB8AC3E}">
        <p14:creationId xmlns:p14="http://schemas.microsoft.com/office/powerpoint/2010/main" val="323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700" y="2286159"/>
            <a:ext cx="11713301" cy="312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Write a standalone java program that accepts items details and calculate the effective cost  after applying the tax rules.</a:t>
            </a:r>
          </a:p>
          <a:p>
            <a:endParaRPr lang="en-US" sz="1867" b="1" dirty="0"/>
          </a:p>
          <a:p>
            <a:pPr>
              <a:spcAft>
                <a:spcPts val="800"/>
              </a:spcAft>
            </a:pPr>
            <a:r>
              <a:rPr lang="en-US" sz="1867" b="1" dirty="0">
                <a:solidFill>
                  <a:schemeClr val="accent2"/>
                </a:solidFill>
              </a:rPr>
              <a:t>Input</a:t>
            </a:r>
          </a:p>
          <a:p>
            <a:pPr>
              <a:spcAft>
                <a:spcPts val="800"/>
              </a:spcAft>
            </a:pPr>
            <a:r>
              <a:rPr lang="en-US" sz="1600" b="1" dirty="0"/>
              <a:t>1. </a:t>
            </a:r>
            <a:r>
              <a:rPr lang="en-US" sz="1600" b="1" i="1" dirty="0"/>
              <a:t>Item name   2. Item type    3.Item price    4.Item quantity</a:t>
            </a:r>
          </a:p>
          <a:p>
            <a:r>
              <a:rPr lang="en-US" sz="1867" dirty="0"/>
              <a:t>Input should be accepted with following command line options:</a:t>
            </a:r>
            <a:endParaRPr lang="en-IN" sz="1867" dirty="0"/>
          </a:p>
          <a:p>
            <a:r>
              <a:rPr lang="en-US" sz="1867" b="1" i="1" dirty="0"/>
              <a:t>-name</a:t>
            </a:r>
            <a:r>
              <a:rPr lang="en-US" sz="1867" dirty="0"/>
              <a:t> 	&lt;first item name&gt;</a:t>
            </a:r>
            <a:endParaRPr lang="en-IN" sz="1867" dirty="0"/>
          </a:p>
          <a:p>
            <a:r>
              <a:rPr lang="en-US" sz="1867" b="1" i="1" dirty="0"/>
              <a:t>-price</a:t>
            </a:r>
            <a:r>
              <a:rPr lang="en-US" sz="1867" dirty="0"/>
              <a:t> 	&lt;price of first item&gt;</a:t>
            </a:r>
            <a:endParaRPr lang="en-IN" sz="1867" dirty="0"/>
          </a:p>
          <a:p>
            <a:r>
              <a:rPr lang="en-US" sz="1867" b="1" i="1" dirty="0"/>
              <a:t>-quantity</a:t>
            </a:r>
            <a:r>
              <a:rPr lang="en-US" sz="1867" dirty="0"/>
              <a:t>   &lt;quantity of first item&gt;</a:t>
            </a:r>
            <a:endParaRPr lang="en-IN" sz="1867" dirty="0"/>
          </a:p>
          <a:p>
            <a:r>
              <a:rPr lang="en-US" sz="1867" b="1" i="1" dirty="0"/>
              <a:t>-type</a:t>
            </a:r>
            <a:r>
              <a:rPr lang="en-US" sz="1867" dirty="0"/>
              <a:t>  	&lt;type of first item&gt;</a:t>
            </a:r>
          </a:p>
          <a:p>
            <a:endParaRPr lang="en-US" sz="1867" dirty="0"/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US" sz="3867" b="1" dirty="0">
                <a:solidFill>
                  <a:schemeClr val="accent2"/>
                </a:solidFill>
              </a:rPr>
              <a:t>Problem Statement…</a:t>
            </a:r>
            <a:endParaRPr lang="en-IN" sz="38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360" y="2154145"/>
            <a:ext cx="11713301" cy="249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67" b="1" dirty="0">
                <a:solidFill>
                  <a:schemeClr val="accent2"/>
                </a:solidFill>
              </a:rPr>
              <a:t>Business Rules</a:t>
            </a:r>
          </a:p>
          <a:p>
            <a:pPr lvl="0"/>
            <a:r>
              <a:rPr lang="en-US" sz="1867" dirty="0"/>
              <a:t>Item type can have 3 possible values </a:t>
            </a:r>
            <a:r>
              <a:rPr lang="en-US" sz="1867" b="1" i="1" dirty="0"/>
              <a:t>Raw</a:t>
            </a:r>
            <a:r>
              <a:rPr lang="en-US" sz="1867" dirty="0"/>
              <a:t>, </a:t>
            </a:r>
            <a:r>
              <a:rPr lang="en-US" sz="1867" b="1" i="1" dirty="0"/>
              <a:t>Manufactured</a:t>
            </a:r>
            <a:r>
              <a:rPr lang="en-US" sz="1867" dirty="0"/>
              <a:t> and </a:t>
            </a:r>
            <a:r>
              <a:rPr lang="en-US" sz="1867" b="1" i="1" dirty="0"/>
              <a:t>Imported</a:t>
            </a:r>
            <a:r>
              <a:rPr lang="en-US" sz="1867" dirty="0"/>
              <a:t> and tax rules for 3 types are as follows: 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b="1" dirty="0"/>
              <a:t>Raw</a:t>
            </a:r>
            <a:r>
              <a:rPr lang="en-US" sz="1867" dirty="0"/>
              <a:t>: 12.5% of the item cost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b="1" dirty="0"/>
              <a:t>Manufactured</a:t>
            </a:r>
            <a:r>
              <a:rPr lang="en-US" sz="1867" dirty="0"/>
              <a:t>: 12.5% of the item cost </a:t>
            </a:r>
            <a:r>
              <a:rPr lang="en-US" sz="1867" b="1" dirty="0"/>
              <a:t>+</a:t>
            </a:r>
            <a:r>
              <a:rPr lang="en-US" sz="1867" dirty="0"/>
              <a:t> 2% of (item cost + 12.5% of item cost)</a:t>
            </a:r>
            <a:endParaRPr lang="en-IN" sz="1867" dirty="0"/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1867" b="1" dirty="0"/>
              <a:t>Imported</a:t>
            </a:r>
            <a:r>
              <a:rPr lang="en-US" sz="1867" dirty="0"/>
              <a:t>: 10% import duty on item cost </a:t>
            </a:r>
            <a:r>
              <a:rPr lang="en-US" sz="1867" b="1" dirty="0"/>
              <a:t>+</a:t>
            </a:r>
            <a:r>
              <a:rPr lang="en-US" sz="1867" dirty="0"/>
              <a:t> a surcharge (surcharge is: Rs. 5 if the final cost after applying tax &amp; import duty is up to Rs. 100, Rs. 10 if the cost exceeds 100 and up to 200 and 5% of the final cost if it exceeds 200).</a:t>
            </a:r>
            <a:endParaRPr lang="en-IN" sz="1867" dirty="0"/>
          </a:p>
          <a:p>
            <a:endParaRPr lang="en-US" sz="1867" dirty="0"/>
          </a:p>
        </p:txBody>
      </p:sp>
      <p:pic>
        <p:nvPicPr>
          <p:cNvPr id="8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IN" sz="4267" b="1" dirty="0">
                <a:solidFill>
                  <a:schemeClr val="accent1"/>
                </a:solidFill>
              </a:rPr>
              <a:t>Expected Behaviour And Output</a:t>
            </a:r>
            <a:endParaRPr lang="en-IN" sz="42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360" y="1892827"/>
            <a:ext cx="11713301" cy="436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All options other than item name can come in any order i.e. after </a:t>
            </a:r>
            <a:r>
              <a:rPr lang="en-US" sz="1867" i="1" dirty="0"/>
              <a:t>-name </a:t>
            </a:r>
            <a:r>
              <a:rPr lang="en-US" sz="1867" dirty="0"/>
              <a:t>you can have </a:t>
            </a:r>
            <a:r>
              <a:rPr lang="en-US" sz="1867" i="1" dirty="0"/>
              <a:t>-price</a:t>
            </a:r>
            <a:r>
              <a:rPr lang="en-US" sz="1867" dirty="0"/>
              <a:t>, </a:t>
            </a:r>
            <a:r>
              <a:rPr lang="en-US" sz="1867" i="1" dirty="0"/>
              <a:t>-type </a:t>
            </a:r>
            <a:r>
              <a:rPr lang="en-US" sz="1867" dirty="0"/>
              <a:t>option. Item type is a mandatory option. </a:t>
            </a:r>
            <a:endParaRPr lang="en-IN" sz="1867" dirty="0"/>
          </a:p>
          <a:p>
            <a:pPr marL="380990" indent="-380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The system should provide functionality to add more than one items i.e. Once the details of first item is entered it should display a message saying: </a:t>
            </a:r>
          </a:p>
          <a:p>
            <a:pPr>
              <a:spcAft>
                <a:spcPts val="800"/>
              </a:spcAft>
            </a:pPr>
            <a:r>
              <a:rPr lang="en-US" sz="1867" dirty="0"/>
              <a:t>	“</a:t>
            </a:r>
            <a:r>
              <a:rPr lang="en-US" sz="1867" b="1" i="1" dirty="0"/>
              <a:t>Do you want to enter details of any other item (y/n):”</a:t>
            </a:r>
          </a:p>
          <a:p>
            <a:pPr marL="380990" indent="-380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Make use of java's object oriented capabilities for implementing this business logic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Exception handling is expected in the program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Jdk8 should be used for development</a:t>
            </a:r>
          </a:p>
          <a:p>
            <a:pPr>
              <a:spcAft>
                <a:spcPts val="800"/>
              </a:spcAft>
            </a:pPr>
            <a:r>
              <a:rPr lang="en-US" sz="1867" b="1" dirty="0">
                <a:solidFill>
                  <a:schemeClr val="accent1"/>
                </a:solidFill>
              </a:rPr>
              <a:t>Output</a:t>
            </a:r>
          </a:p>
          <a:p>
            <a:pPr marL="380990" indent="-380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item name, item price, sales tax liability per item, final price (sales tax + item price) to the console.</a:t>
            </a:r>
            <a:endParaRPr lang="en-IN" sz="1867" dirty="0"/>
          </a:p>
          <a:p>
            <a:pPr lvl="0"/>
            <a:endParaRPr lang="en-IN" sz="2400" dirty="0"/>
          </a:p>
        </p:txBody>
      </p:sp>
      <p:pic>
        <p:nvPicPr>
          <p:cNvPr id="8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1"/>
                </a:solidFill>
              </a:rPr>
              <a:t>Evaluation Criteria</a:t>
            </a:r>
            <a:endParaRPr lang="en-IN" sz="3867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360" y="1892827"/>
            <a:ext cx="11713301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Code Completeness and Correctness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Choice of Data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Usage of SVN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Usage of OO Principles, package/class structure, class/function/variable names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Code should be in running condition</a:t>
            </a:r>
          </a:p>
          <a:p>
            <a:pPr marL="380990" indent="-380990">
              <a:buFont typeface="Arial" panose="020B0604020202020204" pitchFamily="34" charset="0"/>
              <a:buChar char="•"/>
              <a:tabLst>
                <a:tab pos="2154713" algn="l"/>
              </a:tabLst>
            </a:pPr>
            <a:r>
              <a:rPr lang="en-IN" sz="1867" dirty="0"/>
              <a:t>Presentation Skills</a:t>
            </a:r>
            <a:endParaRPr lang="en-IN" sz="2400" dirty="0"/>
          </a:p>
        </p:txBody>
      </p:sp>
      <p:pic>
        <p:nvPicPr>
          <p:cNvPr id="8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494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 Cen MT (Headings)</vt:lpstr>
      <vt:lpstr>Wingdings</vt:lpstr>
      <vt:lpstr>Office Theme</vt:lpstr>
      <vt:lpstr>Java Env. Setup and Core Java Basics</vt:lpstr>
      <vt:lpstr>Getting Started</vt:lpstr>
      <vt:lpstr>Module Plan</vt:lpstr>
      <vt:lpstr>Study Material</vt:lpstr>
      <vt:lpstr>Assignment</vt:lpstr>
      <vt:lpstr>Problem Statement</vt:lpstr>
      <vt:lpstr>Problem Statement…</vt:lpstr>
      <vt:lpstr>Expected Behaviour And Output</vt:lpstr>
      <vt:lpstr>Evaluation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Env. Setup and Core Java Basics</dc:title>
  <dc:creator>Aditi Sharma</dc:creator>
  <cp:lastModifiedBy>Aditi Sharma</cp:lastModifiedBy>
  <cp:revision>2</cp:revision>
  <dcterms:created xsi:type="dcterms:W3CDTF">2018-01-05T06:31:28Z</dcterms:created>
  <dcterms:modified xsi:type="dcterms:W3CDTF">2018-01-05T06:36:19Z</dcterms:modified>
</cp:coreProperties>
</file>