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598" autoAdjust="0"/>
  </p:normalViewPr>
  <p:slideViewPr>
    <p:cSldViewPr snapToGrid="0">
      <p:cViewPr varScale="1">
        <p:scale>
          <a:sx n="67" d="100"/>
          <a:sy n="67" d="100"/>
        </p:scale>
        <p:origin x="858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6/10/2025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6/10/2025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989" y="1333500"/>
            <a:ext cx="11107270" cy="3082184"/>
          </a:xfrm>
        </p:spPr>
        <p:txBody>
          <a:bodyPr/>
          <a:lstStyle/>
          <a:p>
            <a:pPr algn="ctr"/>
            <a:r>
              <a:rPr lang="en-US" sz="5400" b="1" i="1" dirty="0">
                <a:solidFill>
                  <a:srgbClr val="002060"/>
                </a:solidFill>
                <a:latin typeface="Castellar" panose="020A0402060406010301" pitchFamily="18" charset="0"/>
              </a:rPr>
              <a:t>NEXT HIKES IT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5850" y="2371725"/>
            <a:ext cx="10287000" cy="3894604"/>
          </a:xfrm>
        </p:spPr>
        <p:txBody>
          <a:bodyPr/>
          <a:lstStyle/>
          <a:p>
            <a:pPr algn="ctr"/>
            <a:endParaRPr lang="en-US" sz="4400" b="1" dirty="0">
              <a:solidFill>
                <a:schemeClr val="accent4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  <a:p>
            <a:pPr algn="ctr"/>
            <a:r>
              <a:rPr lang="en-US" sz="3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PROJECT – Data </a:t>
            </a:r>
            <a:r>
              <a:rPr lang="en-US" sz="36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AnAlysis</a:t>
            </a:r>
            <a:r>
              <a:rPr lang="en-US" sz="3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 &amp; </a:t>
            </a:r>
            <a:r>
              <a:rPr lang="en-US" sz="36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Visualisation</a:t>
            </a:r>
            <a:endParaRPr lang="en-US" sz="1800" dirty="0"/>
          </a:p>
          <a:p>
            <a:pPr algn="ctr"/>
            <a:endParaRPr lang="en-US" dirty="0"/>
          </a:p>
          <a:p>
            <a:pPr algn="ctr"/>
            <a:endParaRPr lang="en-US" sz="3200" dirty="0">
              <a:solidFill>
                <a:srgbClr val="33CCFF"/>
              </a:solidFill>
              <a:latin typeface="Algerian" panose="04020705040A02060702" pitchFamily="82" charset="0"/>
            </a:endParaRPr>
          </a:p>
          <a:p>
            <a:pPr algn="ctr"/>
            <a:r>
              <a:rPr lang="en-US" sz="3200" dirty="0">
                <a:solidFill>
                  <a:srgbClr val="33CCFF"/>
                </a:solidFill>
                <a:latin typeface="Algerian" panose="04020705040A02060702" pitchFamily="82" charset="0"/>
              </a:rPr>
              <a:t>NAME- ANKITA MAHAJAN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6FA85D-3B0A-4E0C-B8AC-042993910A93}"/>
              </a:ext>
            </a:extLst>
          </p:cNvPr>
          <p:cNvSpPr txBox="1">
            <a:spLocks/>
          </p:cNvSpPr>
          <p:nvPr/>
        </p:nvSpPr>
        <p:spPr>
          <a:xfrm>
            <a:off x="8077762" y="5255593"/>
            <a:ext cx="2447364" cy="4952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spcBef>
                <a:spcPts val="1000"/>
              </a:spcBef>
            </a:pPr>
            <a:endParaRPr lang="en-US" sz="18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E0F52F-ADF1-4011-A51B-92383D0AB7F8}"/>
              </a:ext>
            </a:extLst>
          </p:cNvPr>
          <p:cNvSpPr txBox="1">
            <a:spLocks/>
          </p:cNvSpPr>
          <p:nvPr/>
        </p:nvSpPr>
        <p:spPr>
          <a:xfrm>
            <a:off x="8077762" y="5524500"/>
            <a:ext cx="3760738" cy="10205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u="sng" dirty="0"/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14350" y="449263"/>
            <a:ext cx="10467975" cy="7747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2"/>
                </a:solidFill>
                <a:latin typeface="Castellar" panose="020A0402060406010301" pitchFamily="18" charset="0"/>
              </a:rPr>
              <a:t>DATaSET-1 &amp; DATASET-2 </a:t>
            </a:r>
          </a:p>
        </p:txBody>
      </p:sp>
      <p:sp>
        <p:nvSpPr>
          <p:cNvPr id="32" name="Text Placeholder 6" descr="3D Models">
            <a:extLst>
              <a:ext uri="{FF2B5EF4-FFF2-40B4-BE49-F238E27FC236}">
                <a16:creationId xmlns:a16="http://schemas.microsoft.com/office/drawing/2014/main" id="{0D4EB70A-0A14-4B27-B499-59D76007ABA8}"/>
              </a:ext>
            </a:extLst>
          </p:cNvPr>
          <p:cNvSpPr txBox="1">
            <a:spLocks/>
          </p:cNvSpPr>
          <p:nvPr/>
        </p:nvSpPr>
        <p:spPr>
          <a:xfrm>
            <a:off x="6949858" y="1452563"/>
            <a:ext cx="3475038" cy="365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8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Grid" descr="grid plane">
            <a:extLst>
              <a:ext uri="{FF2B5EF4-FFF2-40B4-BE49-F238E27FC236}">
                <a16:creationId xmlns:a16="http://schemas.microsoft.com/office/drawing/2014/main" id="{71F5A0B2-7584-4034-8919-A5F2C482F4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7" r="-943" b="-1096"/>
          <a:stretch/>
        </p:blipFill>
        <p:spPr>
          <a:xfrm>
            <a:off x="4141694" y="1395272"/>
            <a:ext cx="7582053" cy="5284694"/>
          </a:xfrm>
          <a:prstGeom prst="rect">
            <a:avLst/>
          </a:prstGeom>
        </p:spPr>
      </p:pic>
      <p:sp>
        <p:nvSpPr>
          <p:cNvPr id="7" name="TextBox 3D 1">
            <a:extLst>
              <a:ext uri="{FF2B5EF4-FFF2-40B4-BE49-F238E27FC236}">
                <a16:creationId xmlns:a16="http://schemas.microsoft.com/office/drawing/2014/main" id="{793D8DEF-3B62-4E96-9D4A-0030ACE85CE5}"/>
              </a:ext>
            </a:extLst>
          </p:cNvPr>
          <p:cNvSpPr txBox="1">
            <a:spLocks/>
          </p:cNvSpPr>
          <p:nvPr/>
        </p:nvSpPr>
        <p:spPr>
          <a:xfrm>
            <a:off x="7580774" y="4638251"/>
            <a:ext cx="3115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C3262E-02A8-44CF-B2B8-07C45A1EA23C}"/>
              </a:ext>
            </a:extLst>
          </p:cNvPr>
          <p:cNvSpPr txBox="1"/>
          <p:nvPr/>
        </p:nvSpPr>
        <p:spPr>
          <a:xfrm>
            <a:off x="3993776" y="1452563"/>
            <a:ext cx="7729971" cy="505581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669BC4C-E8FC-4B9D-BFF6-947281E82B2B}"/>
              </a:ext>
            </a:extLst>
          </p:cNvPr>
          <p:cNvSpPr/>
          <p:nvPr/>
        </p:nvSpPr>
        <p:spPr>
          <a:xfrm>
            <a:off x="468254" y="1452563"/>
            <a:ext cx="11076048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In this Presentation, I have analyzed Dataset 1&amp; 2, which contains information related to Date, Time, Season and Weather.</a:t>
            </a:r>
          </a:p>
          <a:p>
            <a:pPr lvl="0"/>
            <a:endParaRPr lang="en-US" sz="1600" b="1" dirty="0">
              <a:solidFill>
                <a:schemeClr val="accent5">
                  <a:lumMod val="50000"/>
                </a:schemeClr>
              </a:solidFill>
            </a:endParaRPr>
          </a:p>
          <a:p>
            <a:pPr lvl="0"/>
            <a:endParaRPr lang="en-US" sz="1600" b="1" dirty="0">
              <a:solidFill>
                <a:schemeClr val="accent5">
                  <a:lumMod val="50000"/>
                </a:schemeClr>
              </a:solidFill>
            </a:endParaRPr>
          </a:p>
          <a:p>
            <a:pPr lvl="0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The First Step Import Dataset 1 &amp; 2 and Check its Basic Structure, then Identify any Issues, missing values or duplicate values I have found Missing values in Dataset 2 and fill missing values  and confirming the dataset is clean and reliable for analysis after analysis I have done Visualization.</a:t>
            </a:r>
          </a:p>
          <a:p>
            <a:pPr lvl="0"/>
            <a:endParaRPr lang="en-US" sz="1600" b="1" dirty="0">
              <a:solidFill>
                <a:schemeClr val="accent5">
                  <a:lumMod val="50000"/>
                </a:schemeClr>
              </a:solidFill>
            </a:endParaRPr>
          </a:p>
          <a:p>
            <a:pPr lvl="0"/>
            <a:endParaRPr lang="en-US" sz="1600" b="1" dirty="0">
              <a:solidFill>
                <a:schemeClr val="accent5">
                  <a:lumMod val="50000"/>
                </a:schemeClr>
              </a:solidFill>
            </a:endParaRPr>
          </a:p>
          <a:p>
            <a:pPr lvl="0"/>
            <a:r>
              <a:rPr lang="en-US" sz="4400" b="1" dirty="0">
                <a:solidFill>
                  <a:schemeClr val="accent2"/>
                </a:solidFill>
                <a:latin typeface="Castellar" panose="020A0402060406010301" pitchFamily="18" charset="0"/>
              </a:rPr>
              <a:t>MERGE</a:t>
            </a:r>
          </a:p>
          <a:p>
            <a:pPr lvl="0"/>
            <a:endParaRPr lang="en-US" sz="1600" b="1" dirty="0">
              <a:solidFill>
                <a:schemeClr val="accent2"/>
              </a:solidFill>
              <a:latin typeface="Castellar" panose="020A0402060406010301" pitchFamily="18" charset="0"/>
            </a:endParaRPr>
          </a:p>
          <a:p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I have Merged Dataset 1 &amp; Dataset 2 by using Merge Function and Create a New Dataset A. After that I Identify any Issues, missing values or duplicate values and confirming the dataset is clean and reliable for analysis after analysis I have done Visualization.</a:t>
            </a:r>
          </a:p>
          <a:p>
            <a:pPr lvl="0"/>
            <a:endParaRPr lang="en-US" sz="1600" b="1" dirty="0">
              <a:solidFill>
                <a:schemeClr val="accent2"/>
              </a:solidFill>
              <a:latin typeface="Castellar" panose="020A0402060406010301" pitchFamily="18" charset="0"/>
            </a:endParaRPr>
          </a:p>
          <a:p>
            <a:pPr lvl="0"/>
            <a:endParaRPr lang="en-US" sz="4400" b="1" dirty="0">
              <a:solidFill>
                <a:schemeClr val="accent2"/>
              </a:solidFill>
              <a:latin typeface="Castellar" panose="020A0402060406010301" pitchFamily="18" charset="0"/>
            </a:endParaRPr>
          </a:p>
          <a:p>
            <a:pPr lvl="0"/>
            <a:endParaRPr lang="en-US" sz="16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7273F9-59F9-4FB3-9D34-82C64C4F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38" y="448628"/>
            <a:ext cx="11058928" cy="94414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2"/>
                </a:solidFill>
                <a:latin typeface="Castellar" panose="020A0402060406010301" pitchFamily="18" charset="0"/>
              </a:rPr>
              <a:t>NEW DATASET-A &amp; DATASET-3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AB49E1-195D-497A-BB31-2158958CA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4" y="1392768"/>
            <a:ext cx="11058928" cy="4669896"/>
          </a:xfrm>
        </p:spPr>
        <p:txBody>
          <a:bodyPr anchor="t">
            <a:noAutofit/>
          </a:bodyPr>
          <a:lstStyle/>
          <a:p>
            <a:pPr lvl="0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I have Import Dataset –A &amp; 3 and Check its Basic Structure, then Identify any Issues, missing values or duplicate values  and confirming the dataset is clean and reliable for analysis after analysis I have done Visualization.</a:t>
            </a:r>
          </a:p>
          <a:p>
            <a:pPr lvl="0">
              <a:buNone/>
            </a:pPr>
            <a:r>
              <a:rPr lang="en-US" sz="1600" b="1" dirty="0">
                <a:solidFill>
                  <a:schemeClr val="accent2"/>
                </a:solidFill>
                <a:latin typeface="Castellar" panose="020A0402060406010301" pitchFamily="18" charset="0"/>
              </a:rPr>
              <a:t>MERGE</a:t>
            </a:r>
          </a:p>
          <a:p>
            <a:pPr>
              <a:buNone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I have Merged Dataset –A &amp; 3 by using Merge Function and Create Final Data . After that I Identify any Issues, missing values or duplicate values, data type and check outliers , correlation , Skewness , kurtosis and then solve all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</a:rPr>
              <a:t>earrors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  and confirming the dataset is clean and reliable for analysis after analysis I have done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225163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9993-882F-4002-954F-5B5ECDDA9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371476"/>
            <a:ext cx="10983132" cy="6229350"/>
          </a:xfrm>
          <a:solidFill>
            <a:schemeClr val="accent2"/>
          </a:solidFill>
          <a:effectLst>
            <a:reflection blurRad="6350" stA="50000" endA="300" endPos="90000" dist="50800" dir="5400000" sy="-100000" algn="bl" rotWithShape="0"/>
          </a:effectLst>
        </p:spPr>
        <p:txBody>
          <a:bodyPr anchor="t">
            <a:normAutofit/>
          </a:bodyPr>
          <a:lstStyle/>
          <a:p>
            <a:pPr algn="ctr"/>
            <a:br>
              <a:rPr lang="en-US" sz="7200" b="1" dirty="0">
                <a:solidFill>
                  <a:schemeClr val="accent2"/>
                </a:solidFill>
                <a:latin typeface="Castellar" panose="020A0402060406010301" pitchFamily="18" charset="0"/>
              </a:rPr>
            </a:br>
            <a:br>
              <a:rPr lang="en-US" sz="7200" b="1" dirty="0">
                <a:solidFill>
                  <a:schemeClr val="accent2"/>
                </a:solidFill>
                <a:latin typeface="Castellar" panose="020A0402060406010301" pitchFamily="18" charset="0"/>
              </a:rPr>
            </a:br>
            <a:r>
              <a:rPr lang="en-US" sz="9600" b="1" dirty="0">
                <a:solidFill>
                  <a:schemeClr val="bg1"/>
                </a:solidFill>
                <a:latin typeface="Castellar" panose="020A0402060406010301" pitchFamily="18" charset="0"/>
              </a:rPr>
              <a:t>THANK YOU</a:t>
            </a:r>
            <a:endParaRPr lang="en-IN" sz="7200" b="1" dirty="0">
              <a:solidFill>
                <a:schemeClr val="bg1"/>
              </a:solidFill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450643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M16411177_Bring Your Presentations_win32_mlw - v3" id="{DE0A717D-0B12-4D44-8613-A03A4CD6D7EE}" vid="{30B64ACD-7D47-478C-8DC1-E97D1D0752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480f6609812271f56e53f2aff7170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b48d77c16982ba2890c3fe2b4c067b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A56FF6-92BD-46DE-9059-01B9F08E88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90717D-CB20-4004-8DD0-01756D9D039A}">
  <ds:schemaRefs>
    <ds:schemaRef ds:uri="http://schemas.microsoft.com/office/infopath/2007/PartnerControls"/>
    <ds:schemaRef ds:uri="http://purl.org/dc/terms/"/>
    <ds:schemaRef ds:uri="16c05727-aa75-4e4a-9b5f-8a80a1165891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71af3243-3dd4-4a8d-8c0d-dd76da1f02a5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C620A972-1CDD-4EF3-89C2-EBD9E5E1FD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</Template>
  <TotalTime>0</TotalTime>
  <Words>257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Algerian</vt:lpstr>
      <vt:lpstr>Arial</vt:lpstr>
      <vt:lpstr>Calibri</vt:lpstr>
      <vt:lpstr>Castellar</vt:lpstr>
      <vt:lpstr>Segoe UI</vt:lpstr>
      <vt:lpstr>Segoe UI Light</vt:lpstr>
      <vt:lpstr>Get Started with 3D</vt:lpstr>
      <vt:lpstr>NEXT HIKES IT SOLUTIONS</vt:lpstr>
      <vt:lpstr>DATaSET-1 &amp; DATASET-2 </vt:lpstr>
      <vt:lpstr>NEW DATASET-A &amp; DATASET-3</vt:lpstr>
      <vt:lpstr>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2025-05-03T10:15:43Z</dcterms:created>
  <dcterms:modified xsi:type="dcterms:W3CDTF">2025-06-10T15:42:24Z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