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 Thin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edium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Thin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Thin-italic.fntdata"/><Relationship Id="rId12" Type="http://schemas.openxmlformats.org/officeDocument/2006/relationships/slide" Target="slides/slide7.xml"/><Relationship Id="rId34" Type="http://schemas.openxmlformats.org/officeDocument/2006/relationships/font" Target="fonts/RobotoThin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Thin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926e32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926e32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926e32a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8926e32a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926e32a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926e32a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926e32a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926e32a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926e32a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8926e32a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926e32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8926e32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8926e32a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8926e32a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8926e32a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8926e32a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8926e32a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8926e32a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926e32a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926e32a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926e32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926e32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8926e32a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8926e32a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8926e32a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8926e32a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8926e32a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8926e32a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8926e32a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8926e32a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926e32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926e32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926e32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926e32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8926e32a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8926e32a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926e32a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926e32a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926e32a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926e32a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926e32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926e32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926e32a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926e32a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uriyadeepan/torchtest" TargetMode="External"/><Relationship Id="rId4" Type="http://schemas.openxmlformats.org/officeDocument/2006/relationships/hyperlink" Target="https://github.com/Thenerdstation/mltest/blob/master/mltest/mltest.py" TargetMode="External"/><Relationship Id="rId9" Type="http://schemas.openxmlformats.org/officeDocument/2006/relationships/hyperlink" Target="http://karpathy.github.io/2019/04/25/recipe/" TargetMode="External"/><Relationship Id="rId5" Type="http://schemas.openxmlformats.org/officeDocument/2006/relationships/hyperlink" Target="https://github.com/Thenerdstation/mltest/blob/master/mltest/mltest.py" TargetMode="External"/><Relationship Id="rId6" Type="http://schemas.openxmlformats.org/officeDocument/2006/relationships/hyperlink" Target="https://towardsdatascience.com/debugging-neural-networks-with-pytorch-and-w-b-2e20667baf72" TargetMode="External"/><Relationship Id="rId7" Type="http://schemas.openxmlformats.org/officeDocument/2006/relationships/hyperlink" Target="https://towardsdatascience.com/checklist-for-debugging-neural-networks-d8b2a9434f21" TargetMode="External"/><Relationship Id="rId8" Type="http://schemas.openxmlformats.org/officeDocument/2006/relationships/hyperlink" Target="https://thenerdstation.medium.com/how-to-unit-test-machine-learning-code-57cf6fd8176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Tutorial Session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Ankita Rajaram Naik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88650" y="140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Model has recall of 98% and accuracy of 95% after training</a:t>
            </a:r>
            <a:endParaRPr sz="2040"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88650" y="2035200"/>
            <a:ext cx="76887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 you think is the nuance?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7650" y="2609425"/>
            <a:ext cx="76887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Imbalanced Classes</a:t>
            </a:r>
            <a:endParaRPr b="1" sz="15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88650" y="3217400"/>
            <a:ext cx="76887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Solutions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Undersample majority class or oversample minority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Large Kaggle Datasets - Stratified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0" y="4692000"/>
            <a:ext cx="9144000" cy="451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Analysis and recording basic statistics of the dataset is necessary.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47472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Train, Validation, Test examples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examples per class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Balance Imbalanced classes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Outliers of the dataset based on mean /median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Hazy images, corrupted text could be removed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 class outliers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 / standard deviation per class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Statistics for augmented vs non-augmented images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23965"/>
          <a:stretch/>
        </p:blipFill>
        <p:spPr>
          <a:xfrm>
            <a:off x="5779775" y="905800"/>
            <a:ext cx="3056701" cy="1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363" y="2760475"/>
            <a:ext cx="2495525" cy="20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Coding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Loss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Gradient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Coding Errors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900" y="1954450"/>
            <a:ext cx="6686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Coding Errors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900" y="1954450"/>
            <a:ext cx="66865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3056500" y="2471850"/>
            <a:ext cx="725100" cy="20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3037900" y="2892050"/>
            <a:ext cx="762300" cy="20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3037900" y="3503300"/>
            <a:ext cx="762300" cy="20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3037900" y="3951725"/>
            <a:ext cx="762300" cy="20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Coding Errors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729450" y="2078875"/>
            <a:ext cx="76887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Roboto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code never crashes, raises an error, or even slows down.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58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Roboto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network still trains and the loss will still go down.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58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Roboto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values converge after a few hours, but to really poor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0" y="4692000"/>
            <a:ext cx="9144000" cy="451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for parameter updates between layers when running the first experiment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Models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7650" y="193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Ensure which all parameters are being updated (i.e. check gradients at the end of the backward pass)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50" y="2393275"/>
            <a:ext cx="6339000" cy="2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Models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-9" l="0" r="0" t="8701"/>
          <a:stretch/>
        </p:blipFill>
        <p:spPr>
          <a:xfrm>
            <a:off x="3752375" y="1413400"/>
            <a:ext cx="4921274" cy="30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/>
          <p:nvPr/>
        </p:nvSpPr>
        <p:spPr>
          <a:xfrm>
            <a:off x="0" y="4692000"/>
            <a:ext cx="9144000" cy="451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for which all parameters have gradients when running the first experiment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7650" y="1930875"/>
            <a:ext cx="295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to increased training time!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Loss Errors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00" y="1853850"/>
            <a:ext cx="619998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5809575" y="2486650"/>
            <a:ext cx="142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Loss is always zero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Loss Errors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00" y="1853850"/>
            <a:ext cx="619998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5809575" y="2486650"/>
            <a:ext cx="142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Loss is always zero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 flipH="1">
            <a:off x="3833725" y="1332125"/>
            <a:ext cx="2582700" cy="24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Milestone Report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Wandb - Python Package to record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your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Inputs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Outputs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Nuances - Loss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Confirm appropriate loss is being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metric like F1-measure for </a:t>
            </a:r>
            <a:r>
              <a:rPr lang="en"/>
              <a:t>imbalance</a:t>
            </a:r>
            <a:r>
              <a:rPr lang="en"/>
              <a:t> classification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Verify loss at initialization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Overfit on small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model has high </a:t>
            </a:r>
            <a:r>
              <a:rPr lang="en"/>
              <a:t>number</a:t>
            </a:r>
            <a:r>
              <a:rPr lang="en"/>
              <a:t> of parameters overfitting may take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Verify decreasing training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regularization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9450" y="1318650"/>
            <a:ext cx="371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Gradient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727650" y="2486650"/>
            <a:ext cx="3718500" cy="1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“assert”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Detect Grad anomalies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torch.autograd.detect_anomaly()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Gradient scaling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Gradient clipping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torch.nn.utils.clip_grad_norm_(model.parameters(), max_grad_norm)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650" y="744400"/>
            <a:ext cx="4055599" cy="41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Debugging Summary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Start Simple</a:t>
            </a:r>
            <a:r>
              <a:rPr lang="en"/>
              <a:t> - Build a baseline model and complete an overfitting </a:t>
            </a:r>
            <a:r>
              <a:rPr lang="en"/>
              <a:t>experiment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Confirm your loss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Check intermediate outputs and connections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Check gradients and gradient updates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Diagnose hyperparameters used</a:t>
            </a:r>
            <a:r>
              <a:rPr lang="en"/>
              <a:t> - Learning rate, batch size, filter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Track your experiments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Torchtest</a:t>
            </a:r>
            <a:r>
              <a:rPr lang="en"/>
              <a:t> - PyTorch Model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M</a:t>
            </a:r>
            <a:r>
              <a:rPr lang="en" u="sng">
                <a:solidFill>
                  <a:schemeClr val="hlink"/>
                </a:solidFill>
                <a:hlinkClick r:id="rId5"/>
              </a:rPr>
              <a:t>ltest</a:t>
            </a:r>
            <a:r>
              <a:rPr lang="en"/>
              <a:t> - Tensorflow Model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Debugging Neural Networks with PyTorch and W&amp;B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Checklist for debugging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How to unit test machine learning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A Recipe to training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Report Expectations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have explored your dataset to identify it's nuances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a dataloader for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ingesting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data in your model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have a baseline model running on the dataloader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have preliminary results from the baseline model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Report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500" u="sng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problem precisely specifying the dataset to be used, expected results and evaluation.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techniques mentioned in EDA section of this notebook to populate statistics about your dataset and draw conclusions based on the same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Report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44600"/>
            <a:ext cx="76887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Technical Approach</a:t>
            </a:r>
            <a:endParaRPr sz="1500" u="sng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Broadly project ideas are divided into: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Starting from a Pre-trained Model and making improvements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the pre-trained model using diagrams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Mention its shortcomings you are working on (if any)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Baseline Model : The pre-trained model is the baseline model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Setting up a model yourself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the model architecture, objective function and loss function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Baseline : Models like SVM, 3-layer neural network, RNN, etc. taught in class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Starting from a github repository of model and making improvements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the github model using diagrams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Mention its shortcomings you are working on (if any)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Baseline Model : Could be any model taught in class or the github repository model if you already have a trained version of the github repository model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Report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Intermediate/Preliminary Results</a:t>
            </a:r>
            <a:endParaRPr sz="1500" u="sng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Starting from Pre-trained Models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Experiments on a subset of the dataset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Analysis on preliminary results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Setting up a model / starting from a github repo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Setup the architecture / github repo on a subset of the dataset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Ensure loss is reducing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Overfitting Experiments on your framework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could be produced and stored in Wandb directly from your code. This would be covered in the model analysis section.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Wandb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graphs for your milestone report on the fly!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Standard Model Nuances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736600" marR="76200" rtl="0" algn="l">
              <a:spcBef>
                <a:spcPts val="11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Overfitting experiments not working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marR="76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is not good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marR="76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is not good even for pretrained models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marR="76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/ gradients / weights are NaNs, Inf or zero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marR="76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convergence time is high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381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381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Standard Model Nuances</a:t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1593013" y="3469454"/>
            <a:ext cx="5957975" cy="643500"/>
            <a:chOff x="1593000" y="2322568"/>
            <a:chExt cx="5957975" cy="643500"/>
          </a:xfrm>
        </p:grpSpPr>
        <p:sp>
          <p:nvSpPr>
            <p:cNvPr id="136" name="Google Shape;136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 Output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Incorrect evaluation metric used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1593013" y="2814336"/>
            <a:ext cx="5957975" cy="643500"/>
            <a:chOff x="1593000" y="2322568"/>
            <a:chExt cx="5957975" cy="643500"/>
          </a:xfrm>
        </p:grpSpPr>
        <p:sp>
          <p:nvSpPr>
            <p:cNvPr id="144" name="Google Shape;14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 Architecture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Non compatible loss or objective function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Exploding / Vanishing gradients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Coding Errors!!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1593013" y="2159209"/>
            <a:ext cx="5957975" cy="643500"/>
            <a:chOff x="1593000" y="2322568"/>
            <a:chExt cx="5957975" cy="643500"/>
          </a:xfrm>
        </p:grpSpPr>
        <p:sp>
          <p:nvSpPr>
            <p:cNvPr id="152" name="Google Shape;15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 Input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 Nuances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Parameter Initialization Errors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