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6" r:id="rId9"/>
    <p:sldId id="263" r:id="rId10"/>
    <p:sldId id="267" r:id="rId11"/>
    <p:sldId id="268" r:id="rId12"/>
    <p:sldId id="269" r:id="rId13"/>
    <p:sldId id="270" r:id="rId14"/>
    <p:sldId id="271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EB29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9049C-0529-4F73-9A03-497AB8BB0782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F6693-CFC5-47FA-82F4-DE457A9C9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7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F6693-CFC5-47FA-82F4-DE457A9C9D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C42EF86-37B3-4388-8D31-65DAB0B37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D9BA369-2C06-43BD-A82E-2E533DFF8C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F86-37B3-4388-8D31-65DAB0B37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A369-2C06-43BD-A82E-2E533DFF8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F86-37B3-4388-8D31-65DAB0B37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A369-2C06-43BD-A82E-2E533DFF8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C42EF86-37B3-4388-8D31-65DAB0B37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D9BA369-2C06-43BD-A82E-2E533DFF8C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C42EF86-37B3-4388-8D31-65DAB0B37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D9BA369-2C06-43BD-A82E-2E533DFF8C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F86-37B3-4388-8D31-65DAB0B37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A369-2C06-43BD-A82E-2E533DFF8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F86-37B3-4388-8D31-65DAB0B37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A369-2C06-43BD-A82E-2E533DFF8C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C42EF86-37B3-4388-8D31-65DAB0B37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D9BA369-2C06-43BD-A82E-2E533DFF8C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EF86-37B3-4388-8D31-65DAB0B37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BA369-2C06-43BD-A82E-2E533DFF8C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C42EF86-37B3-4388-8D31-65DAB0B37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D9BA369-2C06-43BD-A82E-2E533DFF8C4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C42EF86-37B3-4388-8D31-65DAB0B37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D9BA369-2C06-43BD-A82E-2E533DFF8C4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C42EF86-37B3-4388-8D31-65DAB0B37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D9BA369-2C06-43BD-A82E-2E533DFF8C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743200"/>
            <a:ext cx="7543800" cy="29611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itchFamily="66" charset="0"/>
                <a:ea typeface="Cambria Math" pitchFamily="18" charset="0"/>
                <a:cs typeface="Mongolian Baiti" pitchFamily="66" charset="0"/>
              </a:rPr>
              <a:t>ankita</a:t>
            </a:r>
            <a:r>
              <a:rPr lang="en-US" sz="3200" b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itchFamily="66" charset="0"/>
                <a:ea typeface="Cambria Math" pitchFamily="18" charset="0"/>
                <a:cs typeface="Mongolian Baiti" pitchFamily="66" charset="0"/>
              </a:rPr>
              <a:t>  </a:t>
            </a:r>
            <a:r>
              <a:rPr lang="en-US" sz="3200" b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itchFamily="66" charset="0"/>
                <a:ea typeface="Cambria Math" pitchFamily="18" charset="0"/>
                <a:cs typeface="Mongolian Baiti" pitchFamily="66" charset="0"/>
              </a:rPr>
              <a:t>pralhad</a:t>
            </a:r>
            <a:r>
              <a:rPr lang="en-US" sz="3200" b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itchFamily="66" charset="0"/>
                <a:ea typeface="Cambria Math" pitchFamily="18" charset="0"/>
                <a:cs typeface="Mongolian Baiti" pitchFamily="66" charset="0"/>
              </a:rPr>
              <a:t> </a:t>
            </a:r>
            <a:r>
              <a:rPr lang="en-US" sz="3200" b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itchFamily="66" charset="0"/>
                <a:ea typeface="Cambria Math" pitchFamily="18" charset="0"/>
                <a:cs typeface="Mongolian Baiti" pitchFamily="66" charset="0"/>
              </a:rPr>
              <a:t>thorushe</a:t>
            </a:r>
            <a:r>
              <a:rPr lang="en-US" sz="3200" b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itchFamily="66" charset="0"/>
                <a:ea typeface="Cambria Math" pitchFamily="18" charset="0"/>
                <a:cs typeface="Mongolian Baiti" pitchFamily="66" charset="0"/>
              </a:rPr>
              <a:t> </a:t>
            </a:r>
            <a:br>
              <a:rPr lang="en-US" sz="3200" b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itchFamily="66" charset="0"/>
                <a:ea typeface="Cambria Math" pitchFamily="18" charset="0"/>
                <a:cs typeface="Mongolian Baiti" pitchFamily="66" charset="0"/>
              </a:rPr>
            </a:br>
            <a:r>
              <a:rPr lang="en-US" sz="3200" b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itchFamily="66" charset="0"/>
                <a:ea typeface="Cambria Math" pitchFamily="18" charset="0"/>
                <a:cs typeface="Mongolian Baiti" pitchFamily="66" charset="0"/>
              </a:rPr>
              <a:t>enroll no- ebeon0921446413</a:t>
            </a:r>
            <a:br>
              <a:rPr lang="en-US" sz="3200" b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itchFamily="66" charset="0"/>
                <a:ea typeface="Cambria Math" pitchFamily="18" charset="0"/>
                <a:cs typeface="Mongolian Baiti" pitchFamily="66" charset="0"/>
              </a:rPr>
            </a:br>
            <a:r>
              <a:rPr lang="en-US" sz="3200" b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itchFamily="66" charset="0"/>
                <a:ea typeface="Cambria Math" pitchFamily="18" charset="0"/>
                <a:cs typeface="Mongolian Baiti" pitchFamily="66" charset="0"/>
              </a:rPr>
              <a:t>batch – 6141</a:t>
            </a:r>
            <a:br>
              <a:rPr lang="en-US" sz="3200" b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itchFamily="66" charset="0"/>
                <a:ea typeface="Cambria Math" pitchFamily="18" charset="0"/>
                <a:cs typeface="Mongolian Baiti" pitchFamily="66" charset="0"/>
              </a:rPr>
            </a:br>
            <a:r>
              <a:rPr lang="en-US" sz="3200" b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itchFamily="66" charset="0"/>
                <a:ea typeface="Cambria Math" pitchFamily="18" charset="0"/>
                <a:cs typeface="Mongolian Baiti" pitchFamily="66" charset="0"/>
              </a:rPr>
              <a:t>project name – restaurant billing      system</a:t>
            </a:r>
            <a:r>
              <a:rPr lang="en-US" sz="3200" b="0" dirty="0" smtClean="0">
                <a:solidFill>
                  <a:srgbClr val="EB29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itchFamily="66" charset="0"/>
                <a:ea typeface="Cambria Math" pitchFamily="18" charset="0"/>
                <a:cs typeface="Mongolian Baiti" pitchFamily="66" charset="0"/>
              </a:rPr>
              <a:t/>
            </a:r>
            <a:br>
              <a:rPr lang="en-US" sz="3200" b="0" dirty="0" smtClean="0">
                <a:solidFill>
                  <a:srgbClr val="EB29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itchFamily="66" charset="0"/>
                <a:ea typeface="Cambria Math" pitchFamily="18" charset="0"/>
                <a:cs typeface="Mongolian Baiti" pitchFamily="66" charset="0"/>
              </a:rPr>
            </a:br>
            <a:endParaRPr lang="en-US" sz="3200" b="0" dirty="0">
              <a:solidFill>
                <a:srgbClr val="EB29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golian Baiti" pitchFamily="66" charset="0"/>
              <a:ea typeface="Cambria Math" pitchFamily="18" charset="0"/>
              <a:cs typeface="Mongolian Baiti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80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09600"/>
            <a:ext cx="7467600" cy="4800600"/>
          </a:xfrm>
        </p:spPr>
        <p:txBody>
          <a:bodyPr/>
          <a:lstStyle/>
          <a:p>
            <a:r>
              <a:rPr lang="en-US" b="1" dirty="0" smtClean="0"/>
              <a:t>Edit </a:t>
            </a:r>
            <a:r>
              <a:rPr lang="en-US" b="1" dirty="0"/>
              <a:t>the food name and </a:t>
            </a:r>
            <a:r>
              <a:rPr lang="en-US" b="1" dirty="0" smtClean="0"/>
              <a:t>price.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37061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5564088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 2- Edit Menu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965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"/>
            <a:ext cx="7467600" cy="6321552"/>
          </a:xfrm>
        </p:spPr>
        <p:txBody>
          <a:bodyPr/>
          <a:lstStyle/>
          <a:p>
            <a:r>
              <a:rPr lang="en-US" dirty="0" smtClean="0"/>
              <a:t>Menu For Delete The Food 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7543800" cy="497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90800" y="6091257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 3 – Delete Menu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52400"/>
            <a:ext cx="7467600" cy="4873752"/>
          </a:xfrm>
        </p:spPr>
        <p:txBody>
          <a:bodyPr/>
          <a:lstStyle/>
          <a:p>
            <a:r>
              <a:rPr lang="en-US" dirty="0" smtClean="0"/>
              <a:t>Print Total Bill For Particular Table.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391400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4200" y="6330131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 4 – Table 1 Bill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803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7315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67000" y="6012873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 5 – Table 2 Bill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43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28600"/>
            <a:ext cx="7467600" cy="4873752"/>
          </a:xfrm>
        </p:spPr>
        <p:txBody>
          <a:bodyPr/>
          <a:lstStyle/>
          <a:p>
            <a:r>
              <a:rPr lang="en-US" dirty="0" smtClean="0"/>
              <a:t>Print Menu – To print bill of all tables. 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4" y="789708"/>
            <a:ext cx="6871855" cy="530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52800" y="6245423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 6 – Print Menu 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4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04800"/>
            <a:ext cx="74676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  <a:endParaRPr lang="en-US" sz="4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7924800" cy="510235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1.Simple Menu Steps.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2.User Friendly Order Management.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3.Better Customer Service.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4.Easy To Use And Understand.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5.</a:t>
            </a:r>
            <a:r>
              <a:rPr lang="en-US" dirty="0"/>
              <a:t> The software will display view of calculations of every transaction.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6.It </a:t>
            </a:r>
            <a:r>
              <a:rPr lang="en-US" dirty="0"/>
              <a:t>will generate receipt on every transaction inputted to the system</a:t>
            </a:r>
            <a:r>
              <a:rPr lang="en-US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7.</a:t>
            </a:r>
            <a:r>
              <a:rPr lang="en-US" dirty="0"/>
              <a:t> This project will help the </a:t>
            </a:r>
            <a:r>
              <a:rPr lang="en-US" dirty="0" smtClean="0"/>
              <a:t>user </a:t>
            </a:r>
            <a:r>
              <a:rPr lang="en-US" dirty="0"/>
              <a:t>in fast billing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5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sz="4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7467600" cy="487375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Restaurant Billing System takes the necessary </a:t>
            </a:r>
            <a:r>
              <a:rPr lang="en-US" b="1" u="sng" dirty="0" smtClean="0">
                <a:latin typeface="Cambria Math" pitchFamily="18" charset="0"/>
                <a:ea typeface="Cambria Math" pitchFamily="18" charset="0"/>
              </a:rPr>
              <a:t>choice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of the customers according to the </a:t>
            </a:r>
            <a:r>
              <a:rPr lang="en-US" b="1" u="sng" dirty="0" smtClean="0">
                <a:latin typeface="Cambria Math" pitchFamily="18" charset="0"/>
                <a:ea typeface="Cambria Math" pitchFamily="18" charset="0"/>
              </a:rPr>
              <a:t>category of food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/>
            </a:r>
            <a:br>
              <a:rPr lang="en-US" dirty="0">
                <a:latin typeface="Cambria Math" pitchFamily="18" charset="0"/>
                <a:ea typeface="Cambria Math" pitchFamily="18" charset="0"/>
              </a:rPr>
            </a:b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b="1" u="sng" dirty="0"/>
              <a:t>very good </a:t>
            </a:r>
            <a:r>
              <a:rPr lang="en-US" dirty="0"/>
              <a:t>and </a:t>
            </a:r>
            <a:r>
              <a:rPr lang="en-US" b="1" u="sng" dirty="0"/>
              <a:t>reliable system </a:t>
            </a:r>
            <a:r>
              <a:rPr lang="en-US" dirty="0"/>
              <a:t>which can be in corporate to the </a:t>
            </a:r>
            <a:r>
              <a:rPr lang="en-US" b="1" u="sng" dirty="0"/>
              <a:t>chain of hotels </a:t>
            </a:r>
            <a:r>
              <a:rPr lang="en-US" dirty="0"/>
              <a:t>so can easily </a:t>
            </a:r>
            <a:r>
              <a:rPr lang="en-US" b="1" u="sng" dirty="0"/>
              <a:t>maintained</a:t>
            </a:r>
            <a:r>
              <a:rPr lang="en-US" dirty="0"/>
              <a:t> and </a:t>
            </a:r>
            <a:r>
              <a:rPr lang="en-US" b="1" u="sng" dirty="0"/>
              <a:t>addressed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1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lang="en-US" sz="4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1.Problem Statement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2.Introduction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3.Features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4.Objectives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5.System Requirements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pecification</a:t>
            </a: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6.Output</a:t>
            </a:r>
            <a:endParaRPr lang="en-US" sz="2800" dirty="0" smtClean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7.Advantages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sz="2800" dirty="0" smtClean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sz="49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</a:t>
            </a:r>
            <a:r>
              <a:rPr lang="en-US" sz="49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1534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b="1" u="sng" dirty="0"/>
              <a:t>billing process</a:t>
            </a:r>
            <a:r>
              <a:rPr lang="en-US" dirty="0"/>
              <a:t> is done manually by </a:t>
            </a:r>
            <a:r>
              <a:rPr lang="en-US" b="1" u="sng" dirty="0"/>
              <a:t>manpower</a:t>
            </a:r>
            <a:r>
              <a:rPr lang="en-US" dirty="0"/>
              <a:t>. </a:t>
            </a:r>
            <a:r>
              <a:rPr lang="en-US" dirty="0" smtClean="0"/>
              <a:t>It </a:t>
            </a:r>
            <a:r>
              <a:rPr lang="en-US" dirty="0"/>
              <a:t>is very much time consuming and also may have some human errors. To overcome this problem, I</a:t>
            </a:r>
            <a:r>
              <a:rPr lang="en-US" dirty="0" smtClean="0"/>
              <a:t> </a:t>
            </a:r>
            <a:r>
              <a:rPr lang="en-US" dirty="0"/>
              <a:t>have come up with this project, that is, </a:t>
            </a:r>
            <a:r>
              <a:rPr lang="en-US" b="1" dirty="0" smtClean="0"/>
              <a:t>“</a:t>
            </a:r>
            <a:r>
              <a:rPr lang="en-US" b="1" u="sng" dirty="0" smtClean="0"/>
              <a:t>Restaurant </a:t>
            </a:r>
            <a:r>
              <a:rPr lang="en-US" b="1" u="sng" dirty="0"/>
              <a:t>Billing </a:t>
            </a:r>
            <a:r>
              <a:rPr lang="en-US" b="1" u="sng" dirty="0" smtClean="0"/>
              <a:t>System”</a:t>
            </a:r>
            <a:r>
              <a:rPr lang="en-US" dirty="0" smtClean="0"/>
              <a:t> </a:t>
            </a:r>
            <a:r>
              <a:rPr lang="en-US" dirty="0"/>
              <a:t>Using </a:t>
            </a:r>
            <a:r>
              <a:rPr lang="en-US" b="1" u="sng" dirty="0" smtClean="0"/>
              <a:t>Computer </a:t>
            </a:r>
            <a:r>
              <a:rPr lang="en-US" b="1" u="sng" dirty="0"/>
              <a:t>based billing </a:t>
            </a:r>
            <a:r>
              <a:rPr lang="en-US" b="1" u="sng" dirty="0" smtClean="0"/>
              <a:t>system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3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11430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br>
              <a:rPr lang="en-US" sz="4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487375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Project  Restaurant Billing System Software is for </a:t>
            </a:r>
            <a:r>
              <a:rPr lang="en-US" b="1" u="sng" dirty="0" smtClean="0"/>
              <a:t>monitoring</a:t>
            </a:r>
            <a:r>
              <a:rPr lang="en-US" dirty="0" smtClean="0"/>
              <a:t> and </a:t>
            </a:r>
            <a:r>
              <a:rPr lang="en-US" b="1" u="sng" dirty="0" smtClean="0"/>
              <a:t>controlling</a:t>
            </a:r>
            <a:r>
              <a:rPr lang="en-US" dirty="0" smtClean="0"/>
              <a:t> the </a:t>
            </a:r>
            <a:r>
              <a:rPr lang="en-US" b="1" u="sng" dirty="0" smtClean="0"/>
              <a:t>transactions</a:t>
            </a:r>
            <a:r>
              <a:rPr lang="en-US" dirty="0" smtClean="0"/>
              <a:t> in restaurant.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is a </a:t>
            </a:r>
            <a:r>
              <a:rPr lang="en-US" b="1" u="sng" dirty="0"/>
              <a:t>W</a:t>
            </a:r>
            <a:r>
              <a:rPr lang="en-US" b="1" u="sng" dirty="0" smtClean="0"/>
              <a:t>indow Application </a:t>
            </a:r>
            <a:r>
              <a:rPr lang="en-US" dirty="0" smtClean="0"/>
              <a:t>designed to help users to </a:t>
            </a:r>
            <a:r>
              <a:rPr lang="en-US" b="1" u="sng" dirty="0" smtClean="0"/>
              <a:t>maintain</a:t>
            </a:r>
            <a:r>
              <a:rPr lang="en-US" dirty="0" smtClean="0"/>
              <a:t> and </a:t>
            </a:r>
            <a:r>
              <a:rPr lang="en-US" b="1" u="sng" dirty="0" smtClean="0"/>
              <a:t>organize</a:t>
            </a:r>
            <a:r>
              <a:rPr lang="en-US" dirty="0" smtClean="0"/>
              <a:t> restaurant.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System Processes transactions and stores the resulting data. Bill will generated from these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600" cy="11430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r>
              <a:rPr lang="en-US" sz="4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4873752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2800" dirty="0"/>
              <a:t>The </a:t>
            </a:r>
            <a:r>
              <a:rPr lang="en-US" sz="2800" b="1" u="sng" dirty="0"/>
              <a:t>“Restaurant Billing System” </a:t>
            </a:r>
            <a:r>
              <a:rPr lang="en-US" sz="2800" dirty="0"/>
              <a:t>or </a:t>
            </a:r>
            <a:r>
              <a:rPr lang="en-US" sz="2800" b="1" u="sng" dirty="0"/>
              <a:t>“RBS” </a:t>
            </a:r>
            <a:r>
              <a:rPr lang="en-US" sz="2800" dirty="0"/>
              <a:t>is an application to </a:t>
            </a:r>
            <a:r>
              <a:rPr lang="en-US" sz="2800" b="1" u="sng" dirty="0"/>
              <a:t>automate</a:t>
            </a:r>
            <a:r>
              <a:rPr lang="en-US" sz="2800" dirty="0"/>
              <a:t> the process of </a:t>
            </a:r>
            <a:r>
              <a:rPr lang="en-US" sz="2800" b="1" u="sng" dirty="0"/>
              <a:t>information</a:t>
            </a:r>
            <a:r>
              <a:rPr lang="en-US" sz="2800" dirty="0"/>
              <a:t> recording and </a:t>
            </a:r>
            <a:r>
              <a:rPr lang="en-US" sz="2800" b="1" u="sng" dirty="0"/>
              <a:t>billing of a </a:t>
            </a:r>
            <a:r>
              <a:rPr lang="en-US" sz="2800" b="1" u="sng" dirty="0" smtClean="0"/>
              <a:t>restaurant.</a:t>
            </a:r>
          </a:p>
          <a:p>
            <a:pPr algn="just">
              <a:lnSpc>
                <a:spcPct val="170000"/>
              </a:lnSpc>
            </a:pPr>
            <a:r>
              <a:rPr lang="en-US" sz="2800" dirty="0" smtClean="0"/>
              <a:t>I contains mainly Two modules.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800" dirty="0" smtClean="0"/>
              <a:t>    </a:t>
            </a:r>
            <a:r>
              <a:rPr lang="en-US" sz="2800" b="1" u="sng" dirty="0" smtClean="0"/>
              <a:t>1.Manage Food </a:t>
            </a:r>
            <a:r>
              <a:rPr lang="en-US" sz="2800" dirty="0" smtClean="0"/>
              <a:t>– To Enter the </a:t>
            </a:r>
            <a:r>
              <a:rPr lang="en-US" sz="2800" b="1" u="sng" dirty="0" smtClean="0"/>
              <a:t>food list </a:t>
            </a:r>
            <a:r>
              <a:rPr lang="en-US" sz="2800" dirty="0" smtClean="0"/>
              <a:t>in </a:t>
            </a:r>
            <a:r>
              <a:rPr lang="en-US" sz="2800" b="1" u="sng" dirty="0" smtClean="0"/>
              <a:t>menu</a:t>
            </a:r>
            <a:r>
              <a:rPr lang="en-US" sz="2800" dirty="0" smtClean="0"/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US" sz="2800" dirty="0" smtClean="0"/>
              <a:t>    </a:t>
            </a:r>
            <a:r>
              <a:rPr lang="en-US" sz="2800" b="1" u="sng" dirty="0" smtClean="0"/>
              <a:t>2.Manage Order </a:t>
            </a:r>
            <a:r>
              <a:rPr lang="en-US" sz="2800" dirty="0" smtClean="0"/>
              <a:t>– To manage </a:t>
            </a:r>
            <a:r>
              <a:rPr lang="en-US" sz="2800" b="1" u="sng" dirty="0" smtClean="0"/>
              <a:t>Food order </a:t>
            </a:r>
            <a:r>
              <a:rPr lang="en-US" sz="2800" dirty="0" smtClean="0"/>
              <a:t>and to           print the </a:t>
            </a:r>
            <a:r>
              <a:rPr lang="en-US" sz="2800" b="1" u="sng" dirty="0" smtClean="0"/>
              <a:t>bill for each table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063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7709" y="457200"/>
            <a:ext cx="8001000" cy="5273802"/>
          </a:xfrm>
        </p:spPr>
        <p:txBody>
          <a:bodyPr/>
          <a:lstStyle/>
          <a:p>
            <a:pPr lvl="1" algn="just">
              <a:lnSpc>
                <a:spcPct val="250000"/>
              </a:lnSpc>
            </a:pPr>
            <a:r>
              <a:rPr lang="en-US" b="1" u="sng" dirty="0" smtClean="0"/>
              <a:t>Admin</a:t>
            </a:r>
            <a:r>
              <a:rPr lang="en-US" dirty="0" smtClean="0"/>
              <a:t> – Only  </a:t>
            </a:r>
            <a:r>
              <a:rPr lang="en-US" b="1" u="sng" dirty="0" smtClean="0"/>
              <a:t>Admin</a:t>
            </a:r>
            <a:r>
              <a:rPr lang="en-US" dirty="0" smtClean="0"/>
              <a:t> can enter the </a:t>
            </a:r>
            <a:r>
              <a:rPr lang="en-US" b="1" u="sng" dirty="0" smtClean="0"/>
              <a:t>food list </a:t>
            </a:r>
            <a:r>
              <a:rPr lang="en-US" dirty="0" smtClean="0"/>
              <a:t>in </a:t>
            </a:r>
            <a:r>
              <a:rPr lang="en-US" b="1" u="sng" dirty="0" smtClean="0"/>
              <a:t>menu card</a:t>
            </a:r>
            <a:r>
              <a:rPr lang="en-US" dirty="0" smtClean="0"/>
              <a:t> and he can only operate this application.</a:t>
            </a:r>
          </a:p>
          <a:p>
            <a:pPr lvl="1" algn="just">
              <a:lnSpc>
                <a:spcPct val="250000"/>
              </a:lnSpc>
            </a:pPr>
            <a:r>
              <a:rPr lang="en-US" b="1" u="sng" dirty="0" smtClean="0"/>
              <a:t>Restaurant Billing System </a:t>
            </a:r>
            <a:r>
              <a:rPr lang="en-US" dirty="0" smtClean="0"/>
              <a:t>– It </a:t>
            </a:r>
            <a:r>
              <a:rPr lang="en-US" dirty="0"/>
              <a:t>is an </a:t>
            </a:r>
            <a:r>
              <a:rPr lang="en-US" b="1" u="sng" dirty="0"/>
              <a:t>automated software</a:t>
            </a:r>
            <a:r>
              <a:rPr lang="en-US" dirty="0"/>
              <a:t> that can </a:t>
            </a:r>
            <a:r>
              <a:rPr lang="en-US" b="1" u="sng" dirty="0"/>
              <a:t>handle </a:t>
            </a:r>
            <a:r>
              <a:rPr lang="en-US" b="1" u="sng" dirty="0" smtClean="0"/>
              <a:t> </a:t>
            </a:r>
            <a:r>
              <a:rPr lang="en-US" b="1" u="sng" dirty="0"/>
              <a:t>restaurant’s </a:t>
            </a:r>
            <a:r>
              <a:rPr lang="en-US" b="1" u="sng" dirty="0" smtClean="0"/>
              <a:t>bills </a:t>
            </a:r>
            <a:r>
              <a:rPr lang="en-US" dirty="0"/>
              <a:t>and </a:t>
            </a:r>
            <a:r>
              <a:rPr lang="en-US" b="1" u="sng" dirty="0"/>
              <a:t>gather information </a:t>
            </a:r>
            <a:r>
              <a:rPr lang="en-US" b="1" u="sng" dirty="0" smtClean="0"/>
              <a:t>about billing history</a:t>
            </a:r>
            <a:r>
              <a:rPr lang="en-US" dirty="0" smtClean="0"/>
              <a:t>.</a:t>
            </a:r>
          </a:p>
          <a:p>
            <a:pPr lvl="1" algn="just">
              <a:lnSpc>
                <a:spcPct val="250000"/>
              </a:lnSpc>
            </a:pPr>
            <a:r>
              <a:rPr lang="en-US" b="1" u="sng" dirty="0" smtClean="0"/>
              <a:t>Customer</a:t>
            </a:r>
            <a:r>
              <a:rPr lang="en-US" dirty="0" smtClean="0"/>
              <a:t> – The part of </a:t>
            </a:r>
            <a:r>
              <a:rPr lang="en-US" b="1" u="sng" dirty="0" smtClean="0"/>
              <a:t>customer</a:t>
            </a:r>
            <a:r>
              <a:rPr lang="en-US" dirty="0" smtClean="0"/>
              <a:t> is to </a:t>
            </a:r>
            <a:r>
              <a:rPr lang="en-US" b="1" u="sng" dirty="0" smtClean="0"/>
              <a:t>pay the bill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9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8903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sz="4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077200" cy="502615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To provide a </a:t>
            </a:r>
            <a:r>
              <a:rPr lang="en-US" b="1" u="sng" dirty="0" smtClean="0"/>
              <a:t>computer based </a:t>
            </a:r>
            <a:r>
              <a:rPr lang="en-US" b="1" u="sng" dirty="0"/>
              <a:t>billing system </a:t>
            </a:r>
            <a:r>
              <a:rPr lang="en-US" dirty="0"/>
              <a:t>for an </a:t>
            </a:r>
            <a:r>
              <a:rPr lang="en-US" b="1" u="sng" dirty="0"/>
              <a:t>accurate computation of </a:t>
            </a:r>
            <a:r>
              <a:rPr lang="en-US" b="1" u="sng" dirty="0" smtClean="0"/>
              <a:t>bills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To </a:t>
            </a:r>
            <a:r>
              <a:rPr lang="en-US" b="1" u="sng" dirty="0"/>
              <a:t>reduce the time, energy</a:t>
            </a:r>
            <a:r>
              <a:rPr lang="en-US" dirty="0"/>
              <a:t>, and </a:t>
            </a:r>
            <a:r>
              <a:rPr lang="en-US" b="1" u="sng" dirty="0"/>
              <a:t>resources </a:t>
            </a:r>
            <a:r>
              <a:rPr lang="en-US" dirty="0"/>
              <a:t>that was being consumed when </a:t>
            </a:r>
            <a:r>
              <a:rPr lang="en-US" dirty="0" smtClean="0"/>
              <a:t>performing </a:t>
            </a:r>
            <a:r>
              <a:rPr lang="en-US" dirty="0"/>
              <a:t>a billing for the customer.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To </a:t>
            </a:r>
            <a:r>
              <a:rPr lang="en-US" b="1" u="sng" dirty="0"/>
              <a:t>generate a receipt </a:t>
            </a:r>
            <a:r>
              <a:rPr lang="en-US" dirty="0"/>
              <a:t>when performing a service.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To </a:t>
            </a:r>
            <a:r>
              <a:rPr lang="en-US" dirty="0"/>
              <a:t>provides a </a:t>
            </a:r>
            <a:r>
              <a:rPr lang="en-US" b="1" u="sng" dirty="0"/>
              <a:t>convenient solution </a:t>
            </a:r>
            <a:r>
              <a:rPr lang="en-US" dirty="0"/>
              <a:t>of billing pattern.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1420091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Requirents specification</a:t>
            </a:r>
            <a:endParaRPr lang="en-US" sz="4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7467600" cy="4873752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3800" dirty="0" smtClean="0">
                <a:solidFill>
                  <a:srgbClr val="EB29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i="1" u="sng" dirty="0">
                <a:solidFill>
                  <a:srgbClr val="EB29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REQUIREMENTS</a:t>
            </a:r>
          </a:p>
          <a:p>
            <a:endParaRPr lang="en-US" dirty="0"/>
          </a:p>
          <a:p>
            <a:pPr>
              <a:lnSpc>
                <a:spcPct val="160000"/>
              </a:lnSpc>
            </a:pPr>
            <a:r>
              <a:rPr lang="en-US" sz="3100" dirty="0" smtClean="0"/>
              <a:t>Software : Eclipse</a:t>
            </a:r>
            <a:endParaRPr lang="en-US" sz="3100" dirty="0"/>
          </a:p>
          <a:p>
            <a:pPr>
              <a:lnSpc>
                <a:spcPct val="160000"/>
              </a:lnSpc>
            </a:pPr>
            <a:r>
              <a:rPr lang="en-US" sz="3100" dirty="0"/>
              <a:t>Language Used: </a:t>
            </a:r>
            <a:r>
              <a:rPr lang="en-US" sz="3100" dirty="0" smtClean="0"/>
              <a:t>Core Java</a:t>
            </a:r>
          </a:p>
          <a:p>
            <a:pPr>
              <a:lnSpc>
                <a:spcPct val="160000"/>
              </a:lnSpc>
            </a:pP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</a:t>
            </a:r>
            <a:r>
              <a:rPr lang="en-US" sz="2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</a:t>
            </a:r>
            <a:r>
              <a:rPr 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lnSpc>
                <a:spcPct val="160000"/>
              </a:lnSpc>
            </a:pPr>
            <a:r>
              <a:rPr lang="en-US" sz="3100" dirty="0"/>
              <a:t>Windows 10</a:t>
            </a:r>
          </a:p>
          <a:p>
            <a:endParaRPr lang="en-US" sz="3300" dirty="0"/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3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-228600"/>
            <a:ext cx="7467600" cy="1143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US" sz="44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229600" cy="5791200"/>
          </a:xfrm>
        </p:spPr>
        <p:txBody>
          <a:bodyPr/>
          <a:lstStyle/>
          <a:p>
            <a:r>
              <a:rPr lang="en-US" dirty="0" smtClean="0"/>
              <a:t>Main Menu to enter the foods items into the menu list.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 1- Main Menu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20982"/>
            <a:ext cx="739139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6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879</TotalTime>
  <Words>451</Words>
  <Application>Microsoft Office PowerPoint</Application>
  <PresentationFormat>On-screen Show (4:3)</PresentationFormat>
  <Paragraphs>76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ankita  pralhad thorushe  enroll no- ebeon0921446413 batch – 6141 project name – restaurant billing      system </vt:lpstr>
      <vt:lpstr>Content</vt:lpstr>
      <vt:lpstr>Problem Statement </vt:lpstr>
      <vt:lpstr>Introduction </vt:lpstr>
      <vt:lpstr>Features </vt:lpstr>
      <vt:lpstr>PowerPoint Presentation</vt:lpstr>
      <vt:lpstr>Objectives</vt:lpstr>
      <vt:lpstr>System Requirents specification</vt:lpstr>
      <vt:lpstr>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ankita  pralhad thorushe  enroll no-ebeon0921446413 batch – 6141 project name – restaurant billing system</dc:title>
  <dc:creator>Abc</dc:creator>
  <cp:lastModifiedBy>Abc</cp:lastModifiedBy>
  <cp:revision>40</cp:revision>
  <dcterms:created xsi:type="dcterms:W3CDTF">2022-01-17T15:38:58Z</dcterms:created>
  <dcterms:modified xsi:type="dcterms:W3CDTF">2022-01-23T07:07:31Z</dcterms:modified>
</cp:coreProperties>
</file>