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townscript.com/importance-of-agenda-in-successful-conduction-o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ownscript.com/i/event-management-software" TargetMode="External"/><Relationship Id="rId2" Type="http://schemas.openxmlformats.org/officeDocument/2006/relationships/hyperlink" Target="https://blog.townscript.com/get-your-college-event-sponsored/" TargetMode="External"/><Relationship Id="rId1" Type="http://schemas.openxmlformats.org/officeDocument/2006/relationships/slideLayout" Target="../slideLayouts/slideLayout2.xml"/><Relationship Id="rId4" Type="http://schemas.openxmlformats.org/officeDocument/2006/relationships/hyperlink" Target="https://www.townscript.com/i/college-fest-payment-port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190" y="1364975"/>
            <a:ext cx="5296053" cy="1042442"/>
          </a:xfrm>
        </p:spPr>
        <p:txBody>
          <a:bodyPr/>
          <a:lstStyle/>
          <a:p>
            <a:r>
              <a:rPr lang="en-US" sz="4800" dirty="0" smtClean="0"/>
              <a:t>TECHFEST EVENT</a:t>
            </a:r>
            <a:endParaRPr lang="en-US" sz="4800" dirty="0"/>
          </a:p>
        </p:txBody>
      </p:sp>
      <p:sp>
        <p:nvSpPr>
          <p:cNvPr id="3" name="Subtitle 2"/>
          <p:cNvSpPr>
            <a:spLocks noGrp="1"/>
          </p:cNvSpPr>
          <p:nvPr>
            <p:ph type="subTitle" idx="1"/>
          </p:nvPr>
        </p:nvSpPr>
        <p:spPr>
          <a:xfrm rot="10800000" flipV="1">
            <a:off x="7633251" y="4598501"/>
            <a:ext cx="2690191" cy="794635"/>
          </a:xfrm>
        </p:spPr>
        <p:txBody>
          <a:bodyPr>
            <a:noAutofit/>
          </a:bodyPr>
          <a:lstStyle/>
          <a:p>
            <a:r>
              <a:rPr lang="en-US" dirty="0" smtClean="0"/>
              <a:t>BY:</a:t>
            </a:r>
          </a:p>
          <a:p>
            <a:r>
              <a:rPr lang="en-US" dirty="0" smtClean="0"/>
              <a:t>G.L BAJAJ INSTITUTE OF TCHNOLOFY &amp; MANAGEMENT</a:t>
            </a:r>
            <a:endParaRPr lang="en-US" dirty="0"/>
          </a:p>
        </p:txBody>
      </p:sp>
    </p:spTree>
    <p:extLst>
      <p:ext uri="{BB962C8B-B14F-4D97-AF65-F5344CB8AC3E}">
        <p14:creationId xmlns:p14="http://schemas.microsoft.com/office/powerpoint/2010/main" val="176049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8048"/>
          </a:xfrm>
        </p:spPr>
        <p:txBody>
          <a:bodyPr/>
          <a:lstStyle/>
          <a:p>
            <a:r>
              <a:rPr lang="en-US" b="1" dirty="0"/>
              <a:t>Decide on theme and fest activities</a:t>
            </a:r>
            <a:br>
              <a:rPr lang="en-US" b="1" dirty="0"/>
            </a:br>
            <a:endParaRPr lang="en-US" dirty="0"/>
          </a:p>
        </p:txBody>
      </p:sp>
      <p:sp>
        <p:nvSpPr>
          <p:cNvPr id="3" name="Content Placeholder 2"/>
          <p:cNvSpPr>
            <a:spLocks noGrp="1"/>
          </p:cNvSpPr>
          <p:nvPr>
            <p:ph idx="1"/>
          </p:nvPr>
        </p:nvSpPr>
        <p:spPr>
          <a:xfrm>
            <a:off x="875201" y="1962766"/>
            <a:ext cx="8946541" cy="4195481"/>
          </a:xfrm>
        </p:spPr>
        <p:txBody>
          <a:bodyPr/>
          <a:lstStyle/>
          <a:p>
            <a:r>
              <a:rPr lang="en-US" dirty="0"/>
              <a:t>Every College Fest is created and catered around a subject theme, decide yours and plan out the activities accordingly. Name the college fest as per this theme</a:t>
            </a:r>
            <a:r>
              <a:rPr lang="en-US" dirty="0" smtClean="0"/>
              <a:t>.</a:t>
            </a:r>
          </a:p>
          <a:p>
            <a:r>
              <a:rPr lang="en-US" dirty="0"/>
              <a:t>The way to come up with a theme is only through thorough research. So dive deep and keep thinking out of the box and research. At the end of the day, successful research with proper brainstorming will lead you to your own college fest theme.</a:t>
            </a:r>
          </a:p>
          <a:p>
            <a:pPr marL="0" indent="0">
              <a:buNone/>
            </a:pPr>
            <a:endParaRPr lang="en-US" b="1" dirty="0"/>
          </a:p>
          <a:p>
            <a:endParaRPr lang="en-US" dirty="0"/>
          </a:p>
        </p:txBody>
      </p:sp>
    </p:spTree>
    <p:extLst>
      <p:ext uri="{BB962C8B-B14F-4D97-AF65-F5344CB8AC3E}">
        <p14:creationId xmlns:p14="http://schemas.microsoft.com/office/powerpoint/2010/main" val="401942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200"/>
          </a:xfrm>
        </p:spPr>
        <p:txBody>
          <a:bodyPr/>
          <a:lstStyle/>
          <a:p>
            <a:r>
              <a:rPr lang="en-US" b="1" dirty="0"/>
              <a:t> Assign Team Responsibilities and take decisions</a:t>
            </a:r>
            <a:br>
              <a:rPr lang="en-US" b="1" dirty="0"/>
            </a:br>
            <a:endParaRPr lang="en-US" dirty="0"/>
          </a:p>
        </p:txBody>
      </p:sp>
      <p:sp>
        <p:nvSpPr>
          <p:cNvPr id="3" name="Content Placeholder 2"/>
          <p:cNvSpPr>
            <a:spLocks noGrp="1"/>
          </p:cNvSpPr>
          <p:nvPr>
            <p:ph idx="1"/>
          </p:nvPr>
        </p:nvSpPr>
        <p:spPr/>
        <p:txBody>
          <a:bodyPr/>
          <a:lstStyle/>
          <a:p>
            <a:r>
              <a:rPr lang="en-US" dirty="0"/>
              <a:t>An </a:t>
            </a:r>
            <a:r>
              <a:rPr lang="en-US" dirty="0">
                <a:hlinkClick r:id="rId2"/>
              </a:rPr>
              <a:t>agenda</a:t>
            </a:r>
            <a:r>
              <a:rPr lang="en-US" dirty="0"/>
              <a:t> must be set up for the college fest. The committee has to take decisions on important topics such </a:t>
            </a:r>
            <a:r>
              <a:rPr lang="en-US" dirty="0" smtClean="0"/>
              <a:t>as</a:t>
            </a:r>
          </a:p>
          <a:p>
            <a:r>
              <a:rPr lang="en-US" dirty="0"/>
              <a:t>how to go about the execution</a:t>
            </a:r>
          </a:p>
          <a:p>
            <a:r>
              <a:rPr lang="en-US" dirty="0"/>
              <a:t>how to get funding and sponsorship</a:t>
            </a:r>
          </a:p>
          <a:p>
            <a:r>
              <a:rPr lang="en-US" dirty="0"/>
              <a:t>what are the implementation ideas</a:t>
            </a:r>
          </a:p>
          <a:p>
            <a:r>
              <a:rPr lang="en-US" dirty="0"/>
              <a:t>how to market the event</a:t>
            </a:r>
          </a:p>
          <a:p>
            <a:r>
              <a:rPr lang="en-US" dirty="0"/>
              <a:t>logistics</a:t>
            </a:r>
          </a:p>
          <a:p>
            <a:pPr marL="0" indent="0">
              <a:buNone/>
            </a:pPr>
            <a:endParaRPr lang="en-US" dirty="0"/>
          </a:p>
        </p:txBody>
      </p:sp>
    </p:spTree>
    <p:extLst>
      <p:ext uri="{BB962C8B-B14F-4D97-AF65-F5344CB8AC3E}">
        <p14:creationId xmlns:p14="http://schemas.microsoft.com/office/powerpoint/2010/main" val="200128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443"/>
          </a:xfrm>
        </p:spPr>
        <p:txBody>
          <a:bodyPr/>
          <a:lstStyle/>
          <a:p>
            <a:r>
              <a:rPr lang="en-US" b="1" dirty="0"/>
              <a:t> Budgeting and Logistics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Sponsorship and Budgeting</a:t>
            </a:r>
          </a:p>
          <a:p>
            <a:pPr marL="0" indent="0">
              <a:buNone/>
            </a:pPr>
            <a:r>
              <a:rPr lang="en-US" dirty="0">
                <a:hlinkClick r:id="rId2"/>
              </a:rPr>
              <a:t>Arrange for funding and sponsorship</a:t>
            </a:r>
            <a:r>
              <a:rPr lang="en-US" dirty="0"/>
              <a:t> for your fest. Post that, set up budget and expense sheet for your fest. Based on various events and activities, the estimated number of participants, the ticket prices and various logistics, decide on the budget.</a:t>
            </a:r>
          </a:p>
          <a:p>
            <a:r>
              <a:rPr lang="en-US" b="1" dirty="0"/>
              <a:t>Ticketing for College Fest</a:t>
            </a:r>
          </a:p>
          <a:p>
            <a:pPr marL="0" indent="0">
              <a:buNone/>
            </a:pPr>
            <a:r>
              <a:rPr lang="en-US" dirty="0">
                <a:hlinkClick r:id="rId3"/>
              </a:rPr>
              <a:t>Select a ticketing partner for your fest</a:t>
            </a:r>
            <a:r>
              <a:rPr lang="en-US" dirty="0"/>
              <a:t> where students can easily register and make the payment – you can use </a:t>
            </a:r>
            <a:r>
              <a:rPr lang="en-US" dirty="0" err="1">
                <a:hlinkClick r:id="rId4"/>
              </a:rPr>
              <a:t>Townscript</a:t>
            </a:r>
            <a:r>
              <a:rPr lang="en-US" dirty="0">
                <a:hlinkClick r:id="rId4"/>
              </a:rPr>
              <a:t> for online ticketing and registration for your fest</a:t>
            </a:r>
            <a:endParaRPr lang="en-US" dirty="0"/>
          </a:p>
          <a:p>
            <a:r>
              <a:rPr lang="en-US" b="1" dirty="0"/>
              <a:t>Plan the </a:t>
            </a:r>
            <a:r>
              <a:rPr lang="en-US" b="1" dirty="0" smtClean="0"/>
              <a:t>venue</a:t>
            </a:r>
          </a:p>
          <a:p>
            <a:pPr marL="0" indent="0">
              <a:buNone/>
            </a:pPr>
            <a:r>
              <a:rPr lang="en-US" dirty="0"/>
              <a:t> You can even plan some activities indoor inside the college auditorium and some activities like pro-nights on outdoor grounds. Remember – the venue must be your college and not any outside location for your college fest.</a:t>
            </a:r>
            <a:endParaRPr lang="en-US" b="1" dirty="0"/>
          </a:p>
        </p:txBody>
      </p:sp>
    </p:spTree>
    <p:extLst>
      <p:ext uri="{BB962C8B-B14F-4D97-AF65-F5344CB8AC3E}">
        <p14:creationId xmlns:p14="http://schemas.microsoft.com/office/powerpoint/2010/main" val="257441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4" y="2209409"/>
            <a:ext cx="9272275" cy="4648591"/>
          </a:xfrm>
        </p:spPr>
        <p:txBody>
          <a:bodyPr/>
          <a:lstStyle/>
          <a:p>
            <a:r>
              <a:rPr lang="en-US" sz="2400" dirty="0" smtClean="0"/>
              <a:t>For more information</a:t>
            </a:r>
            <a:br>
              <a:rPr lang="en-US" sz="2400" dirty="0" smtClean="0"/>
            </a:br>
            <a:r>
              <a:rPr lang="en-US" sz="2400" dirty="0" smtClean="0"/>
              <a:t>contact to</a:t>
            </a:r>
            <a:br>
              <a:rPr lang="en-US" sz="2400" dirty="0" smtClean="0"/>
            </a:br>
            <a:r>
              <a:rPr lang="en-US" sz="2400" dirty="0" smtClean="0"/>
              <a:t>Ankita </a:t>
            </a:r>
            <a:r>
              <a:rPr lang="en-US" sz="2400" dirty="0"/>
              <a:t>P</a:t>
            </a:r>
            <a:r>
              <a:rPr lang="en-US" sz="2400" dirty="0" smtClean="0"/>
              <a:t>andey</a:t>
            </a:r>
            <a:br>
              <a:rPr lang="en-US" sz="2400" dirty="0" smtClean="0"/>
            </a:br>
            <a:r>
              <a:rPr lang="en-US" sz="2400" dirty="0" smtClean="0"/>
              <a:t>ankitapandey11257@gmail.com</a:t>
            </a:r>
            <a:endParaRPr lang="en-US" sz="2400" dirty="0"/>
          </a:p>
        </p:txBody>
      </p:sp>
      <p:sp>
        <p:nvSpPr>
          <p:cNvPr id="3" name="Text Placeholder 2"/>
          <p:cNvSpPr>
            <a:spLocks noGrp="1"/>
          </p:cNvSpPr>
          <p:nvPr>
            <p:ph type="body" idx="1"/>
          </p:nvPr>
        </p:nvSpPr>
        <p:spPr>
          <a:xfrm>
            <a:off x="3460273" y="2209409"/>
            <a:ext cx="8825658" cy="860400"/>
          </a:xfrm>
        </p:spPr>
        <p:txBody>
          <a:bodyPr>
            <a:noAutofit/>
          </a:bodyPr>
          <a:lstStyle/>
          <a:p>
            <a:r>
              <a:rPr lang="en-US" sz="6000" dirty="0" smtClean="0"/>
              <a:t>Thank you</a:t>
            </a:r>
            <a:endParaRPr lang="en-US" sz="6000" dirty="0"/>
          </a:p>
        </p:txBody>
      </p:sp>
    </p:spTree>
    <p:extLst>
      <p:ext uri="{BB962C8B-B14F-4D97-AF65-F5344CB8AC3E}">
        <p14:creationId xmlns:p14="http://schemas.microsoft.com/office/powerpoint/2010/main" val="1103064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TotalTime>
  <Words>110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TECHFEST EVENT</vt:lpstr>
      <vt:lpstr>Decide on theme and fest activities </vt:lpstr>
      <vt:lpstr> Assign Team Responsibilities and take decisions </vt:lpstr>
      <vt:lpstr> Budgeting and Logistics </vt:lpstr>
      <vt:lpstr>For more information contact to Ankita Pandey ankitapandey11257@gmail.com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2020-01-22T06:38:36Z</dcterms:created>
  <dcterms:modified xsi:type="dcterms:W3CDTF">2020-01-22T09:10:30Z</dcterms:modified>
</cp:coreProperties>
</file>