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1393"/>
            <a:ext cx="7772400" cy="1470025"/>
          </a:xfrm>
        </p:spPr>
        <p:txBody>
          <a:bodyPr/>
          <a:lstStyle/>
          <a:p>
            <a:r>
              <a:rPr dirty="0"/>
              <a:t>Business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6329"/>
            <a:ext cx="6789174" cy="2424266"/>
          </a:xfrm>
        </p:spPr>
        <p:txBody>
          <a:bodyPr>
            <a:normAutofit/>
          </a:bodyPr>
          <a:lstStyle/>
          <a:p>
            <a:r>
              <a:rPr dirty="0"/>
              <a:t>Sales, Profit and Operational Overview</a:t>
            </a:r>
            <a:endParaRPr lang="en-IN" dirty="0"/>
          </a:p>
          <a:p>
            <a:endParaRPr dirty="0"/>
          </a:p>
          <a:p>
            <a:r>
              <a:rPr sz="2800" dirty="0"/>
              <a:t>Presented by:</a:t>
            </a:r>
            <a:r>
              <a:rPr lang="en-IN" sz="2800" dirty="0"/>
              <a:t> Ankita Patel</a:t>
            </a:r>
          </a:p>
          <a:p>
            <a:r>
              <a:rPr lang="en-IN" sz="2800" dirty="0"/>
              <a:t>Email ID - personalmail.ankita@gmail.com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64" y="160337"/>
            <a:ext cx="8229600" cy="1143000"/>
          </a:xfrm>
        </p:spPr>
        <p:txBody>
          <a:bodyPr/>
          <a:lstStyle/>
          <a:p>
            <a:r>
              <a:rPr dirty="0"/>
              <a:t>Overall Business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208"/>
            <a:ext cx="8229600" cy="4525963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Total Sales: $2.30M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Total Profit: $286.40k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Total Orders: 5,0</a:t>
            </a:r>
            <a:r>
              <a:rPr lang="en-IN" dirty="0"/>
              <a:t>09</a:t>
            </a:r>
          </a:p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5DF82-EBB7-77C2-3C89-775BC987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25" y="2428568"/>
            <a:ext cx="6422349" cy="3987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3" y="160337"/>
            <a:ext cx="8229600" cy="1143000"/>
          </a:xfrm>
        </p:spPr>
        <p:txBody>
          <a:bodyPr/>
          <a:lstStyle/>
          <a:p>
            <a:r>
              <a:t>Sales Performance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69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Sales declined slightly from 2014 to 2015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Sales increased consistently from 2015 to 2017</a:t>
            </a:r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92B0-6765-F712-44BB-DEFF848E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6" y="3215149"/>
            <a:ext cx="4493342" cy="3057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Orders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Office Supplies: 60.3% (Most Ordered)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Furniture: 21.22%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Technology: 18.48%</a:t>
            </a:r>
            <a:r>
              <a:rPr lang="en-IN" dirty="0"/>
              <a:t> (Least ordered)</a:t>
            </a:r>
            <a:endParaRPr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270F-B1D7-8A49-3310-0487E2EE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94" y="3429000"/>
            <a:ext cx="4345857" cy="304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Contribution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Highest Profit: Technology</a:t>
            </a:r>
            <a:r>
              <a:rPr lang="en-IN" dirty="0"/>
              <a:t> ( $145.45k )</a:t>
            </a: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Lowest Profit: Furniture</a:t>
            </a:r>
            <a:r>
              <a:rPr lang="en-IN" dirty="0"/>
              <a:t> ( $18.45k )</a:t>
            </a:r>
            <a:endParaRPr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F0DC5-6419-B6E7-BEA1-174B614F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69" y="3165988"/>
            <a:ext cx="3962400" cy="3293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 by Shipping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Most Orders: Standard Class (6,000 orders </a:t>
            </a:r>
            <a:r>
              <a:rPr lang="en-IN" dirty="0"/>
              <a:t>i.e.</a:t>
            </a:r>
            <a:r>
              <a:rPr dirty="0"/>
              <a:t> 59.27%)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Fewest Orders: Same Day (543 orders</a:t>
            </a:r>
            <a:r>
              <a:rPr lang="en-IN" dirty="0"/>
              <a:t> i.e.</a:t>
            </a:r>
            <a:r>
              <a:rPr dirty="0"/>
              <a:t> 5.43%)</a:t>
            </a:r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lang="en-IN" dirty="0"/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91E9E-5A32-88C5-89CD-8C9F543C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7" y="3077496"/>
            <a:ext cx="3883742" cy="3328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216"/>
            <a:ext cx="8229600" cy="3571568"/>
          </a:xfrm>
        </p:spPr>
        <p:txBody>
          <a:bodyPr/>
          <a:lstStyle/>
          <a:p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Strong sales growth post-2015 indicates healthy business trend.</a:t>
            </a:r>
            <a:endParaRPr lang="en-IN" dirty="0"/>
          </a:p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Office Supplies dominate in volume, but Technology drives profit.</a:t>
            </a:r>
            <a:endParaRPr lang="en-IN" dirty="0"/>
          </a:p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Standard shipping is most common; consider analyzing cost-efficiency.</a:t>
            </a:r>
            <a:endParaRPr lang="en-IN" dirty="0"/>
          </a:p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dirty="0"/>
              <a:t>Further investigation suggested on improving furniture category margins.</a:t>
            </a:r>
          </a:p>
          <a:p>
            <a:pPr marL="0" indent="0">
              <a:buNone/>
              <a:defRPr sz="1400" i="1">
                <a:solidFill>
                  <a:srgbClr val="646464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3153-FB9F-ADBC-A9C6-0030591A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Content Placeholder 5" descr="Close-up of succulent plant against white background">
            <a:extLst>
              <a:ext uri="{FF2B5EF4-FFF2-40B4-BE49-F238E27FC236}">
                <a16:creationId xmlns:a16="http://schemas.microsoft.com/office/drawing/2014/main" id="{8C7CB033-FDFD-EBAC-7CA8-7DD525A7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390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57A695-AD71-ED0D-D405-0EA051468581}"/>
              </a:ext>
            </a:extLst>
          </p:cNvPr>
          <p:cNvSpPr/>
          <p:nvPr/>
        </p:nvSpPr>
        <p:spPr>
          <a:xfrm>
            <a:off x="1966453" y="1335180"/>
            <a:ext cx="5879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727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Business Insights Dashboard</vt:lpstr>
      <vt:lpstr>Overall Business Performance</vt:lpstr>
      <vt:lpstr>Sales Performance by Year</vt:lpstr>
      <vt:lpstr>Distribution of Orders by Category</vt:lpstr>
      <vt:lpstr>Profit Contribution by Category</vt:lpstr>
      <vt:lpstr>Orders by Shipping Mode</vt:lpstr>
      <vt:lpstr>Key Takeaways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Ankita Patel</dc:creator>
  <cp:keywords/>
  <dc:description>generated using python-pptx</dc:description>
  <cp:lastModifiedBy>Ankita Patel</cp:lastModifiedBy>
  <cp:revision>3</cp:revision>
  <dcterms:created xsi:type="dcterms:W3CDTF">2013-01-27T09:14:16Z</dcterms:created>
  <dcterms:modified xsi:type="dcterms:W3CDTF">2025-06-01T09:47:52Z</dcterms:modified>
  <cp:category/>
</cp:coreProperties>
</file>