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35"/>
    <p:restoredTop sz="96654"/>
  </p:normalViewPr>
  <p:slideViewPr>
    <p:cSldViewPr snapToGrid="0" snapToObjects="1">
      <p:cViewPr varScale="1">
        <p:scale>
          <a:sx n="123" d="100"/>
          <a:sy n="123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Collaborations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79695-E9AC-604C-8A6F-9F5D912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With </a:t>
            </a:r>
            <a:r>
              <a:rPr lang="en-US" sz="4800" dirty="0" err="1"/>
              <a:t>Agrima’s</a:t>
            </a:r>
            <a:r>
              <a:rPr lang="en-US" sz="4800" dirty="0"/>
              <a:t> export/fusion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F285A-7D25-8D4D-BF80-3869FC0F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8.2.2020</a:t>
            </a:r>
          </a:p>
        </p:txBody>
      </p:sp>
    </p:spTree>
    <p:extLst>
      <p:ext uri="{BB962C8B-B14F-4D97-AF65-F5344CB8AC3E}">
        <p14:creationId xmlns:p14="http://schemas.microsoft.com/office/powerpoint/2010/main" val="14827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Bioscrape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all 3 enzymatic models</a:t>
            </a:r>
          </a:p>
          <a:p>
            <a:r>
              <a:rPr lang="en-US" dirty="0"/>
              <a:t>Understand and get valid parameter values</a:t>
            </a:r>
          </a:p>
          <a:p>
            <a:r>
              <a:rPr lang="en-US" dirty="0"/>
              <a:t>Get units of time and concentration</a:t>
            </a:r>
          </a:p>
          <a:p>
            <a:r>
              <a:rPr lang="en-US" dirty="0"/>
              <a:t>Try to find parameter values where the models look the same</a:t>
            </a:r>
          </a:p>
          <a:p>
            <a:r>
              <a:rPr lang="en-US" dirty="0"/>
              <a:t>Try to pick a model</a:t>
            </a:r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Book</vt:lpstr>
      <vt:lpstr>Calibri</vt:lpstr>
      <vt:lpstr>Office Theme</vt:lpstr>
      <vt:lpstr>Collaborations</vt:lpstr>
      <vt:lpstr>With Agrima’s export/fusion model</vt:lpstr>
      <vt:lpstr>Bioscrape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Collaborations</dc:title>
  <dc:creator>Roychoudhury, Ankita</dc:creator>
  <cp:lastModifiedBy>Roychoudhury, Ankita</cp:lastModifiedBy>
  <cp:revision>1</cp:revision>
  <dcterms:created xsi:type="dcterms:W3CDTF">2020-08-02T19:11:41Z</dcterms:created>
  <dcterms:modified xsi:type="dcterms:W3CDTF">2020-08-02T19:12:22Z</dcterms:modified>
</cp:coreProperties>
</file>