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9" r:id="rId5"/>
    <p:sldId id="27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2"/>
    <p:restoredTop sz="86938"/>
  </p:normalViewPr>
  <p:slideViewPr>
    <p:cSldViewPr snapToGrid="0" snapToObjects="1">
      <p:cViewPr varScale="1">
        <p:scale>
          <a:sx n="107" d="100"/>
          <a:sy n="107" d="100"/>
        </p:scale>
        <p:origin x="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D808-13BA-BB4E-B046-5EE527FB23B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44889-731E-3D47-9D89-30ACDBE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44889-731E-3D47-9D89-30ACDBE36C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3B3400CD-7287-EA41-97B8-6C373A830532}" type="datetimeFigureOut">
              <a:rPr lang="en-US" smtClean="0"/>
              <a:pPr/>
              <a:t>12/23/20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218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William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12.23.2020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all the assays you know how to do/have calibrated</a:t>
            </a:r>
          </a:p>
          <a:p>
            <a:r>
              <a:rPr lang="en-US" dirty="0"/>
              <a:t>What kind of projects interest me</a:t>
            </a:r>
          </a:p>
          <a:p>
            <a:r>
              <a:rPr lang="en-US" dirty="0"/>
              <a:t>My original goal</a:t>
            </a:r>
          </a:p>
          <a:p>
            <a:pPr lvl="1"/>
            <a:r>
              <a:rPr lang="en-US" dirty="0"/>
              <a:t>Ways this could still work</a:t>
            </a:r>
          </a:p>
          <a:p>
            <a:r>
              <a:rPr lang="en-US" dirty="0"/>
              <a:t>Other possible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8B2D-E2CF-D44D-931C-382B0EBC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Assays					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69DE-3491-8D46-9015-70889F11E9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ATP</a:t>
            </a:r>
          </a:p>
          <a:p>
            <a:r>
              <a:rPr lang="en-US" sz="2400" dirty="0"/>
              <a:t>ADP</a:t>
            </a:r>
          </a:p>
          <a:p>
            <a:r>
              <a:rPr lang="en-US" sz="2400" dirty="0"/>
              <a:t>Inorganic Phosphate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FE5C6-FEA8-8D4A-8070-EA82126229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Bulk TXTL</a:t>
            </a:r>
          </a:p>
          <a:p>
            <a:r>
              <a:rPr lang="en-US" sz="2400" dirty="0"/>
              <a:t>Fluorescence/Luminescence Measurements</a:t>
            </a:r>
          </a:p>
          <a:p>
            <a:r>
              <a:rPr lang="en-US" sz="2400" dirty="0"/>
              <a:t>Encapsulation in vesicles</a:t>
            </a:r>
          </a:p>
          <a:p>
            <a:r>
              <a:rPr lang="en-US" sz="2400" dirty="0"/>
              <a:t>Microscopy</a:t>
            </a:r>
          </a:p>
          <a:p>
            <a:pPr lvl="1"/>
            <a:r>
              <a:rPr lang="en-US" sz="2000" dirty="0"/>
              <a:t>Time course and single point</a:t>
            </a:r>
          </a:p>
          <a:p>
            <a:r>
              <a:rPr lang="en-US" sz="2400" dirty="0"/>
              <a:t>PCR</a:t>
            </a:r>
          </a:p>
          <a:p>
            <a:pPr lvl="1"/>
            <a:r>
              <a:rPr lang="en-US" sz="2000" dirty="0"/>
              <a:t>Have isolated and amplified ATP syn subunits</a:t>
            </a:r>
          </a:p>
          <a:p>
            <a:r>
              <a:rPr lang="en-US" sz="2400" dirty="0"/>
              <a:t>Gel Electrophoresis</a:t>
            </a:r>
          </a:p>
          <a:p>
            <a:r>
              <a:rPr lang="en-US" sz="2400" dirty="0"/>
              <a:t>(Vesicle lysis and quantification)</a:t>
            </a:r>
          </a:p>
        </p:txBody>
      </p:sp>
    </p:spTree>
    <p:extLst>
      <p:ext uri="{BB962C8B-B14F-4D97-AF65-F5344CB8AC3E}">
        <p14:creationId xmlns:p14="http://schemas.microsoft.com/office/powerpoint/2010/main" val="4539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538293" y="2272653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5485422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6515548" y="29203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Proposal: ATP Regeneration by ATP Synthase</a:t>
            </a:r>
          </a:p>
        </p:txBody>
      </p:sp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0CA8DF3F-58A0-0C4F-9303-542CD3947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71" y="1590320"/>
            <a:ext cx="3535727" cy="40576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F39F-E876-6D43-9BB3-3362088B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738E1-1E6A-3B4F-B693-8D5F33ED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E3BED-5D41-A342-9919-8EFB33C0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720248-2E25-DC48-A2C0-AA8E247E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78" y="234009"/>
            <a:ext cx="439168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Original Goal</a:t>
            </a:r>
          </a:p>
          <a:p>
            <a:r>
              <a:rPr lang="en-US" sz="1800" dirty="0"/>
              <a:t>ATP Life Extension</a:t>
            </a:r>
          </a:p>
          <a:p>
            <a:r>
              <a:rPr lang="en-US" sz="1800" dirty="0"/>
              <a:t>Increase lifetime of processes within synthetic cells by replenishing energy supply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1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8D68-1536-5449-AE3C-8D9C44F9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191505"/>
            <a:ext cx="10515600" cy="1325563"/>
          </a:xfrm>
        </p:spPr>
        <p:txBody>
          <a:bodyPr/>
          <a:lstStyle/>
          <a:p>
            <a:r>
              <a:rPr lang="en-US" dirty="0"/>
              <a:t>Project Status: Spike and </a:t>
            </a:r>
            <a:r>
              <a:rPr lang="en-US"/>
              <a:t>Beg Experiments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1BE76B-4431-D542-A289-0B485211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18" y="1318030"/>
            <a:ext cx="6322692" cy="498130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3C5E331-55F1-0B48-805F-A1F87B52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77" y="1318030"/>
            <a:ext cx="5551715" cy="2286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4289E6-6F01-4D4E-B07C-EDCBEEE11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78" y="4087761"/>
            <a:ext cx="55517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0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2495-154E-5C46-A3A4-6A285BBC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8797-861B-DF44-87E0-7EB6C577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Wet lab experiments (with supplemental modeling)</a:t>
            </a:r>
          </a:p>
          <a:p>
            <a:r>
              <a:rPr lang="en-US" dirty="0"/>
              <a:t>Vesicles</a:t>
            </a:r>
          </a:p>
        </p:txBody>
      </p:sp>
    </p:spTree>
    <p:extLst>
      <p:ext uri="{BB962C8B-B14F-4D97-AF65-F5344CB8AC3E}">
        <p14:creationId xmlns:p14="http://schemas.microsoft.com/office/powerpoint/2010/main" val="428696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7362-FABE-9B4F-B9FF-22F4D94F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F92D-57B2-F844-8EEE-A76B9530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spontaneous vesicle membrane integration of multi-component membrane proteins possible?</a:t>
            </a:r>
          </a:p>
          <a:p>
            <a:pPr lvl="1"/>
            <a:r>
              <a:rPr lang="en-US" sz="2000" dirty="0"/>
              <a:t>Might have to integrate membrane channel (alpha hemolysin) to replenish TXTL within vesicle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96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20_caltech_template" id="{817EC947-AEC5-644A-8AF9-1DC9D3CB0A02}" vid="{EDA96392-5B10-A348-8E1D-BA2D2C975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158</Words>
  <Application>Microsoft Macintosh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Book</vt:lpstr>
      <vt:lpstr>Calibri</vt:lpstr>
      <vt:lpstr>Office Theme</vt:lpstr>
      <vt:lpstr>William Meeting</vt:lpstr>
      <vt:lpstr>TODO</vt:lpstr>
      <vt:lpstr>Assays     Techniques</vt:lpstr>
      <vt:lpstr>PowerPoint Presentation</vt:lpstr>
      <vt:lpstr>Project Status: Spike and Beg Experiments</vt:lpstr>
      <vt:lpstr>Interests</vt:lpstr>
      <vt:lpstr>Possible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Meeting</dc:title>
  <dc:creator>Roychoudhury, Ankita</dc:creator>
  <cp:lastModifiedBy>Roychoudhury, Ankita</cp:lastModifiedBy>
  <cp:revision>24</cp:revision>
  <dcterms:created xsi:type="dcterms:W3CDTF">2020-12-23T18:40:00Z</dcterms:created>
  <dcterms:modified xsi:type="dcterms:W3CDTF">2020-12-23T21:29:03Z</dcterms:modified>
</cp:coreProperties>
</file>