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5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7F0F-B993-C948-8ACF-2E8E2637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include in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534E-255C-5F40-8AC6-3D9C8D5E6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Autoreduce</a:t>
            </a:r>
            <a:r>
              <a:rPr lang="en-US" dirty="0"/>
              <a:t> progress (reduced model)</a:t>
            </a:r>
          </a:p>
          <a:p>
            <a:pPr lvl="1"/>
            <a:r>
              <a:rPr lang="en-US" dirty="0"/>
              <a:t>Comparison between outputs of reduced and unreduced model</a:t>
            </a:r>
            <a:r>
              <a:rPr lang="en-US" dirty="0">
                <a:solidFill>
                  <a:srgbClr val="FF0000"/>
                </a:solidFill>
              </a:rPr>
              <a:t> not good</a:t>
            </a:r>
            <a:endParaRPr lang="en-US" dirty="0"/>
          </a:p>
          <a:p>
            <a:r>
              <a:rPr lang="en-US" dirty="0"/>
              <a:t>Model reduced model with appropriate parameters? </a:t>
            </a:r>
          </a:p>
          <a:p>
            <a:r>
              <a:rPr lang="en-US" b="1" dirty="0"/>
              <a:t>Should you try this in biocrnpyler/bioscrape for the time being?</a:t>
            </a:r>
          </a:p>
          <a:p>
            <a:r>
              <a:rPr lang="en-US" dirty="0"/>
              <a:t>Maybe show some minimal model things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B018-4B20-FE4E-BCCE-7FBA6F30B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Other people you can </a:t>
            </a:r>
            <a:r>
              <a:rPr lang="en-US" dirty="0" err="1"/>
              <a:t>colab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How other’s can use this model (</a:t>
            </a:r>
            <a:r>
              <a:rPr lang="en-US" dirty="0" err="1"/>
              <a:t>subSBML</a:t>
            </a:r>
            <a:r>
              <a:rPr lang="en-US" dirty="0"/>
              <a:t>)</a:t>
            </a:r>
          </a:p>
          <a:p>
            <a:r>
              <a:rPr lang="en-US" dirty="0"/>
              <a:t>Do ATP Synthase Model</a:t>
            </a:r>
          </a:p>
          <a:p>
            <a:pPr lvl="1"/>
            <a:r>
              <a:rPr lang="en-US" dirty="0" err="1"/>
              <a:t>Gro?chemostat</a:t>
            </a:r>
            <a:r>
              <a:rPr lang="en-US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1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Rheostat Machinery - Bioscrape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5.7.2020</a:t>
            </a:r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66007-BDDB-294E-8B02-E6F003F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Bioscrape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C1650D-F933-BC4A-8898-49464EE6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all 3 enzymatic models</a:t>
            </a:r>
          </a:p>
          <a:p>
            <a:r>
              <a:rPr lang="en-US" dirty="0"/>
              <a:t>Understand and get valid parameter values</a:t>
            </a:r>
          </a:p>
          <a:p>
            <a:r>
              <a:rPr lang="en-US" dirty="0"/>
              <a:t>Get units of time and concentration</a:t>
            </a:r>
          </a:p>
          <a:p>
            <a:r>
              <a:rPr lang="en-US" dirty="0"/>
              <a:t>Try to find parameter values where the models look the same</a:t>
            </a:r>
          </a:p>
          <a:p>
            <a:r>
              <a:rPr lang="en-US" dirty="0"/>
              <a:t>Try to pick a model</a:t>
            </a:r>
          </a:p>
        </p:txBody>
      </p:sp>
    </p:spTree>
    <p:extLst>
      <p:ext uri="{BB962C8B-B14F-4D97-AF65-F5344CB8AC3E}">
        <p14:creationId xmlns:p14="http://schemas.microsoft.com/office/powerpoint/2010/main" val="383537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118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Book</vt:lpstr>
      <vt:lpstr>Calibri</vt:lpstr>
      <vt:lpstr>Office Theme</vt:lpstr>
      <vt:lpstr>Project Updates</vt:lpstr>
      <vt:lpstr>Things to include in this</vt:lpstr>
      <vt:lpstr>Rheostat Machinery - Bioscrape</vt:lpstr>
      <vt:lpstr>Bioscrape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7</cp:revision>
  <dcterms:created xsi:type="dcterms:W3CDTF">2020-07-06T13:55:40Z</dcterms:created>
  <dcterms:modified xsi:type="dcterms:W3CDTF">2020-07-08T15:50:08Z</dcterms:modified>
</cp:coreProperties>
</file>