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22" r:id="rId2"/>
    <p:sldId id="324" r:id="rId3"/>
    <p:sldId id="32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2FA68-590E-1A4E-8235-56287E5D53E5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6D06E-8489-134B-BB43-D2B6CD85C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6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6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0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AE7A-CC71-F44B-8DC2-3C50CA454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2132-EAC4-CA41-A9BB-E7177F49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D806-E3A7-334A-B1A0-9FC4ED3B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3C0AE-D277-E34B-8B6B-FE2AD33E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CEF0-62DE-6F4C-90F0-4FA1889E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556F-54E3-954F-A842-E1D24D5A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4E36-703F-8849-A4A8-29E5FC63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4199F-B3EE-8146-8715-0A739686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AA9C-56CC-0F48-BE97-2448C86B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E0489-DF59-5F45-B0FF-233CA2B7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8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8F007-4C0E-1145-A18A-A541CDDE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97801-4648-9849-A89B-A9066C722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15205-B27A-C24D-A348-9C5B9214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A202-490F-4344-B36C-FC6FA827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930E-083B-F242-A405-DEE966FC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2961-12E8-DB43-AED1-8B9E4730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62A8-6666-6F43-987A-862CEF26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CF795-0957-7743-973C-53FCEAAC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A0DD-5AA0-E44D-8B30-46EC9428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9901-BC26-4440-A43B-7C90A0A7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9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B99A-A955-7645-B8C8-0978D9EE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6C381-A60C-6147-ACBF-DEF387BE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90B8-2A94-FA40-A178-06BCC6C3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AA2F-977C-2C47-92AE-42A0F345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32D86-E19A-9747-B877-0F9BBB16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7DB-B105-474E-9445-4DF6005E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E8F9-E8FB-F545-9FCD-E068481D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DEBC3-6A08-6C4E-B0F9-F0C6AEF00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C0AC-8CB7-ED42-B1EC-22A9F4A3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7BA86-4999-7D47-8B7B-06D64BF4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A5311-96BD-3042-90B4-AF108B35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5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4859-F5C6-F348-8B72-E9847AE5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4428-BA34-9D48-AC1B-1E65E384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6C5AA-D01A-6140-9283-127D292D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86497-F726-9345-8646-4B43E1AB3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8ADA2-D344-4942-A287-498414458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CDDD3-82A0-444F-8D07-E76CF27C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57365-1402-C34A-94E7-03AA045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708DD-4ADA-3C47-B47B-D84F76C8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0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5926-7754-BB4F-9FB9-BA565969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6ADDF-301D-064A-BF9F-30C49155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0C719-FFFE-484D-B8AF-62819884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F9173-FF65-224A-A4EB-F22CD321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3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D7CF1-720F-A94B-AADA-E8922613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A4620-71B7-7E4E-97F4-B9E8FB53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0027A-EC7D-3848-B718-0F0A893D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29B0-566B-6C46-AC2E-8E1300DE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71A7-9FB3-3F41-9754-504D7DDB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FBFD7-62F3-E34C-91ED-AF0E4F10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5D26A-FE26-C54E-B6C4-135E59E7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A2756-F64D-894C-B66E-20222100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B8A99-D26D-454C-9EF0-5776D6A2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2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5A2E-61FA-8A41-BB6B-2A325661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898B7-61A6-7B4C-91DA-E969955CE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30B76-A020-FD4A-AB28-7D671431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B5097-1F47-744A-95F2-AD583E7C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9F37-D6C4-8845-A82A-249193C9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47A63-0178-F84A-BFA1-0C3619D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9300E-2F5A-A646-9813-4A11E50D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65A1-4A09-1249-B05D-62F48787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A52AC-4647-5C48-9D01-336F94949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C52E2-C167-074B-8B6D-793FE70E066C}" type="datetimeFigureOut">
              <a:rPr lang="en-US" smtClean="0"/>
              <a:t>6/24/20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4BE4-B9D8-1A42-A276-75A527B08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3BF5-6B99-C04F-AB96-CBCA40B94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6D68-5EC7-D84B-A899-CF8F3256A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-35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Bowie Lab Experimental Data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F9CE389-41F8-694C-88C4-23467FD3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1" y="1133320"/>
            <a:ext cx="5584190" cy="2529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5DF4-EE01-3546-858E-BF141DB56671}"/>
              </a:ext>
            </a:extLst>
          </p:cNvPr>
          <p:cNvSpPr txBox="1"/>
          <p:nvPr/>
        </p:nvSpPr>
        <p:spPr>
          <a:xfrm>
            <a:off x="6457950" y="6596390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data: Opgenorth et al., 2017, Nature Chemical Biology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673C0-8BE2-1643-8E87-DBFB10BD16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79601" y="2397901"/>
            <a:ext cx="906949" cy="126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F6106-A6A1-0541-8BFF-E4CB1DF5F419}"/>
              </a:ext>
            </a:extLst>
          </p:cNvPr>
          <p:cNvSpPr txBox="1"/>
          <p:nvPr/>
        </p:nvSpPr>
        <p:spPr>
          <a:xfrm>
            <a:off x="6389370" y="2753192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Book" panose="02000503020000020003" pitchFamily="2" charset="0"/>
              </a:rPr>
              <a:t>Digitizeit</a:t>
            </a:r>
            <a:endParaRPr lang="en-US" sz="1200" dirty="0">
              <a:latin typeface="Avenir Book" panose="02000503020000020003" pitchFamily="2" charset="0"/>
            </a:endParaRP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9868CB2C-DC47-BA42-8E19-6EC847A4E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920" y="4029070"/>
            <a:ext cx="2857500" cy="2222500"/>
          </a:xfrm>
          <a:prstGeom prst="rect">
            <a:avLst/>
          </a:prstGeom>
        </p:spPr>
      </p:pic>
      <p:pic>
        <p:nvPicPr>
          <p:cNvPr id="15" name="Picture 14" descr="A close up of a mans face&#10;&#10;Description automatically generated">
            <a:extLst>
              <a:ext uri="{FF2B5EF4-FFF2-40B4-BE49-F238E27FC236}">
                <a16:creationId xmlns:a16="http://schemas.microsoft.com/office/drawing/2014/main" id="{F7088022-DEFF-E047-A330-F9B183005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4420" y="4029070"/>
            <a:ext cx="2857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7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-35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Bowie Lab Experimental Data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5DF4-EE01-3546-858E-BF141DB56671}"/>
              </a:ext>
            </a:extLst>
          </p:cNvPr>
          <p:cNvSpPr txBox="1"/>
          <p:nvPr/>
        </p:nvSpPr>
        <p:spPr>
          <a:xfrm>
            <a:off x="6457950" y="6596390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data: Opgenorth et al., 2017, Nature Chemical Biology</a:t>
            </a:r>
          </a:p>
        </p:txBody>
      </p:sp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9868CB2C-DC47-BA42-8E19-6EC847A4E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" y="1206500"/>
            <a:ext cx="2857500" cy="2222500"/>
          </a:xfrm>
          <a:prstGeom prst="rect">
            <a:avLst/>
          </a:prstGeom>
        </p:spPr>
      </p:pic>
      <p:pic>
        <p:nvPicPr>
          <p:cNvPr id="15" name="Picture 14" descr="A close up of a mans face&#10;&#10;Description automatically generated">
            <a:extLst>
              <a:ext uri="{FF2B5EF4-FFF2-40B4-BE49-F238E27FC236}">
                <a16:creationId xmlns:a16="http://schemas.microsoft.com/office/drawing/2014/main" id="{F7088022-DEFF-E047-A330-F9B18300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620" y="1206500"/>
            <a:ext cx="2857500" cy="222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12EF4-5C2E-5746-BB16-653B222844FB}"/>
                  </a:ext>
                </a:extLst>
              </p:cNvPr>
              <p:cNvSpPr txBox="1"/>
              <p:nvPr/>
            </p:nvSpPr>
            <p:spPr>
              <a:xfrm>
                <a:off x="7171208" y="2546819"/>
                <a:ext cx="1070999" cy="405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Avenir Book" panose="02000503020000020003" pitchFamily="2" charset="0"/>
                  </a:rPr>
                  <a:t>Rate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212EF4-5C2E-5746-BB16-653B22284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208" y="2546819"/>
                <a:ext cx="1070999" cy="405817"/>
              </a:xfrm>
              <a:prstGeom prst="rect">
                <a:avLst/>
              </a:prstGeom>
              <a:blipFill>
                <a:blip r:embed="rId6"/>
                <a:stretch>
                  <a:fillRect l="-12941" t="-6250" r="-1176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FDE08A23-AF7F-FD4B-985B-1876194BB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9193" y="3905364"/>
            <a:ext cx="2857500" cy="2222500"/>
          </a:xfrm>
          <a:prstGeom prst="rect">
            <a:avLst/>
          </a:prstGeom>
        </p:spPr>
      </p:pic>
      <p:pic>
        <p:nvPicPr>
          <p:cNvPr id="12" name="Picture 11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9F486EA-98CC-DD47-94FC-AD62280DF3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6693" y="3905364"/>
            <a:ext cx="2857500" cy="22225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781164-A397-DF46-BA49-39F86949B633}"/>
              </a:ext>
            </a:extLst>
          </p:cNvPr>
          <p:cNvCxnSpPr>
            <a:cxnSpLocks/>
          </p:cNvCxnSpPr>
          <p:nvPr/>
        </p:nvCxnSpPr>
        <p:spPr>
          <a:xfrm>
            <a:off x="6373125" y="2402601"/>
            <a:ext cx="906949" cy="126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-35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Bowie Lab Experimental Data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D791AC-EBFB-6148-A66B-03F9B2A36700}"/>
                  </a:ext>
                </a:extLst>
              </p:cNvPr>
              <p:cNvSpPr txBox="1"/>
              <p:nvPr/>
            </p:nvSpPr>
            <p:spPr>
              <a:xfrm>
                <a:off x="6208901" y="2229205"/>
                <a:ext cx="21087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MLE for Glucose: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=1.18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=6.368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D791AC-EBFB-6148-A66B-03F9B2A36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901" y="2229205"/>
                <a:ext cx="2108782" cy="584775"/>
              </a:xfrm>
              <a:prstGeom prst="rect">
                <a:avLst/>
              </a:prstGeom>
              <a:blipFill>
                <a:blip r:embed="rId4"/>
                <a:stretch>
                  <a:fillRect l="-1198"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11DF1222-D0A1-204F-AE0B-609E805BC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4" y="3753496"/>
            <a:ext cx="2540000" cy="1905000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:a16="http://schemas.microsoft.com/office/drawing/2014/main" id="{1A0AEBE1-CBB9-5348-ACBA-1706D79BF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200" y="3753496"/>
            <a:ext cx="2540000" cy="1905000"/>
          </a:xfrm>
          <a:prstGeom prst="rect">
            <a:avLst/>
          </a:prstGeom>
        </p:spPr>
      </p:pic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CD88ED6B-94E6-3D4F-91F7-5395FF3A4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8200" y="1587500"/>
            <a:ext cx="2540000" cy="1905000"/>
          </a:xfrm>
          <a:prstGeom prst="rect">
            <a:avLst/>
          </a:prstGeom>
        </p:spPr>
      </p:pic>
      <p:pic>
        <p:nvPicPr>
          <p:cNvPr id="26" name="Picture 25" descr="A close up of a map&#10;&#10;Description automatically generated">
            <a:extLst>
              <a:ext uri="{FF2B5EF4-FFF2-40B4-BE49-F238E27FC236}">
                <a16:creationId xmlns:a16="http://schemas.microsoft.com/office/drawing/2014/main" id="{75B8E63C-6139-EA4B-873F-A746EA8616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814" y="1587500"/>
            <a:ext cx="2540000" cy="190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CE4DA-4362-B848-83BA-343A44E06D62}"/>
                  </a:ext>
                </a:extLst>
              </p:cNvPr>
              <p:cNvSpPr txBox="1"/>
              <p:nvPr/>
            </p:nvSpPr>
            <p:spPr>
              <a:xfrm>
                <a:off x="8998030" y="2038363"/>
                <a:ext cx="2581156" cy="13906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Neg Binomial parameters:</a:t>
                </a:r>
              </a:p>
              <a:p>
                <a:endParaRPr lang="en-US" sz="1600" dirty="0">
                  <a:latin typeface="Avenir Book" panose="02000503020000020003" pitchFamily="2" charset="0"/>
                </a:endParaRPr>
              </a:p>
              <a:p>
                <a:r>
                  <a:rPr lang="en-US" sz="1600" dirty="0">
                    <a:latin typeface="Avenir Book" panose="02000503020000020003" pitchFamily="2" charset="0"/>
                  </a:rPr>
                  <a:t>Mean: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600" dirty="0">
                  <a:latin typeface="Avenir Book" panose="02000503020000020003" pitchFamily="2" charset="0"/>
                </a:endParaRPr>
              </a:p>
              <a:p>
                <a:r>
                  <a:rPr lang="en-US" sz="1600" dirty="0">
                    <a:latin typeface="Avenir Book" panose="02000503020000020003" pitchFamily="2" charset="0"/>
                  </a:rPr>
                  <a:t>Variance: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CE4DA-4362-B848-83BA-343A44E06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30" y="2038363"/>
                <a:ext cx="2581156" cy="1390637"/>
              </a:xfrm>
              <a:prstGeom prst="rect">
                <a:avLst/>
              </a:prstGeom>
              <a:blipFill>
                <a:blip r:embed="rId9"/>
                <a:stretch>
                  <a:fillRect l="-976" t="-18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065C33-5E23-4048-A1E7-227333484AB0}"/>
                  </a:ext>
                </a:extLst>
              </p:cNvPr>
              <p:cNvSpPr txBox="1"/>
              <p:nvPr/>
            </p:nvSpPr>
            <p:spPr>
              <a:xfrm>
                <a:off x="6169081" y="4121221"/>
                <a:ext cx="21486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MLE for Isobutanol: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=0.80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=8.791</m:t>
                      </m:r>
                    </m:oMath>
                  </m:oMathPara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065C33-5E23-4048-A1E7-227333484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081" y="4121221"/>
                <a:ext cx="2148602" cy="584775"/>
              </a:xfrm>
              <a:prstGeom prst="rect">
                <a:avLst/>
              </a:prstGeom>
              <a:blipFill>
                <a:blip r:embed="rId10"/>
                <a:stretch>
                  <a:fillRect l="-1176"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6AE500-D5E9-EA42-B9A2-9EB2D07B22CD}"/>
                  </a:ext>
                </a:extLst>
              </p:cNvPr>
              <p:cNvSpPr txBox="1"/>
              <p:nvPr/>
            </p:nvSpPr>
            <p:spPr>
              <a:xfrm>
                <a:off x="8998030" y="3816364"/>
                <a:ext cx="2896242" cy="12227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venir Book" panose="02000503020000020003" pitchFamily="2" charset="0"/>
                  </a:rPr>
                  <a:t>Neg Binomial story:</a:t>
                </a:r>
              </a:p>
              <a:p>
                <a:endParaRPr lang="en-US" sz="1600" dirty="0">
                  <a:latin typeface="Avenir Book" panose="02000503020000020003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Avenir Book" panose="02000503020000020003" pitchFamily="2" charset="0"/>
                  </a:rPr>
                  <a:t> = desired num of successes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sz="1600" dirty="0">
                    <a:latin typeface="Avenir Book" panose="02000503020000020003" pitchFamily="2" charset="0"/>
                  </a:rPr>
                  <a:t>= probability of 1 success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6AE500-D5E9-EA42-B9A2-9EB2D07B2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30" y="3816364"/>
                <a:ext cx="2896242" cy="1222771"/>
              </a:xfrm>
              <a:prstGeom prst="rect">
                <a:avLst/>
              </a:prstGeom>
              <a:blipFill>
                <a:blip r:embed="rId11"/>
                <a:stretch>
                  <a:fillRect l="-870" t="-1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00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339</Words>
  <Application>Microsoft Macintosh PowerPoint</Application>
  <PresentationFormat>Widescreen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Book</vt:lpstr>
      <vt:lpstr>Calibri</vt:lpstr>
      <vt:lpstr>Calibri Light</vt:lpstr>
      <vt:lpstr>Cambria Math</vt:lpstr>
      <vt:lpstr>Office Theme</vt:lpstr>
      <vt:lpstr>Model Bowie Lab Experimental Data</vt:lpstr>
      <vt:lpstr>Model Bowie Lab Experimental Data</vt:lpstr>
      <vt:lpstr>Model Bowie Lab Experimental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Roychoudhury, Ankita</dc:creator>
  <cp:lastModifiedBy>Roychoudhury, Ankita</cp:lastModifiedBy>
  <cp:revision>12</cp:revision>
  <dcterms:created xsi:type="dcterms:W3CDTF">2020-06-24T23:52:53Z</dcterms:created>
  <dcterms:modified xsi:type="dcterms:W3CDTF">2020-06-25T15:48:30Z</dcterms:modified>
</cp:coreProperties>
</file>