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9" r:id="rId4"/>
    <p:sldId id="261" r:id="rId5"/>
    <p:sldId id="327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328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D02"/>
    <a:srgbClr val="00A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2"/>
    <p:restoredTop sz="78912"/>
  </p:normalViewPr>
  <p:slideViewPr>
    <p:cSldViewPr snapToGrid="0" snapToObjects="1">
      <p:cViewPr varScale="1">
        <p:scale>
          <a:sx n="100" d="100"/>
          <a:sy n="100" d="100"/>
        </p:scale>
        <p:origin x="26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2B905-3FD8-2942-AB12-6B3360B55AB8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2522-F24A-B14B-BB2C-B2644376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context of synthetic cell</a:t>
            </a:r>
          </a:p>
          <a:p>
            <a:endParaRPr lang="en-US" dirty="0"/>
          </a:p>
          <a:p>
            <a:r>
              <a:rPr lang="en-US" dirty="0"/>
              <a:t>How link to other peoples</a:t>
            </a:r>
          </a:p>
          <a:p>
            <a:endParaRPr lang="en-US" dirty="0"/>
          </a:p>
          <a:p>
            <a:r>
              <a:rPr lang="en-US" dirty="0"/>
              <a:t>Other things for syn cell that could integrate, subsystem of component within a syn cell that has other stuff going on (from DOD PROPOSAL)</a:t>
            </a:r>
          </a:p>
          <a:p>
            <a:endParaRPr lang="en-US" dirty="0"/>
          </a:p>
          <a:p>
            <a:r>
              <a:rPr lang="en-US" dirty="0"/>
              <a:t>Have to try to get someone else’s model and get it to work</a:t>
            </a:r>
          </a:p>
          <a:p>
            <a:r>
              <a:rPr lang="en-US" dirty="0"/>
              <a:t> peter + Ankita? Reach out to see energy regeneration</a:t>
            </a:r>
          </a:p>
          <a:p>
            <a:endParaRPr lang="en-US" dirty="0"/>
          </a:p>
          <a:p>
            <a:r>
              <a:rPr lang="en-US" dirty="0"/>
              <a:t>One slide with whatever your project is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Synthetic Cell Meeting 7.15.2020</a:t>
            </a:r>
          </a:p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D95D88-3A02-D240-9CE3-DF4D20931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787-9D1B-CB4D-91C9-BFAC7FBF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Rheostat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0656-1C2E-9E4F-A983-4671F2FA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Planning </a:t>
            </a:r>
          </a:p>
          <a:p>
            <a:r>
              <a:rPr lang="en-US" dirty="0"/>
              <a:t>Accurate enzyme kinetics</a:t>
            </a:r>
          </a:p>
          <a:p>
            <a:r>
              <a:rPr lang="en-US" dirty="0" err="1"/>
              <a:t>nOt</a:t>
            </a:r>
            <a:r>
              <a:rPr lang="en-US" dirty="0"/>
              <a:t> enough information</a:t>
            </a:r>
          </a:p>
          <a:p>
            <a:r>
              <a:rPr lang="en-US" dirty="0"/>
              <a:t>Lot of enzymes in experiment</a:t>
            </a:r>
          </a:p>
          <a:p>
            <a:r>
              <a:rPr lang="en-US" dirty="0">
                <a:solidFill>
                  <a:srgbClr val="FF0000"/>
                </a:solidFill>
              </a:rPr>
              <a:t>Could affect transcription, translation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Look into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B32-4972-D542-AA54-17F1B40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other people to use /how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B1F6-DC45-4644-811C-CC1516A0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err="1"/>
              <a:t>dod</a:t>
            </a:r>
            <a:r>
              <a:rPr lang="en-US" dirty="0"/>
              <a:t>  proposal schematic s</a:t>
            </a:r>
          </a:p>
          <a:p>
            <a:r>
              <a:rPr lang="en-US" dirty="0"/>
              <a:t>SUBSBML Model</a:t>
            </a:r>
          </a:p>
          <a:p>
            <a:r>
              <a:rPr lang="en-US" dirty="0"/>
              <a:t>Companionship with </a:t>
            </a:r>
            <a:r>
              <a:rPr lang="en-US" dirty="0" err="1"/>
              <a:t>Agrima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 collaboration w </a:t>
            </a:r>
            <a:r>
              <a:rPr lang="en-US" dirty="0" err="1">
                <a:solidFill>
                  <a:srgbClr val="FF0000"/>
                </a:solidFill>
              </a:rPr>
              <a:t>agrima</a:t>
            </a:r>
            <a:r>
              <a:rPr lang="en-US" dirty="0">
                <a:solidFill>
                  <a:srgbClr val="FF0000"/>
                </a:solidFill>
              </a:rPr>
              <a:t>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9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synthase model/roadmap/progress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BB89-A2BF-D54E-B490-282302C6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Attach ODE’s of Current Model</a:t>
            </a:r>
          </a:p>
          <a:p>
            <a:pPr lvl="1"/>
            <a:r>
              <a:rPr lang="en-US" dirty="0" err="1"/>
              <a:t>uFuture</a:t>
            </a:r>
            <a:r>
              <a:rPr lang="en-US" dirty="0"/>
              <a:t>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9589-66BD-0B46-9A5D-8269642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F3C8-C846-0343-A706-492C73AF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others!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  <a:r>
              <a:rPr lang="en-US" dirty="0">
                <a:solidFill>
                  <a:srgbClr val="FF0000"/>
                </a:solidFill>
              </a:rPr>
              <a:t> not good</a:t>
            </a:r>
            <a:endParaRPr lang="en-US" dirty="0"/>
          </a:p>
          <a:p>
            <a:r>
              <a:rPr lang="en-US" dirty="0"/>
              <a:t>Model reduced model with appropriate parameters? </a:t>
            </a:r>
          </a:p>
          <a:p>
            <a:r>
              <a:rPr lang="en-US" b="1" strike="sngStrike" dirty="0"/>
              <a:t>Should you try this in biocrnpyler/bioscrape for the time being?</a:t>
            </a:r>
          </a:p>
          <a:p>
            <a:r>
              <a:rPr lang="en-US" dirty="0"/>
              <a:t>Maybe show some minimal model things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Gro simulation for fun</a:t>
            </a:r>
          </a:p>
          <a:p>
            <a:pPr lvl="2"/>
            <a:r>
              <a:rPr lang="en-US" dirty="0"/>
              <a:t>Includes dilution/division, doesn’t happen in liposomes</a:t>
            </a:r>
          </a:p>
          <a:p>
            <a:pPr lvl="1"/>
            <a:endParaRPr lang="en-US" dirty="0"/>
          </a:p>
          <a:p>
            <a:r>
              <a:rPr lang="en-US" dirty="0"/>
              <a:t>Include phases like peter (roadmap)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3654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 (?)</a:t>
            </a:r>
          </a:p>
        </p:txBody>
      </p:sp>
    </p:spTree>
    <p:extLst>
      <p:ext uri="{BB962C8B-B14F-4D97-AF65-F5344CB8AC3E}">
        <p14:creationId xmlns:p14="http://schemas.microsoft.com/office/powerpoint/2010/main" val="134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295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Model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D292-12F9-4C4D-AB7F-B961FBC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Rheostat Model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BC36EF-02F5-FB44-9405-672EC9DCB4F3}"/>
              </a:ext>
            </a:extLst>
          </p:cNvPr>
          <p:cNvGrpSpPr/>
          <p:nvPr/>
        </p:nvGrpSpPr>
        <p:grpSpPr>
          <a:xfrm>
            <a:off x="460357" y="2455322"/>
            <a:ext cx="11506601" cy="2329568"/>
            <a:chOff x="536557" y="3661822"/>
            <a:chExt cx="11506601" cy="2329568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2F049C7-EA5D-D748-932D-3BB47C606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9335" y="3705390"/>
              <a:ext cx="4114800" cy="228600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B57EE5-DE27-4243-8802-8F77C378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678" y="3795488"/>
              <a:ext cx="1954402" cy="20283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F65531-522B-EC44-BAEE-894066FD7E3B}"/>
                </a:ext>
              </a:extLst>
            </p:cNvPr>
            <p:cNvSpPr txBox="1"/>
            <p:nvPr/>
          </p:nvSpPr>
          <p:spPr>
            <a:xfrm>
              <a:off x="6834487" y="5074862"/>
              <a:ext cx="1054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53BDE"/>
                  </a:solidFill>
                  <a:latin typeface="Avenir Book" panose="02000503020000020003" pitchFamily="2" charset="0"/>
                </a:rPr>
                <a:t>414.6</a:t>
              </a:r>
            </a:p>
          </p:txBody>
        </p:sp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CCD1CDA-C813-DD4A-A447-C871AD700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557" y="3705390"/>
              <a:ext cx="4114800" cy="2286000"/>
            </a:xfrm>
            <a:prstGeom prst="rect">
              <a:avLst/>
            </a:prstGeom>
          </p:spPr>
        </p:pic>
        <p:pic>
          <p:nvPicPr>
            <p:cNvPr id="9" name="Picture 8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6D9FE994-015B-CC40-A275-591E0F639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1045" y="3661822"/>
              <a:ext cx="1212113" cy="2294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8E3-3B40-3E42-AAEA-173219EF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autoReduce</a:t>
            </a:r>
            <a:r>
              <a:rPr lang="en-US" sz="3200" b="1" dirty="0"/>
              <a:t> progress/issues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8C8D83E-9352-B544-AA22-108BB5ED4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SBML to ODE</a:t>
            </a:r>
          </a:p>
          <a:p>
            <a:r>
              <a:rPr lang="en-US" dirty="0">
                <a:solidFill>
                  <a:srgbClr val="FF0000"/>
                </a:solidFill>
              </a:rPr>
              <a:t>Attach pictures of different reduced </a:t>
            </a:r>
            <a:r>
              <a:rPr lang="en-US" dirty="0" err="1">
                <a:solidFill>
                  <a:srgbClr val="FF0000"/>
                </a:solidFill>
              </a:rPr>
              <a:t>mdoels</a:t>
            </a:r>
            <a:r>
              <a:rPr lang="en-US" dirty="0">
                <a:solidFill>
                  <a:srgbClr val="FF0000"/>
                </a:solidFill>
              </a:rPr>
              <a:t>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6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00C-79EE-E54D-9F6A-E7483B49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model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6E4-2B8E-7E40-A032-37CF402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pics from one notebook (two rates)</a:t>
            </a:r>
          </a:p>
          <a:p>
            <a:r>
              <a:rPr lang="en-US" dirty="0"/>
              <a:t>Can you find data from other places? (NO)</a:t>
            </a:r>
          </a:p>
          <a:p>
            <a:r>
              <a:rPr lang="en-US" dirty="0">
                <a:solidFill>
                  <a:srgbClr val="FF0000"/>
                </a:solidFill>
              </a:rPr>
              <a:t>Attach pictures of two rate constants here</a:t>
            </a:r>
          </a:p>
        </p:txBody>
      </p:sp>
    </p:spTree>
    <p:extLst>
      <p:ext uri="{BB962C8B-B14F-4D97-AF65-F5344CB8AC3E}">
        <p14:creationId xmlns:p14="http://schemas.microsoft.com/office/powerpoint/2010/main" val="134190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34E0-D3C4-C242-AA6F-5FE7C195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rheostat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7B6C-56CA-ED41-A665-2F262218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current minimal parameters in reduced?? Not sure if you are here yet</a:t>
            </a:r>
          </a:p>
          <a:p>
            <a:r>
              <a:rPr lang="en-US" dirty="0">
                <a:solidFill>
                  <a:srgbClr val="FF0000"/>
                </a:solidFill>
              </a:rPr>
              <a:t>Either say you are looking for more values/research/ and skip or try to see if you get more wholistic model</a:t>
            </a:r>
          </a:p>
        </p:txBody>
      </p:sp>
    </p:spTree>
    <p:extLst>
      <p:ext uri="{BB962C8B-B14F-4D97-AF65-F5344CB8AC3E}">
        <p14:creationId xmlns:p14="http://schemas.microsoft.com/office/powerpoint/2010/main" val="256851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500</Words>
  <Application>Microsoft Macintosh PowerPoint</Application>
  <PresentationFormat>Widescreen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Things to include in this</vt:lpstr>
      <vt:lpstr>Goal: ATP Life Extension in Synthetic Cells</vt:lpstr>
      <vt:lpstr>Roadmap</vt:lpstr>
      <vt:lpstr>Model Overview</vt:lpstr>
      <vt:lpstr>Rheostat Model Output</vt:lpstr>
      <vt:lpstr>autoReduce progress/issues</vt:lpstr>
      <vt:lpstr>Minimal model progress</vt:lpstr>
      <vt:lpstr>Putting rheostat it all together</vt:lpstr>
      <vt:lpstr>Rheostat concerns</vt:lpstr>
      <vt:lpstr>For other people to use /how to use</vt:lpstr>
      <vt:lpstr>ATP synthase model/roadmap/progress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29</cp:revision>
  <dcterms:created xsi:type="dcterms:W3CDTF">2020-07-06T13:55:40Z</dcterms:created>
  <dcterms:modified xsi:type="dcterms:W3CDTF">2020-07-12T14:12:29Z</dcterms:modified>
</cp:coreProperties>
</file>