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9" r:id="rId4"/>
    <p:sldId id="270" r:id="rId5"/>
    <p:sldId id="271" r:id="rId6"/>
    <p:sldId id="334" r:id="rId7"/>
    <p:sldId id="272" r:id="rId8"/>
    <p:sldId id="335" r:id="rId9"/>
    <p:sldId id="260" r:id="rId10"/>
    <p:sldId id="336" r:id="rId11"/>
    <p:sldId id="298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5"/>
    <p:restoredTop sz="96208"/>
  </p:normalViewPr>
  <p:slideViewPr>
    <p:cSldViewPr snapToGrid="0" snapToObjects="1">
      <p:cViewPr>
        <p:scale>
          <a:sx n="105" d="100"/>
          <a:sy n="105" d="100"/>
        </p:scale>
        <p:origin x="4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proton gradient mechanism</a:t>
            </a:r>
          </a:p>
          <a:p>
            <a:r>
              <a:rPr lang="en-US" dirty="0" err="1"/>
              <a:t>scipy.odeint</a:t>
            </a:r>
            <a:r>
              <a:rPr lang="en-US" dirty="0"/>
              <a:t>() custom function to collaborate with </a:t>
            </a:r>
            <a:r>
              <a:rPr lang="en-US" dirty="0" err="1"/>
              <a:t>BioCRNPyler</a:t>
            </a:r>
            <a:r>
              <a:rPr lang="en-US" dirty="0"/>
              <a:t> (through SBML?)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 presentation</a:t>
            </a:r>
          </a:p>
          <a:p>
            <a:r>
              <a:rPr lang="en-US" dirty="0"/>
              <a:t>Grad school update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FD4-7710-A146-9B14-AD7C836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want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4B8-0B37-964B-A006-7193061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research updates/next steps</a:t>
            </a:r>
          </a:p>
          <a:p>
            <a:pPr lvl="1"/>
            <a:r>
              <a:rPr lang="en-US" dirty="0" err="1"/>
              <a:t>Atp</a:t>
            </a:r>
            <a:r>
              <a:rPr lang="en-US" dirty="0"/>
              <a:t> synthase steps </a:t>
            </a:r>
          </a:p>
          <a:p>
            <a:pPr lvl="1"/>
            <a:r>
              <a:rPr lang="en-US" dirty="0"/>
              <a:t>Add protein maturation (</a:t>
            </a:r>
            <a:r>
              <a:rPr lang="en-US" dirty="0" err="1"/>
              <a:t>zoila’s</a:t>
            </a:r>
            <a:r>
              <a:rPr lang="en-US" dirty="0"/>
              <a:t> stuff)</a:t>
            </a:r>
          </a:p>
          <a:p>
            <a:pPr lvl="1"/>
            <a:r>
              <a:rPr lang="en-US" dirty="0"/>
              <a:t>Export SBML for ATP?</a:t>
            </a:r>
          </a:p>
          <a:p>
            <a:pPr lvl="1"/>
            <a:r>
              <a:rPr lang="en-US" dirty="0"/>
              <a:t>What mechanism to use for proton gradient</a:t>
            </a:r>
          </a:p>
          <a:p>
            <a:pPr lvl="1"/>
            <a:r>
              <a:rPr lang="en-US" dirty="0"/>
              <a:t>Conclusion for rheostat model?</a:t>
            </a:r>
          </a:p>
          <a:p>
            <a:pPr lvl="1"/>
            <a:endParaRPr lang="en-US" dirty="0"/>
          </a:p>
          <a:p>
            <a:r>
              <a:rPr lang="en-US" dirty="0"/>
              <a:t>Recommendation for grad schools, fellowships that have different deadlines for students</a:t>
            </a:r>
          </a:p>
          <a:p>
            <a:r>
              <a:rPr lang="en-US" dirty="0"/>
              <a:t>Return to RESEARCH!! </a:t>
            </a:r>
          </a:p>
          <a:p>
            <a:r>
              <a:rPr lang="en-US" dirty="0"/>
              <a:t>Surf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2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7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8B25-6668-D74E-B854-001DBEA2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1219200" y="5974080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86360"/>
              </p:ext>
            </p:extLst>
          </p:nvPr>
        </p:nvGraphicFramePr>
        <p:xfrm>
          <a:off x="377668" y="1032586"/>
          <a:ext cx="1112921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23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3089806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3467120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2017)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451</Words>
  <Application>Microsoft Macintosh PowerPoint</Application>
  <PresentationFormat>Widescreen</PresentationFormat>
  <Paragraphs>103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Book</vt:lpstr>
      <vt:lpstr>Calibri</vt:lpstr>
      <vt:lpstr>Office Theme</vt:lpstr>
      <vt:lpstr>Project Updates</vt:lpstr>
      <vt:lpstr>Things I want to talk about</vt:lpstr>
      <vt:lpstr>Goal: ATP Life Extension in Synthetic Cells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25</cp:revision>
  <dcterms:created xsi:type="dcterms:W3CDTF">2020-07-15T19:06:26Z</dcterms:created>
  <dcterms:modified xsi:type="dcterms:W3CDTF">2020-07-17T22:15:42Z</dcterms:modified>
</cp:coreProperties>
</file>