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11"/>
    <p:restoredTop sz="96208"/>
  </p:normalViewPr>
  <p:slideViewPr>
    <p:cSldViewPr snapToGrid="0" snapToObjects="1">
      <p:cViewPr varScale="1">
        <p:scale>
          <a:sx n="127" d="100"/>
          <a:sy n="127" d="100"/>
        </p:scale>
        <p:origin x="136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35112AE3-33F5-CB4A-8F18-4A2C376179C1}" type="datetimeFigureOut">
              <a:rPr lang="en-US" smtClean="0"/>
              <a:pPr>
                <a:defRPr/>
              </a:pPr>
              <a:t>6/20/20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C249100C-E46F-1741-9046-9C10E26E9E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A8F040D6-BCD8-2342-9FA5-A37AB6D38B92}" type="datetimeFigureOut">
              <a:rPr lang="en-US" smtClean="0"/>
              <a:pPr>
                <a:defRPr/>
              </a:pPr>
              <a:t>6/20/20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ED007FB2-0B93-1440-B316-F7D077EA6B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1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B9A513D6-B863-1F4E-B254-78445707283B}" type="datetimeFigureOut">
              <a:rPr lang="en-US" smtClean="0"/>
              <a:pPr>
                <a:defRPr/>
              </a:pPr>
              <a:t>6/20/20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9ABE6-2591-534D-804A-AA2321DD1F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4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20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800"/>
            </a:lvl4pPr>
            <a:lvl5pPr>
              <a:defRPr sz="18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4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20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8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8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BD55E3F2-7A94-D144-AE3E-C350078456B8}" type="datetimeFigureOut">
              <a:rPr lang="en-US" smtClean="0"/>
              <a:pPr>
                <a:defRPr/>
              </a:pPr>
              <a:t>6/20/20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6E2FAF06-2ECC-0542-AEF2-0C72032D386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0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18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6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6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0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18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6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6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48DF3A5A-49D2-124B-822B-D0A61136BEBA}" type="datetimeFigureOut">
              <a:rPr lang="en-US" smtClean="0"/>
              <a:pPr>
                <a:defRPr/>
              </a:pPr>
              <a:t>6/20/20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F42CEB2-ABCE-0C4D-9008-F1E2A5CADA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88B70-DE7E-484D-9649-53DD626C5424}" type="datetimeFigureOut">
              <a:rPr lang="en-US"/>
              <a:pPr>
                <a:defRPr/>
              </a:pPr>
              <a:t>6/20/20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B8B50-CD79-DC41-AC08-5CB27CEFC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5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36C30-3091-FD4A-92B6-8C1F33D17235}" type="datetimeFigureOut">
              <a:rPr lang="en-US"/>
              <a:pPr>
                <a:defRPr/>
              </a:pPr>
              <a:t>6/20/20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F3C21-AC88-014D-8E4F-1842E2844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8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24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20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20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6D172-0DF9-1B45-B7DC-702877866F64}" type="datetimeFigureOut">
              <a:rPr lang="en-US"/>
              <a:pPr>
                <a:defRPr/>
              </a:pPr>
              <a:t>6/20/20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70C11-08F6-C245-996C-67C089C89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15EFD-0AC6-B449-A2DA-D28D79027907}" type="datetimeFigureOut">
              <a:rPr lang="en-US"/>
              <a:pPr>
                <a:defRPr/>
              </a:pPr>
              <a:t>6/20/20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AD24F-1CA9-1C40-A2AF-210F0E20D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EDC73A6-0672-FF46-9C2C-6BFE514DB13C}"/>
              </a:ext>
            </a:extLst>
          </p:cNvPr>
          <p:cNvSpPr txBox="1">
            <a:spLocks/>
          </p:cNvSpPr>
          <p:nvPr/>
        </p:nvSpPr>
        <p:spPr>
          <a:xfrm>
            <a:off x="0" y="2483817"/>
            <a:ext cx="9144000" cy="94518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800" dirty="0">
                <a:latin typeface="Avenir Book" panose="02000503020000020003" pitchFamily="2" charset="0"/>
              </a:rPr>
              <a:t>ATP Life Extension in Synthetic Cells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66F30E7-EC05-1641-B945-7977F560D930}"/>
              </a:ext>
            </a:extLst>
          </p:cNvPr>
          <p:cNvSpPr txBox="1">
            <a:spLocks/>
          </p:cNvSpPr>
          <p:nvPr/>
        </p:nvSpPr>
        <p:spPr>
          <a:xfrm>
            <a:off x="0" y="3089276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Avenir Book" panose="02000503020000020003" pitchFamily="2" charset="0"/>
              </a:rPr>
              <a:t>Ankita Roychoudhury</a:t>
            </a:r>
          </a:p>
          <a:p>
            <a:pPr marL="0" indent="0" algn="ctr">
              <a:buNone/>
            </a:pPr>
            <a:r>
              <a:rPr lang="en-US" sz="2400" dirty="0">
                <a:latin typeface="Avenir Book" panose="02000503020000020003" pitchFamily="2" charset="0"/>
              </a:rPr>
              <a:t>Murray Lab</a:t>
            </a:r>
          </a:p>
          <a:p>
            <a:pPr marL="0" indent="0" algn="ctr">
              <a:buNone/>
            </a:pPr>
            <a:r>
              <a:rPr lang="en-US" sz="2400" dirty="0">
                <a:latin typeface="Avenir Book" panose="02000503020000020003" pitchFamily="2" charset="0"/>
              </a:rPr>
              <a:t>6.21.2020</a:t>
            </a:r>
          </a:p>
          <a:p>
            <a:pPr algn="ctr"/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4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A9C9F4-F1DF-A04C-86DB-7361E5B9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2418"/>
            <a:ext cx="3854380" cy="16429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latin typeface="Avenir Book" panose="02000503020000020003" pitchFamily="2" charset="0"/>
              </a:rPr>
              <a:t>Goal: ATP Life Extension in Synthetic Cells by Regeneration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84FE02-05B1-A241-B897-533558769E5F}"/>
              </a:ext>
            </a:extLst>
          </p:cNvPr>
          <p:cNvGrpSpPr/>
          <p:nvPr/>
        </p:nvGrpSpPr>
        <p:grpSpPr>
          <a:xfrm>
            <a:off x="411850" y="2515379"/>
            <a:ext cx="3854380" cy="2243629"/>
            <a:chOff x="2673543" y="2305946"/>
            <a:chExt cx="6358945" cy="3897417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DD6D9EE-2B81-1B4A-9C6C-725A28441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44C6A6-FFF4-8C44-AB89-14BB70798363}"/>
                </a:ext>
              </a:extLst>
            </p:cNvPr>
            <p:cNvSpPr txBox="1"/>
            <p:nvPr/>
          </p:nvSpPr>
          <p:spPr>
            <a:xfrm>
              <a:off x="4404733" y="3869473"/>
              <a:ext cx="802888" cy="345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D3DD739-5717-3C4A-BFC0-2CB25CC1EF5E}"/>
              </a:ext>
            </a:extLst>
          </p:cNvPr>
          <p:cNvSpPr txBox="1">
            <a:spLocks/>
          </p:cNvSpPr>
          <p:nvPr/>
        </p:nvSpPr>
        <p:spPr>
          <a:xfrm>
            <a:off x="4877770" y="220095"/>
            <a:ext cx="3854380" cy="164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Proposal 1: Rheostat Machinery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0F21985-24BD-424B-A0B4-0C35816D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67" y="2534429"/>
            <a:ext cx="1999963" cy="1789141"/>
          </a:xfrm>
          <a:prstGeom prst="rect">
            <a:avLst/>
          </a:prstGeom>
        </p:spPr>
      </p:pic>
      <p:pic>
        <p:nvPicPr>
          <p:cNvPr id="10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3C84AC7-195F-5249-B43C-4EC2B8AB8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76489" y="1751727"/>
            <a:ext cx="1755661" cy="4040346"/>
          </a:xfrm>
        </p:spPr>
      </p:pic>
    </p:spTree>
    <p:extLst>
      <p:ext uri="{BB962C8B-B14F-4D97-AF65-F5344CB8AC3E}">
        <p14:creationId xmlns:p14="http://schemas.microsoft.com/office/powerpoint/2010/main" val="37158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E7FEE33-2ABF-554E-A597-87FFD32C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85" y="359291"/>
            <a:ext cx="7181850" cy="68262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venir Book" panose="02000503020000020003" pitchFamily="2" charset="0"/>
              </a:rPr>
              <a:t>Modelling Approach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79948-F3AE-234A-8AD5-2FC8DC53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19" y="1724541"/>
            <a:ext cx="4614746" cy="308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venir Book" panose="02000503020000020003" pitchFamily="2" charset="0"/>
              </a:rPr>
              <a:t>1) Simple pathway - bioscrape</a:t>
            </a:r>
          </a:p>
          <a:p>
            <a:pPr lvl="1"/>
            <a:r>
              <a:rPr lang="en-US" sz="1800" dirty="0">
                <a:latin typeface="Avenir Book" panose="02000503020000020003" pitchFamily="2" charset="0"/>
              </a:rPr>
              <a:t>Choose an enzymatic mechanism</a:t>
            </a:r>
          </a:p>
          <a:p>
            <a:pPr lvl="1"/>
            <a:endParaRPr lang="en-US" sz="18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Avenir Book" panose="02000503020000020003" pitchFamily="2" charset="0"/>
              </a:rPr>
              <a:t>2) Simple pathway – biocrnpyler</a:t>
            </a:r>
          </a:p>
          <a:p>
            <a:pPr marL="0" indent="0">
              <a:buNone/>
            </a:pPr>
            <a:endParaRPr lang="en-US" sz="2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Avenir Book" panose="02000503020000020003" pitchFamily="2" charset="0"/>
              </a:rPr>
              <a:t>3) Entire pathway - biocrnpyler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1AD03-AA10-E045-8CE4-FC95AA63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909207"/>
            <a:ext cx="4083050" cy="18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3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8636B988-B460-314E-B65B-9CAB7057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91" y="229628"/>
            <a:ext cx="6627097" cy="5903543"/>
          </a:xfrm>
          <a:prstGeom prst="rect">
            <a:avLst/>
          </a:prstGeom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DC16C4E1-8540-0D45-A2CE-222D9662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7" y="1372719"/>
            <a:ext cx="5203241" cy="37923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8C4E54F-6684-4D46-B8A2-7E29012745D9}"/>
              </a:ext>
            </a:extLst>
          </p:cNvPr>
          <p:cNvSpPr txBox="1">
            <a:spLocks/>
          </p:cNvSpPr>
          <p:nvPr/>
        </p:nvSpPr>
        <p:spPr>
          <a:xfrm>
            <a:off x="169127" y="0"/>
            <a:ext cx="3705983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2800" b="1" dirty="0">
                <a:latin typeface="Avenir Book" panose="02000503020000020003" pitchFamily="2" charset="0"/>
              </a:rPr>
              <a:t>Enzymatic Models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45F5A7-9F7B-674C-8C08-CD7DC74DDA6A}"/>
              </a:ext>
            </a:extLst>
          </p:cNvPr>
          <p:cNvGrpSpPr/>
          <p:nvPr/>
        </p:nvGrpSpPr>
        <p:grpSpPr>
          <a:xfrm>
            <a:off x="278662" y="229628"/>
            <a:ext cx="11699844" cy="2622311"/>
            <a:chOff x="169127" y="184855"/>
            <a:chExt cx="11699844" cy="2622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1DD531-32CD-964B-9136-B50649097EE1}"/>
                </a:ext>
              </a:extLst>
            </p:cNvPr>
            <p:cNvSpPr/>
            <p:nvPr/>
          </p:nvSpPr>
          <p:spPr>
            <a:xfrm>
              <a:off x="5159356" y="184855"/>
              <a:ext cx="6709615" cy="19737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31A7E9-2B90-EC48-A850-C83894426A2B}"/>
                </a:ext>
              </a:extLst>
            </p:cNvPr>
            <p:cNvSpPr/>
            <p:nvPr/>
          </p:nvSpPr>
          <p:spPr>
            <a:xfrm>
              <a:off x="169127" y="2174487"/>
              <a:ext cx="4990229" cy="632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37BF653-E01B-E046-952C-7D80C1332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858" y="6368536"/>
            <a:ext cx="4827741" cy="45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1A3B2-4C89-F24F-9BD5-D72E8D563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6275219"/>
            <a:ext cx="4976791" cy="5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yperlink Colors 1">
      <a:dk1>
        <a:srgbClr val="000000"/>
      </a:dk1>
      <a:lt1>
        <a:srgbClr val="FFFFFF"/>
      </a:lt1>
      <a:dk2>
        <a:srgbClr val="76777B"/>
      </a:dk2>
      <a:lt2>
        <a:srgbClr val="EEECE1"/>
      </a:lt2>
      <a:accent1>
        <a:srgbClr val="FF6E1E"/>
      </a:accent1>
      <a:accent2>
        <a:srgbClr val="C8C8C8"/>
      </a:accent2>
      <a:accent3>
        <a:srgbClr val="AAA99F"/>
      </a:accent3>
      <a:accent4>
        <a:srgbClr val="7A303F"/>
      </a:accent4>
      <a:accent5>
        <a:srgbClr val="00AFAB"/>
      </a:accent5>
      <a:accent6>
        <a:srgbClr val="849895"/>
      </a:accent6>
      <a:hlink>
        <a:srgbClr val="24679D"/>
      </a:hlink>
      <a:folHlink>
        <a:srgbClr val="597D2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ltech-powerpoint_template_option_02" id="{AA66EAE9-B409-4F48-8B4B-F1F2B16D56CE}" vid="{9D53DE8A-C942-DA48-BF19-0CF6F87AC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55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Helvetica Neue</vt:lpstr>
      <vt:lpstr>Office Theme</vt:lpstr>
      <vt:lpstr>PowerPoint Presentation</vt:lpstr>
      <vt:lpstr>PowerPoint Presentation</vt:lpstr>
      <vt:lpstr>Goal: ATP Life Extension in Synthetic Cells by Regeneration</vt:lpstr>
      <vt:lpstr>Modelling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Roychoudhury, Ankita</dc:creator>
  <cp:lastModifiedBy>Roychoudhury, Ankita</cp:lastModifiedBy>
  <cp:revision>2</cp:revision>
  <dcterms:created xsi:type="dcterms:W3CDTF">2020-06-21T02:52:40Z</dcterms:created>
  <dcterms:modified xsi:type="dcterms:W3CDTF">2020-06-21T03:02:09Z</dcterms:modified>
</cp:coreProperties>
</file>