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2"/>
    <p:restoredTop sz="86587"/>
  </p:normalViewPr>
  <p:slideViewPr>
    <p:cSldViewPr snapToGrid="0" snapToObjects="1">
      <p:cViewPr varScale="1">
        <p:scale>
          <a:sx n="106" d="100"/>
          <a:sy n="106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466E2-1B1C-C246-90FF-8B3F907BAD24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275D1-6111-8546-8EBA-C7E5BA73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0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Slower, quicker use because rheostat pathway uses some of it but it never regenerates, just gets stuck, </a:t>
            </a:r>
            <a:r>
              <a:rPr lang="en-US" dirty="0" err="1"/>
              <a:t>atp</a:t>
            </a:r>
            <a:r>
              <a:rPr lang="en-US" dirty="0"/>
              <a:t> used faster than can supply energy to trigger regeneration</a:t>
            </a:r>
          </a:p>
          <a:p>
            <a:endParaRPr lang="en-US" dirty="0"/>
          </a:p>
          <a:p>
            <a:r>
              <a:rPr lang="en-US" dirty="0"/>
              <a:t>Original parameters were </a:t>
            </a:r>
            <a:r>
              <a:rPr lang="en-US"/>
              <a:t>chosen because </a:t>
            </a:r>
            <a:r>
              <a:rPr lang="en-US" dirty="0"/>
              <a:t>that’s what mimicked what was seen experimentally, slow regeneration results in longer lifetime extension, might not be accurate though!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275D1-6111-8546-8EBA-C7E5BA736B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With </a:t>
            </a:r>
            <a:r>
              <a:rPr lang="en-US" sz="4800" dirty="0" err="1"/>
              <a:t>Agrima’s</a:t>
            </a:r>
            <a:r>
              <a:rPr lang="en-US" sz="4800" dirty="0"/>
              <a:t> Export/Fusion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8.2.2020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909DF-F544-224B-AE8B-8B2A9194CF3D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Ankita’s ATP Regeneration (Rheostat)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ATP, NADPH, Pi, Glucose, enzyme initial conditions</a:t>
            </a:r>
          </a:p>
          <a:p>
            <a:r>
              <a:rPr lang="en-US" dirty="0"/>
              <a:t>Outputs: Isobutanol production, ATP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Add pictures here</a:t>
            </a:r>
          </a:p>
          <a:p>
            <a:r>
              <a:rPr lang="en-US" dirty="0">
                <a:solidFill>
                  <a:srgbClr val="FF0000"/>
                </a:solidFill>
              </a:rPr>
              <a:t>Add timescale comments/plots here</a:t>
            </a:r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CE41-FE95-4B47-A292-C5E25EC7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Export/Fusion + ATP Rheostat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28FF1-863E-4948-97C1-D960A93A4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8EF4-5ADB-5A43-AAF1-183BF926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More membrane-bound VirE2 and faster ssDNA export with ATP Rheostat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861B5C-53A1-0346-BA2A-B6568956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966100"/>
            <a:ext cx="4389120" cy="36576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9F9905E-FCEE-A542-8896-E096A70E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55" y="1966100"/>
            <a:ext cx="43891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2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0CCE-C9BE-9D45-847B-8B326FF9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More GFP(?) with ATP Rheostat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9E8EA25-034F-494A-94F6-08E596CA9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389" y="1816894"/>
            <a:ext cx="4389120" cy="365760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E8534FD-C570-464B-A0F2-4E0CAD972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3821"/>
            <a:ext cx="43891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6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2F86-BB52-534C-AA97-1EEA1388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ATP Regeneration Timeline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9439AE2-9C07-9940-B759-C7C45A69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082" y="1690688"/>
            <a:ext cx="4389120" cy="36576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87B93B7-593E-2D40-AEF8-39FA2E63A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798" y="1690688"/>
            <a:ext cx="43891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133</Words>
  <Application>Microsoft Macintosh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Book</vt:lpstr>
      <vt:lpstr>Calibri</vt:lpstr>
      <vt:lpstr>Office Theme</vt:lpstr>
      <vt:lpstr>Collaborations</vt:lpstr>
      <vt:lpstr>With Agrima’s Export/Fusion Model</vt:lpstr>
      <vt:lpstr>Ankita’s ATP Regeneration (Rheostat) Model</vt:lpstr>
      <vt:lpstr>Export/Fusion + ATP Rheostat</vt:lpstr>
      <vt:lpstr>More membrane-bound VirE2 and faster ssDNA export with ATP Rheostat</vt:lpstr>
      <vt:lpstr>More GFP(?) with ATP Rheostat</vt:lpstr>
      <vt:lpstr>Obstacle – ATP Regeneration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Collaborations</dc:title>
  <dc:creator>Roychoudhury, Ankita</dc:creator>
  <cp:lastModifiedBy>Roychoudhury, Ankita</cp:lastModifiedBy>
  <cp:revision>6</cp:revision>
  <dcterms:created xsi:type="dcterms:W3CDTF">2020-08-02T19:11:41Z</dcterms:created>
  <dcterms:modified xsi:type="dcterms:W3CDTF">2020-08-03T19:46:36Z</dcterms:modified>
</cp:coreProperties>
</file>