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20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With </a:t>
            </a:r>
            <a:r>
              <a:rPr lang="en-US" sz="4800" dirty="0" err="1"/>
              <a:t>Agrima’s</a:t>
            </a:r>
            <a:r>
              <a:rPr lang="en-US" sz="4800" dirty="0"/>
              <a:t> Export/Fusion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8.2.2020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C909DF-F544-224B-AE8B-8B2A9194CF3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Ankita’s ATP Regeneration (Rheostat)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ATP, NADPH, Pi, Glucose, enzyme initial conditions</a:t>
            </a:r>
          </a:p>
          <a:p>
            <a:r>
              <a:rPr lang="en-US" dirty="0"/>
              <a:t>Outputs: Isobutanol production, ATP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 pictures here</a:t>
            </a:r>
          </a:p>
          <a:p>
            <a:r>
              <a:rPr lang="en-US" dirty="0">
                <a:solidFill>
                  <a:srgbClr val="FF0000"/>
                </a:solidFill>
              </a:rPr>
              <a:t>Add timescale comments/plots here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CE41-FE95-4B47-A292-C5E25EC7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Export/Fusion + ATP Rheostat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28FF1-863E-4948-97C1-D960A93A4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8EF4-5ADB-5A43-AAF1-183BF926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membrane-bound VirE2 and faster ssDNA export with ATP Rheostat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861B5C-53A1-0346-BA2A-B6568956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966100"/>
            <a:ext cx="4389120" cy="36576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9F9905E-FCEE-A542-8896-E096A70E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55" y="1966100"/>
            <a:ext cx="43891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2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0CCE-C9BE-9D45-847B-8B326FF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GFP(?) with ATP Rheostat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9E8EA25-034F-494A-94F6-08E596CA9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389" y="1816894"/>
            <a:ext cx="4389120" cy="365760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E8534FD-C570-464B-A0F2-4E0CAD972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3821"/>
            <a:ext cx="43891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6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70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Book</vt:lpstr>
      <vt:lpstr>Calibri</vt:lpstr>
      <vt:lpstr>Office Theme</vt:lpstr>
      <vt:lpstr>Collaborations</vt:lpstr>
      <vt:lpstr>With Agrima’s Export/Fusion Model</vt:lpstr>
      <vt:lpstr>Ankita’s ATP Regeneration (Rheostat) Model</vt:lpstr>
      <vt:lpstr>Export/Fusion + ATP Rheostat</vt:lpstr>
      <vt:lpstr>More membrane-bound VirE2 and faster ssDNA export with ATP Rheostat</vt:lpstr>
      <vt:lpstr>More GFP(?) with ATP Rheostat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Collaborations</dc:title>
  <dc:creator>Roychoudhury, Ankita</dc:creator>
  <cp:lastModifiedBy>Roychoudhury, Ankita</cp:lastModifiedBy>
  <cp:revision>3</cp:revision>
  <dcterms:created xsi:type="dcterms:W3CDTF">2020-08-02T19:11:41Z</dcterms:created>
  <dcterms:modified xsi:type="dcterms:W3CDTF">2020-08-02T22:56:58Z</dcterms:modified>
</cp:coreProperties>
</file>