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9" r:id="rId5"/>
    <p:sldId id="263" r:id="rId6"/>
    <p:sldId id="264" r:id="rId7"/>
    <p:sldId id="260" r:id="rId8"/>
    <p:sldId id="261" r:id="rId9"/>
    <p:sldId id="262" r:id="rId10"/>
    <p:sldId id="265" r:id="rId11"/>
    <p:sldId id="268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5"/>
    <p:restoredTop sz="96208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B2777-1482-C344-B933-FD5F068DD37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38ED-6E11-A042-BD50-887A2F32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8.17.2020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AB4CD-A371-3A47-B541-413DDF23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044383" y="6526184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BA4-7225-F24B-A030-318746A7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with </a:t>
            </a:r>
            <a:r>
              <a:rPr lang="en-US" dirty="0" err="1"/>
              <a:t>Agrima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390B-4D12-1841-A2B6-B33C2EB9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8F714-150F-9B4B-AE2A-7CE2365E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4A006-464B-5147-BD6E-A57B37B24840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16298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42-6350-B442-950C-D683D80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46D-6BBD-574E-B142-F520B520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reverse direction in model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12492-42C9-F441-A4FF-A0B5C125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5D955-71CF-FE45-80D4-7734AE812D2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9273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2EDD-A20D-6343-A05B-2FACB4C2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ATP Rheostat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1137-E3E6-764B-B4B2-A8F23434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DB-5B9A-804D-B0FC-46A70856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Thesis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29F-B73E-694B-93DF-6C8DEDBA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3D2F3-BFCF-3944-9012-0C6B209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2F7B-359F-B849-975C-C1F20BBCAAE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32251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548-ACBE-9D41-AA5A-3E27DFE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183D-7545-8748-B514-34922DFA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to lab plan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5EAA64-A691-3E49-957A-AFD9E190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F9CF4-DB79-3341-A4B4-8E885E008F25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1511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thesis project</a:t>
            </a:r>
          </a:p>
          <a:p>
            <a:r>
              <a:rPr lang="en-US" dirty="0"/>
              <a:t>Current progress on the presentations and what I’m working on</a:t>
            </a:r>
          </a:p>
          <a:p>
            <a:r>
              <a:rPr lang="en-US" dirty="0"/>
              <a:t>Get a preprint in the works and ask about what he thinks I should include / not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34B-6EF3-AD41-AB46-7E1AFB0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F6-3EB8-A841-949F-B54E0EA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ATP Synthase Model Progress</a:t>
            </a:r>
          </a:p>
          <a:p>
            <a:r>
              <a:rPr lang="en-US" dirty="0"/>
              <a:t>ATP Rheostat Model Progress</a:t>
            </a:r>
          </a:p>
          <a:p>
            <a:r>
              <a:rPr lang="en-US" dirty="0"/>
              <a:t>Senior Thesis Project </a:t>
            </a:r>
            <a:r>
              <a:rPr lang="en-US" dirty="0" err="1"/>
              <a:t>Dicussion</a:t>
            </a:r>
            <a:r>
              <a:rPr lang="en-US" dirty="0"/>
              <a:t> </a:t>
            </a:r>
          </a:p>
          <a:p>
            <a:r>
              <a:rPr lang="en-US" dirty="0"/>
              <a:t>Misc.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8A0521-042E-504A-8F68-D931196A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CD17-AAEB-874E-A9CC-85BD846DC83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2238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42184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61FC8-6498-C743-96C7-AF9CE5195896}"/>
              </a:ext>
            </a:extLst>
          </p:cNvPr>
          <p:cNvSpPr/>
          <p:nvPr/>
        </p:nvSpPr>
        <p:spPr>
          <a:xfrm>
            <a:off x="7334249" y="2221548"/>
            <a:ext cx="3429000" cy="20387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3303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 for ATP Synthase Model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596897" y="2338573"/>
            <a:ext cx="10619509" cy="3092816"/>
            <a:chOff x="114300" y="2359535"/>
            <a:chExt cx="10619509" cy="309281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0554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basics BioCRNpyler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535111" y="4519428"/>
              <a:ext cx="282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Choose &amp; Implement Proton Gradient Maintenance Mechanism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433334" y="2375301"/>
              <a:ext cx="306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Effect of Temperature Dependent Transcription (</a:t>
              </a:r>
              <a:r>
                <a:rPr lang="en-US" dirty="0" err="1">
                  <a:latin typeface="Avenir Book" panose="02000503020000020003" pitchFamily="2" charset="0"/>
                </a:rPr>
                <a:t>Ayush</a:t>
              </a:r>
              <a:r>
                <a:rPr lang="en-US" dirty="0">
                  <a:latin typeface="Avenir Book" panose="02000503020000020003" pitchFamily="2" charset="0"/>
                </a:rPr>
                <a:t>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503428" y="4529021"/>
              <a:ext cx="2963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Combine Model with ssDNA Export + Liposome Fusion (</a:t>
              </a:r>
              <a:r>
                <a:rPr lang="en-US" dirty="0" err="1">
                  <a:latin typeface="Avenir Book" panose="02000503020000020003" pitchFamily="2" charset="0"/>
                </a:rPr>
                <a:t>Agrima</a:t>
              </a:r>
              <a:r>
                <a:rPr lang="en-US" dirty="0">
                  <a:latin typeface="Avenir Book" panose="02000503020000020003" pitchFamily="2" charset="0"/>
                </a:rPr>
                <a:t> 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Experimental Planning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005866"/>
              <a:ext cx="0" cy="84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298631"/>
              <a:ext cx="0" cy="55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2744634"/>
              <a:ext cx="1" cy="109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EB78C2-75E1-D146-9CC9-8083C482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2FAA5A-3142-D24D-83D5-DA221FB41FF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786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1A9-0169-0B43-B64E-F989642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SBML Setup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3FE55-AE01-B849-A11C-E83A497F3683}"/>
              </a:ext>
            </a:extLst>
          </p:cNvPr>
          <p:cNvSpPr/>
          <p:nvPr/>
        </p:nvSpPr>
        <p:spPr>
          <a:xfrm>
            <a:off x="1330036" y="1690688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C61D4-4319-9C40-9FFA-5B59AEFF2ADF}"/>
              </a:ext>
            </a:extLst>
          </p:cNvPr>
          <p:cNvSpPr/>
          <p:nvPr/>
        </p:nvSpPr>
        <p:spPr>
          <a:xfrm>
            <a:off x="3764972" y="1690688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345C9-1868-074A-9C55-4C194280753C}"/>
              </a:ext>
            </a:extLst>
          </p:cNvPr>
          <p:cNvSpPr/>
          <p:nvPr/>
        </p:nvSpPr>
        <p:spPr>
          <a:xfrm>
            <a:off x="6199908" y="1690688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72570-8CB3-3A4D-83A0-C27EE75E0125}"/>
              </a:ext>
            </a:extLst>
          </p:cNvPr>
          <p:cNvSpPr/>
          <p:nvPr/>
        </p:nvSpPr>
        <p:spPr>
          <a:xfrm>
            <a:off x="1330036" y="3121170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9FCD44-59CC-3C4E-A16C-304742CFF41A}"/>
              </a:ext>
            </a:extLst>
          </p:cNvPr>
          <p:cNvSpPr/>
          <p:nvPr/>
        </p:nvSpPr>
        <p:spPr>
          <a:xfrm>
            <a:off x="3764972" y="3121170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9DCF9D-03B2-484D-8278-34666787D1E0}"/>
              </a:ext>
            </a:extLst>
          </p:cNvPr>
          <p:cNvSpPr/>
          <p:nvPr/>
        </p:nvSpPr>
        <p:spPr>
          <a:xfrm>
            <a:off x="6199908" y="3121170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through ATP Synthase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1514DB-0FBC-6B40-8E68-513F39B766F7}"/>
              </a:ext>
            </a:extLst>
          </p:cNvPr>
          <p:cNvSpPr/>
          <p:nvPr/>
        </p:nvSpPr>
        <p:spPr>
          <a:xfrm>
            <a:off x="1330036" y="4551652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0833-D36A-9C4D-AD41-B6F981904C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73136" y="2227335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AEC1D-E5DC-6442-B88A-2CCCB767DD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08072" y="2227335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49D5C-8DF0-1C4E-92DF-4FE80F28D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73136" y="3657817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9196-92B8-E249-8986-08E8887B49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08072" y="3657817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F8757D-7F2C-6E40-A087-B483A4A34E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43008" y="2227335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52EA-CC9F-1F4A-B198-4FCE1E75AC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143008" y="3657817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4A64-4E99-3042-90AB-17AF3348CFC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73136" y="5088299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9FFA9-36CD-634F-9C7B-815BC1E01C87}"/>
              </a:ext>
            </a:extLst>
          </p:cNvPr>
          <p:cNvSpPr txBox="1"/>
          <p:nvPr/>
        </p:nvSpPr>
        <p:spPr>
          <a:xfrm>
            <a:off x="9331037" y="2001698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BB05-E123-8E49-B455-F1E938D27AD4}"/>
              </a:ext>
            </a:extLst>
          </p:cNvPr>
          <p:cNvSpPr txBox="1"/>
          <p:nvPr/>
        </p:nvSpPr>
        <p:spPr>
          <a:xfrm>
            <a:off x="9331037" y="3426984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Proton 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71A3-284F-0248-A6B7-84448F3474F6}"/>
              </a:ext>
            </a:extLst>
          </p:cNvPr>
          <p:cNvSpPr txBox="1"/>
          <p:nvPr/>
        </p:nvSpPr>
        <p:spPr>
          <a:xfrm>
            <a:off x="9331037" y="4852270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00B5D-EE89-B440-A6C4-AEE0D1C6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50D445-F03D-A146-ACB6-C7AD97A2688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3269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41D4-6FA6-994E-8EB5-609A99CE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8060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054-14EE-4249-ABDC-4BF90931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with </a:t>
            </a:r>
            <a:r>
              <a:rPr lang="en-US" dirty="0" err="1"/>
              <a:t>Ayush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3FFC-44AD-DD45-8447-9FF2C89B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80694-CA3A-5E46-A5B0-61484D75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3125C-F600-7A49-B52F-EB67A9138FED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25777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283</Words>
  <Application>Microsoft Macintosh PowerPoint</Application>
  <PresentationFormat>Widescreen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Research Updates</vt:lpstr>
      <vt:lpstr>Things to talk about</vt:lpstr>
      <vt:lpstr>Agenda</vt:lpstr>
      <vt:lpstr>Goal: ATP Life Extension in Synthetic Cells</vt:lpstr>
      <vt:lpstr>Roadmap</vt:lpstr>
      <vt:lpstr>Roadmap for ATP Synthase Model</vt:lpstr>
      <vt:lpstr>ATP Synthase SBML Setup</vt:lpstr>
      <vt:lpstr>ATP Synthase Simulations</vt:lpstr>
      <vt:lpstr>ATP Synthase with Ayush</vt:lpstr>
      <vt:lpstr>ATP Synthase with Agrima</vt:lpstr>
      <vt:lpstr>Obstacles &amp; Future Directions</vt:lpstr>
      <vt:lpstr>ATP Rheostat</vt:lpstr>
      <vt:lpstr>Senior Thesis Discussion</vt:lpstr>
      <vt:lpstr>Misc.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Murray Meeting</dc:title>
  <dc:creator>Roychoudhury, Ankita</dc:creator>
  <cp:lastModifiedBy>Roychoudhury, Ankita</cp:lastModifiedBy>
  <cp:revision>7</cp:revision>
  <dcterms:created xsi:type="dcterms:W3CDTF">2020-08-09T01:16:11Z</dcterms:created>
  <dcterms:modified xsi:type="dcterms:W3CDTF">2020-08-13T20:47:01Z</dcterms:modified>
</cp:coreProperties>
</file>