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9" r:id="rId9"/>
    <p:sldId id="268" r:id="rId10"/>
    <p:sldId id="264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6327"/>
  </p:normalViewPr>
  <p:slideViewPr>
    <p:cSldViewPr snapToGrid="0" snapToObjects="1">
      <p:cViewPr>
        <p:scale>
          <a:sx n="71" d="100"/>
          <a:sy n="71" d="100"/>
        </p:scale>
        <p:origin x="1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4.png"/><Relationship Id="rId4" Type="http://schemas.openxmlformats.org/officeDocument/2006/relationships/image" Target="../media/image9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5.28.2020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0E139-F294-C34C-A8DA-46686DC8FA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5379" y="1332131"/>
            <a:ext cx="5181600" cy="4863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1560441" y="1209243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41" y="1209243"/>
                <a:ext cx="307520" cy="232692"/>
              </a:xfrm>
              <a:prstGeom prst="rect">
                <a:avLst/>
              </a:prstGeom>
              <a:blipFill>
                <a:blip r:embed="rId3"/>
                <a:stretch>
                  <a:fillRect l="-12000" r="-8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1560441" y="1658117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41" y="1658117"/>
                <a:ext cx="298543" cy="215444"/>
              </a:xfrm>
              <a:prstGeom prst="rect">
                <a:avLst/>
              </a:prstGeom>
              <a:blipFill>
                <a:blip r:embed="rId4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4238871" y="1209242"/>
                <a:ext cx="31393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71" y="1209242"/>
                <a:ext cx="313932" cy="232692"/>
              </a:xfrm>
              <a:prstGeom prst="rect">
                <a:avLst/>
              </a:prstGeom>
              <a:blipFill>
                <a:blip r:embed="rId5"/>
                <a:stretch>
                  <a:fillRect l="-12000" r="-8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4284295" y="1658117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1658117"/>
                <a:ext cx="304955" cy="215444"/>
              </a:xfrm>
              <a:prstGeom prst="rect">
                <a:avLst/>
              </a:prstGeom>
              <a:blipFill>
                <a:blip r:embed="rId6"/>
                <a:stretch>
                  <a:fillRect l="-12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2908374" y="1224409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74" y="1224409"/>
                <a:ext cx="355610" cy="215444"/>
              </a:xfrm>
              <a:prstGeom prst="rect">
                <a:avLst/>
              </a:prstGeom>
              <a:blipFill>
                <a:blip r:embed="rId7"/>
                <a:stretch>
                  <a:fillRect l="-1034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99E9DA-1B86-4545-8A7E-15B70C2B6C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9671" y="2621012"/>
            <a:ext cx="3505200" cy="32131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79198-649B-A84C-825C-030DDADF26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551" y="2621012"/>
            <a:ext cx="3505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467B9F4B-9C9D-AE40-B330-644BA8A8E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441" y="6104549"/>
            <a:ext cx="1948448" cy="4788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69CFFA8-352A-A24E-BA2E-3F0E1A4B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775238"/>
            <a:ext cx="2554892" cy="587963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2E36DF-50C2-1841-8BC6-0A9C8487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42" y="3495812"/>
            <a:ext cx="9302857" cy="270178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1BA2E-92B6-E246-9DB0-98FB08A36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392" y="1022783"/>
            <a:ext cx="9177895" cy="25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D23C-0B01-8448-8BFE-C506BFD1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ACE4-C2FC-C447-93A2-0AED18FB8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A0C041B7-7A2E-A247-883C-A69A2963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53" y="2055112"/>
            <a:ext cx="8131093" cy="22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2969"/>
          </a:xfrm>
        </p:spPr>
        <p:txBody>
          <a:bodyPr>
            <a:normAutofit/>
          </a:bodyPr>
          <a:lstStyle/>
          <a:p>
            <a:r>
              <a:rPr lang="en-US" sz="4000" b="1" dirty="0"/>
              <a:t>Goal: ATP Life Extension in Synthetic Cells by Regeneration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E84680-DA8D-BD45-80A8-94D8AE7B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43" y="2305946"/>
            <a:ext cx="6358945" cy="3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9F93C-F176-C040-A502-EB00509D4597}"/>
              </a:ext>
            </a:extLst>
          </p:cNvPr>
          <p:cNvSpPr txBox="1"/>
          <p:nvPr/>
        </p:nvSpPr>
        <p:spPr>
          <a:xfrm>
            <a:off x="4404732" y="3869473"/>
            <a:ext cx="8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TX/TL</a:t>
            </a:r>
          </a:p>
        </p:txBody>
      </p:sp>
    </p:spTree>
    <p:extLst>
      <p:ext uri="{BB962C8B-B14F-4D97-AF65-F5344CB8AC3E}">
        <p14:creationId xmlns:p14="http://schemas.microsoft.com/office/powerpoint/2010/main" val="3617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41B-257D-074C-8470-37681984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Model: Rheostat Machinery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314D0F-9E00-9E46-A8CC-5983568C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865" y="662781"/>
            <a:ext cx="2554892" cy="5879636"/>
          </a:xfr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06F786A-6262-B04D-B7E7-39101DD47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" r="3542"/>
          <a:stretch/>
        </p:blipFill>
        <p:spPr>
          <a:xfrm>
            <a:off x="1758770" y="1951463"/>
            <a:ext cx="3087029" cy="26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9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A5629-5FC0-CE42-8160-1BDBDCDB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3774"/>
            <a:ext cx="5426927" cy="4050452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4B80E2B-D52E-AD49-A86E-2C7955B5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59" y="634444"/>
            <a:ext cx="6705292" cy="558911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169127" y="517252"/>
            <a:ext cx="11744211" cy="2289914"/>
            <a:chOff x="169127" y="517252"/>
            <a:chExt cx="11744211" cy="22899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361759" y="517252"/>
              <a:ext cx="6551579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5083097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ABCB160-DA3D-4344-A3CE-3867627E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22" y="6499761"/>
            <a:ext cx="5995229" cy="3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D7A1-FFF7-D349-9EFE-4652385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Biocrnpyler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94B8-9ED3-994F-B04C-E7CE4A4D6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67" y="1630168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FuelMichaelisMenten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fuel_list</a:t>
            </a:r>
            <a:r>
              <a:rPr lang="en-US" sz="1800" dirty="0"/>
              <a:t>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, </a:t>
            </a:r>
            <a:r>
              <a:rPr lang="en-US" sz="1800" dirty="0" err="1"/>
              <a:t>waste_list</a:t>
            </a:r>
            <a:endParaRPr lang="en-US" sz="1800" dirty="0"/>
          </a:p>
          <a:p>
            <a:r>
              <a:rPr lang="en-US" sz="1800" dirty="0"/>
              <a:t>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67" y="768791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b="1" dirty="0"/>
              <a:t>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0597" y="1630168"/>
                <a:ext cx="3268980" cy="3100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Called Enzyme</a:t>
                </a:r>
              </a:p>
              <a:p>
                <a:r>
                  <a:rPr lang="en-US" sz="1800" dirty="0"/>
                  <a:t>Uses mechanism ‘catalysis’</a:t>
                </a:r>
              </a:p>
              <a:p>
                <a:r>
                  <a:rPr lang="en-US" sz="1800" dirty="0"/>
                  <a:t>Also takes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97" y="1630168"/>
                <a:ext cx="3268980" cy="3100705"/>
              </a:xfrm>
              <a:prstGeom prst="rect">
                <a:avLst/>
              </a:prstGeom>
              <a:blipFill>
                <a:blip r:embed="rId2"/>
                <a:stretch>
                  <a:fillRect l="-77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4953497" y="768791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Component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057C8F-20B7-D846-8C19-4E5AFA8FBAFA}"/>
              </a:ext>
            </a:extLst>
          </p:cNvPr>
          <p:cNvSpPr txBox="1">
            <a:spLocks/>
          </p:cNvSpPr>
          <p:nvPr/>
        </p:nvSpPr>
        <p:spPr>
          <a:xfrm>
            <a:off x="8203427" y="1630168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EnergyTxTl</a:t>
            </a:r>
            <a:endParaRPr lang="en-US" sz="1800" dirty="0"/>
          </a:p>
          <a:p>
            <a:r>
              <a:rPr lang="en-US" sz="1800" dirty="0"/>
              <a:t>Use mechanism ‘catalysis’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3CAC9-32E6-F84D-829C-AF2923619973}"/>
              </a:ext>
            </a:extLst>
          </p:cNvPr>
          <p:cNvSpPr txBox="1">
            <a:spLocks/>
          </p:cNvSpPr>
          <p:nvPr/>
        </p:nvSpPr>
        <p:spPr>
          <a:xfrm>
            <a:off x="8546327" y="768791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Mixture</a:t>
            </a:r>
          </a:p>
        </p:txBody>
      </p:sp>
    </p:spTree>
    <p:extLst>
      <p:ext uri="{BB962C8B-B14F-4D97-AF65-F5344CB8AC3E}">
        <p14:creationId xmlns:p14="http://schemas.microsoft.com/office/powerpoint/2010/main" val="5457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CBF2C55-8624-1A46-B319-1F56504A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445" y="1122989"/>
            <a:ext cx="9822815" cy="54490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772BC5-4D7C-D047-85F8-5473A37B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BC838-33CB-FF45-8CAB-F764ABDB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6544433"/>
            <a:ext cx="5247640" cy="3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CBF2C55-8624-1A46-B319-1F56504A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401445" y="1122989"/>
            <a:ext cx="9822815" cy="54490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772BC5-4D7C-D047-85F8-5473A37B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C5D1054-1BC2-094F-B2CF-2809F165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873250"/>
            <a:ext cx="11760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2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126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Book</vt:lpstr>
      <vt:lpstr>Calibri</vt:lpstr>
      <vt:lpstr>Cambria Math</vt:lpstr>
      <vt:lpstr>Office Theme</vt:lpstr>
      <vt:lpstr>Project Updates</vt:lpstr>
      <vt:lpstr>Goal: ATP Life Extension in Synthetic Cells by Regeneration</vt:lpstr>
      <vt:lpstr>Proposed Model: Rheostat Machinery</vt:lpstr>
      <vt:lpstr>Modelling Approach</vt:lpstr>
      <vt:lpstr>Enzymatic Models</vt:lpstr>
      <vt:lpstr>Biocrnpyler</vt:lpstr>
      <vt:lpstr>Mechanism</vt:lpstr>
      <vt:lpstr>Bioscrape Biocrnpyler Comparison</vt:lpstr>
      <vt:lpstr>Bioscrape Biocrnpyler Comparison</vt:lpstr>
      <vt:lpstr>Parameter Estimates</vt:lpstr>
      <vt:lpstr>Simulate Entire Pathway</vt:lpstr>
      <vt:lpstr>Supplementary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30</cp:revision>
  <dcterms:created xsi:type="dcterms:W3CDTF">2020-05-28T03:36:51Z</dcterms:created>
  <dcterms:modified xsi:type="dcterms:W3CDTF">2020-06-01T00:25:43Z</dcterms:modified>
</cp:coreProperties>
</file>