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5"/>
    <p:restoredTop sz="96208"/>
  </p:normalViewPr>
  <p:slideViewPr>
    <p:cSldViewPr snapToGrid="0" snapToObjects="1">
      <p:cViewPr varScale="1">
        <p:scale>
          <a:sx n="58" d="100"/>
          <a:sy n="58" d="100"/>
        </p:scale>
        <p:origin x="216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94C9-18C3-D949-B45B-8C0AEBA23C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43BE8-9823-1541-B39A-7AA72B8A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5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43BE8-9823-1541-B39A-7AA72B8AD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2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  <a:p>
            <a:r>
              <a:rPr lang="en-US" dirty="0"/>
              <a:t>6.15.2020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37" y="-166848"/>
            <a:ext cx="10515600" cy="1642969"/>
          </a:xfrm>
        </p:spPr>
        <p:txBody>
          <a:bodyPr>
            <a:normAutofit/>
          </a:bodyPr>
          <a:lstStyle/>
          <a:p>
            <a:r>
              <a:rPr lang="en-US" sz="2800" b="1" dirty="0"/>
              <a:t>Goal: ATP Life Extension in Synthetic Cells by Regeneration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4B7F43-E66C-164B-A631-B310C7848F2B}"/>
              </a:ext>
            </a:extLst>
          </p:cNvPr>
          <p:cNvGrpSpPr/>
          <p:nvPr/>
        </p:nvGrpSpPr>
        <p:grpSpPr>
          <a:xfrm>
            <a:off x="231494" y="1995999"/>
            <a:ext cx="3912243" cy="2413955"/>
            <a:chOff x="0" y="1898248"/>
            <a:chExt cx="4676110" cy="286600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98248"/>
              <a:ext cx="4676110" cy="286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1129098" y="2961917"/>
              <a:ext cx="802887" cy="365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pic>
        <p:nvPicPr>
          <p:cNvPr id="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FB2462C-7087-2C4C-8E90-BC4AE535B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06595" y="977346"/>
            <a:ext cx="2554892" cy="5879636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AF66AE-BAF8-064A-A694-83C1F0BB0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660" y="1157468"/>
            <a:ext cx="4657403" cy="2580592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87A9B585-F1AC-AB45-A808-D3398B662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0204" y="3917164"/>
            <a:ext cx="4641859" cy="25545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5C0BD1-CA89-514E-A0A2-F8D441F37201}"/>
              </a:ext>
            </a:extLst>
          </p:cNvPr>
          <p:cNvSpPr txBox="1"/>
          <p:nvPr/>
        </p:nvSpPr>
        <p:spPr>
          <a:xfrm>
            <a:off x="7292902" y="6595372"/>
            <a:ext cx="4899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Rheostat pathway image: Opgenorth et al., 2017, Nature Chemical Biology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79F767-97FB-1D4C-8D85-288359B1E2E5}"/>
              </a:ext>
            </a:extLst>
          </p:cNvPr>
          <p:cNvSpPr txBox="1"/>
          <p:nvPr/>
        </p:nvSpPr>
        <p:spPr>
          <a:xfrm>
            <a:off x="446657" y="977346"/>
            <a:ext cx="2130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Ankita Roychoudhury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Caltech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6.15.2020</a:t>
            </a:r>
          </a:p>
        </p:txBody>
      </p:sp>
    </p:spTree>
    <p:extLst>
      <p:ext uri="{BB962C8B-B14F-4D97-AF65-F5344CB8AC3E}">
        <p14:creationId xmlns:p14="http://schemas.microsoft.com/office/powerpoint/2010/main" val="36043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6E62-3A1E-4048-BDEA-F2A79B08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4077-593B-2D48-9789-C92E4AC1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dirty="0" err="1"/>
              <a:t>txtl</a:t>
            </a:r>
            <a:r>
              <a:rPr lang="en-US" dirty="0"/>
              <a:t> conditions</a:t>
            </a:r>
          </a:p>
          <a:p>
            <a:r>
              <a:rPr lang="en-US" dirty="0"/>
              <a:t>Plot the time course of enzymes</a:t>
            </a:r>
          </a:p>
          <a:p>
            <a:r>
              <a:rPr lang="en-US" dirty="0"/>
              <a:t>Try to understand why there is that delay, second revival</a:t>
            </a:r>
          </a:p>
          <a:p>
            <a:pPr lvl="1"/>
            <a:r>
              <a:rPr lang="en-US" dirty="0"/>
              <a:t>Why the hump?</a:t>
            </a:r>
          </a:p>
          <a:p>
            <a:r>
              <a:rPr lang="en-US" dirty="0"/>
              <a:t>Should I implement some type of delay?</a:t>
            </a:r>
          </a:p>
          <a:p>
            <a:pPr lvl="1"/>
            <a:r>
              <a:rPr lang="en-US" dirty="0"/>
              <a:t>20 min lag of TXTL – with warmup buffer, problem is removed, with extract, no DNA, 27degC for 20 min, no lag</a:t>
            </a:r>
          </a:p>
          <a:p>
            <a:pPr lvl="1"/>
            <a:r>
              <a:rPr lang="en-US" dirty="0"/>
              <a:t>Melissa </a:t>
            </a:r>
            <a:r>
              <a:rPr lang="en-US" dirty="0" err="1"/>
              <a:t>takahashi</a:t>
            </a:r>
            <a:r>
              <a:rPr lang="en-US" dirty="0"/>
              <a:t> paper – why 20 min lag</a:t>
            </a:r>
          </a:p>
          <a:p>
            <a:r>
              <a:rPr lang="en-US" dirty="0"/>
              <a:t>Take their model, see if we match it better</a:t>
            </a:r>
          </a:p>
          <a:p>
            <a:r>
              <a:rPr lang="en-US" dirty="0"/>
              <a:t>Reach out to Bowie</a:t>
            </a:r>
          </a:p>
          <a:p>
            <a:r>
              <a:rPr lang="en-US" dirty="0"/>
              <a:t>Is it a problem that my rates stay constant, I’m assuming there’s always excess substrate in relation to how much gets used</a:t>
            </a:r>
          </a:p>
        </p:txBody>
      </p:sp>
    </p:spTree>
    <p:extLst>
      <p:ext uri="{BB962C8B-B14F-4D97-AF65-F5344CB8AC3E}">
        <p14:creationId xmlns:p14="http://schemas.microsoft.com/office/powerpoint/2010/main" val="294914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5024</TotalTime>
  <Words>144</Words>
  <Application>Microsoft Macintosh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Book</vt:lpstr>
      <vt:lpstr>Calibri</vt:lpstr>
      <vt:lpstr>Office Theme</vt:lpstr>
      <vt:lpstr>Project Updates</vt:lpstr>
      <vt:lpstr>Goal: ATP Life Extension in Synthetic Cells by Regeneration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16</cp:revision>
  <dcterms:created xsi:type="dcterms:W3CDTF">2020-06-15T02:05:38Z</dcterms:created>
  <dcterms:modified xsi:type="dcterms:W3CDTF">2020-06-20T02:35:50Z</dcterms:modified>
</cp:coreProperties>
</file>