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5"/>
    <p:restoredTop sz="96654"/>
  </p:normalViewPr>
  <p:slideViewPr>
    <p:cSldViewPr snapToGrid="0" snapToObjects="1">
      <p:cViewPr varScale="1">
        <p:scale>
          <a:sx n="123" d="100"/>
          <a:sy n="123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7F0F-B993-C948-8ACF-2E8E2637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include in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534E-255C-5F40-8AC6-3D9C8D5E6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Autoreduce</a:t>
            </a:r>
            <a:r>
              <a:rPr lang="en-US" dirty="0"/>
              <a:t> progress (reduced model)</a:t>
            </a:r>
          </a:p>
          <a:p>
            <a:pPr lvl="1"/>
            <a:r>
              <a:rPr lang="en-US" dirty="0"/>
              <a:t>Comparison between outputs of reduced and unreduced model</a:t>
            </a:r>
          </a:p>
          <a:p>
            <a:r>
              <a:rPr lang="en-US" dirty="0"/>
              <a:t>Model reduced model with appropriate parameters?</a:t>
            </a:r>
          </a:p>
          <a:p>
            <a:r>
              <a:rPr lang="en-US" dirty="0"/>
              <a:t>Should you try this in biocrnpyler/bioscrape for the time being?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B018-4B20-FE4E-BCCE-7FBA6F30B8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Other people you can </a:t>
            </a:r>
            <a:r>
              <a:rPr lang="en-US" dirty="0" err="1"/>
              <a:t>colab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How other’s can use this model (</a:t>
            </a:r>
            <a:r>
              <a:rPr lang="en-US" dirty="0" err="1"/>
              <a:t>subSBML</a:t>
            </a:r>
            <a:r>
              <a:rPr lang="en-US" dirty="0"/>
              <a:t>)</a:t>
            </a:r>
          </a:p>
          <a:p>
            <a:r>
              <a:rPr lang="en-US" dirty="0"/>
              <a:t>Do ATP Synthase Model</a:t>
            </a:r>
          </a:p>
          <a:p>
            <a:pPr lvl="1"/>
            <a:r>
              <a:rPr lang="en-US" dirty="0" err="1"/>
              <a:t>Gro?chemostat</a:t>
            </a:r>
            <a:r>
              <a:rPr lang="en-US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1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Rheostat Machinery - Bioscrape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5.7.2020</a:t>
            </a:r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Bioscrape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all 3 enzymatic models</a:t>
            </a:r>
          </a:p>
          <a:p>
            <a:r>
              <a:rPr lang="en-US" dirty="0"/>
              <a:t>Understand and get valid parameter values</a:t>
            </a:r>
          </a:p>
          <a:p>
            <a:r>
              <a:rPr lang="en-US" dirty="0"/>
              <a:t>Get units of time and concentration</a:t>
            </a:r>
          </a:p>
          <a:p>
            <a:r>
              <a:rPr lang="en-US" dirty="0"/>
              <a:t>Try to find parameter values where the models look the same</a:t>
            </a:r>
          </a:p>
          <a:p>
            <a:r>
              <a:rPr lang="en-US" dirty="0"/>
              <a:t>Try to pick a model</a:t>
            </a:r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110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Book</vt:lpstr>
      <vt:lpstr>Calibri</vt:lpstr>
      <vt:lpstr>Office Theme</vt:lpstr>
      <vt:lpstr>Project Updates</vt:lpstr>
      <vt:lpstr>Things to include in this</vt:lpstr>
      <vt:lpstr>Rheostat Machinery - Bioscrape</vt:lpstr>
      <vt:lpstr>Bioscrape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2</cp:revision>
  <dcterms:created xsi:type="dcterms:W3CDTF">2020-07-06T13:55:40Z</dcterms:created>
  <dcterms:modified xsi:type="dcterms:W3CDTF">2020-07-06T14:07:06Z</dcterms:modified>
</cp:coreProperties>
</file>