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36"/>
    <p:restoredTop sz="96208"/>
  </p:normalViewPr>
  <p:slideViewPr>
    <p:cSldViewPr snapToGrid="0" snapToObjects="1">
      <p:cViewPr varScale="1">
        <p:scale>
          <a:sx n="110" d="100"/>
          <a:sy n="110" d="100"/>
        </p:scale>
        <p:origin x="20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BF57-EB38-984C-AB47-23B96DC7D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B03EE-CABD-6F42-86E0-BF5C44BD7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72AFC-6042-4E42-801E-5D7566453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4E5E7-53BF-8640-866B-FF873702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82AB9-2FB5-E549-AD98-499CBED7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4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F4E8-2D6F-544A-87C9-076E06EE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3D9BD-2FBF-9E4C-87FA-490C1C459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3EF27-E058-5C43-8366-FA49BC02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F6D66-62BC-E848-9983-6392C04B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90DDB-D869-FC4F-AC43-FCFE51C5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0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CEBDA-7C14-AB45-BBA2-43D8CDDDD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B52B2-D85D-204E-9726-25014371D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88EC7-C1FD-B440-B051-099586DD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52982-378D-9C43-A246-55317CAA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D38EC-7E9C-5244-9BA6-DBF3DFB0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5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4D1D-1C1B-2042-9800-2AD089CE5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6F580-2CD6-5C46-925C-CE997517A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7D26D-DBAB-5F47-9B85-B97EEBE7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9E566-34CC-BC4A-A863-089BA826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614A8-1E60-E447-8F75-B4FEFBBC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8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0BB4-337D-7146-AF52-B89DFE94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D44DB-45EC-CE48-8DBE-B73A8630A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67740-C78E-9B45-854A-4E77FCEB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84548-D33B-844A-B6B3-3F5FFF28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81B33-102E-484C-9D81-DD0B652F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1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522E-F00B-A94D-B7AD-FB6FC9F7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80D7A-8422-764C-95F0-79FEFA2F5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72610-78BA-D547-B18E-27BDB7DD1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896B0-6B57-5C42-B547-1AC3E30C6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F19D5-4EA3-3640-A667-02D5489E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30E91-EE8F-7642-842F-E518CBEA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675D-B4EC-6749-94FD-9AE5F2732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D44B7-3199-5D40-802E-E289881BB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EDB40-F7C4-5F4F-956E-2C0B41D59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C394-8ABC-0B47-B3E2-018AF8ED2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54559-6E0B-AD4B-8FBE-3D2CF535F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B93AE-C674-B844-A475-52DF0C5F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BE7556-89F7-C848-BA3B-935E72A6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F7572-6AD7-674F-93C3-B0DFD6817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579C-450A-4B4C-B5B6-EFEE28E8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AB000B-D801-3A4D-A560-B8755CDB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51397-388E-824A-854A-8C04AE37A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81638-DC36-1948-B37D-827B05F9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7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DF714-C359-8746-92AF-6088137A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29542C-D9A3-054F-BD1C-AC1CF866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80EDA-66F6-BC4C-AA16-37A2416A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6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E329-E854-8F41-A6BC-166CC30F4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AE7EB-1AE5-AD4E-AC60-081E27D36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62B37-D69C-D840-86CA-66EBB309B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3169E-675E-0F43-A1E2-53C4CC83D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1FD40-8608-A24F-A5D7-F569B118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73094-9125-9541-A202-F453AEED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7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27FB-F6B9-1043-B1BD-712E809BA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E6798F-783B-F74C-B0F3-01D3899B4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81EF0-4349-7143-8688-8BABC161C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3D730-6110-3A43-BDC5-B10C6CE2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CE5D3-482D-7C40-AF02-7A5CE561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1A806-FD9D-8844-9B30-599207BD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4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EBB46-82D1-4F4C-9321-D38E9EC97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C19A1-AA52-6044-B895-2B44019D7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F0939-B627-A744-BD0A-68E2C4B01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400CD-7287-EA41-97B8-6C373A830532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A83F8-ED88-714E-8185-A06365D9E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3A237-08A5-4E48-9C0C-574F6BABA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4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9D11-84B9-1540-A321-43AA74CAD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AF63C-6801-A142-8154-BFC671D7A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Ankita Roychoudhury</a:t>
            </a:r>
          </a:p>
          <a:p>
            <a:r>
              <a:rPr lang="en-US" dirty="0"/>
              <a:t>7.20.2020</a:t>
            </a:r>
          </a:p>
          <a:p>
            <a:r>
              <a:rPr lang="en-US" dirty="0"/>
              <a:t>Murray Lab</a:t>
            </a:r>
          </a:p>
        </p:txBody>
      </p:sp>
    </p:spTree>
    <p:extLst>
      <p:ext uri="{BB962C8B-B14F-4D97-AF65-F5344CB8AC3E}">
        <p14:creationId xmlns:p14="http://schemas.microsoft.com/office/powerpoint/2010/main" val="2089212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51FD4-7710-A146-9B14-AD7C836B8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I want to talk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364B8-0B37-964B-A006-71930616C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research updates/next steps</a:t>
            </a:r>
          </a:p>
          <a:p>
            <a:pPr lvl="1"/>
            <a:r>
              <a:rPr lang="en-US" dirty="0" err="1"/>
              <a:t>Atp</a:t>
            </a:r>
            <a:r>
              <a:rPr lang="en-US" dirty="0"/>
              <a:t> synthase steps </a:t>
            </a:r>
          </a:p>
          <a:p>
            <a:pPr lvl="1"/>
            <a:r>
              <a:rPr lang="en-US" dirty="0"/>
              <a:t>Add protein maturation (</a:t>
            </a:r>
            <a:r>
              <a:rPr lang="en-US" dirty="0" err="1"/>
              <a:t>zoila’s</a:t>
            </a:r>
            <a:r>
              <a:rPr lang="en-US" dirty="0"/>
              <a:t> stuff)</a:t>
            </a:r>
          </a:p>
          <a:p>
            <a:pPr lvl="1"/>
            <a:r>
              <a:rPr lang="en-US" dirty="0"/>
              <a:t>Export SBML for ATP?</a:t>
            </a:r>
          </a:p>
          <a:p>
            <a:pPr lvl="1"/>
            <a:r>
              <a:rPr lang="en-US" dirty="0"/>
              <a:t>How to properly model proton gradient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Recommendation for grad schools, fellowships that have different deadlines for students</a:t>
            </a:r>
          </a:p>
          <a:p>
            <a:r>
              <a:rPr lang="en-US" dirty="0"/>
              <a:t>Return to RESEARCH!! </a:t>
            </a:r>
          </a:p>
        </p:txBody>
      </p:sp>
    </p:spTree>
    <p:extLst>
      <p:ext uri="{BB962C8B-B14F-4D97-AF65-F5344CB8AC3E}">
        <p14:creationId xmlns:p14="http://schemas.microsoft.com/office/powerpoint/2010/main" val="109256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779695-E9AC-604C-8A6F-9F5D912F2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Rheostat Machinery - Bioscrape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DF285A-7D25-8D4D-BF80-3869FC0F85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5.7.2020</a:t>
            </a:r>
          </a:p>
        </p:txBody>
      </p:sp>
    </p:spTree>
    <p:extLst>
      <p:ext uri="{BB962C8B-B14F-4D97-AF65-F5344CB8AC3E}">
        <p14:creationId xmlns:p14="http://schemas.microsoft.com/office/powerpoint/2010/main" val="148272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166007-BDDB-294E-8B02-E6F003FEC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Bioscrape Modeling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C1650D-F933-BC4A-8898-49464EE61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all 3 enzymatic models</a:t>
            </a:r>
          </a:p>
          <a:p>
            <a:r>
              <a:rPr lang="en-US" dirty="0"/>
              <a:t>Understand and get valid parameter values</a:t>
            </a:r>
          </a:p>
          <a:p>
            <a:r>
              <a:rPr lang="en-US" dirty="0"/>
              <a:t>Get units of time and concentration</a:t>
            </a:r>
          </a:p>
          <a:p>
            <a:r>
              <a:rPr lang="en-US" dirty="0"/>
              <a:t>Try to find parameter values where the models look the same</a:t>
            </a:r>
          </a:p>
          <a:p>
            <a:r>
              <a:rPr lang="en-US" dirty="0"/>
              <a:t>Try to pick a model</a:t>
            </a:r>
          </a:p>
        </p:txBody>
      </p:sp>
    </p:spTree>
    <p:extLst>
      <p:ext uri="{BB962C8B-B14F-4D97-AF65-F5344CB8AC3E}">
        <p14:creationId xmlns:p14="http://schemas.microsoft.com/office/powerpoint/2010/main" val="3835377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5_23_2020_templtae" id="{C4D01837-F583-D94D-95D7-0F76D89D02B2}" vid="{788B30EF-4EBF-7D40-92D5-95697EA184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</TotalTime>
  <Words>97</Words>
  <Application>Microsoft Macintosh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Avenir Book</vt:lpstr>
      <vt:lpstr>Calibri</vt:lpstr>
      <vt:lpstr>Office Theme</vt:lpstr>
      <vt:lpstr>Project Updates</vt:lpstr>
      <vt:lpstr>Things I want to talk about</vt:lpstr>
      <vt:lpstr>Rheostat Machinery - Bioscrape</vt:lpstr>
      <vt:lpstr>Bioscrape Modeling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Updates</dc:title>
  <dc:creator>Roychoudhury, Ankita</dc:creator>
  <cp:lastModifiedBy>Roychoudhury, Ankita</cp:lastModifiedBy>
  <cp:revision>5</cp:revision>
  <dcterms:created xsi:type="dcterms:W3CDTF">2020-07-15T19:06:26Z</dcterms:created>
  <dcterms:modified xsi:type="dcterms:W3CDTF">2020-07-15T21:24:06Z</dcterms:modified>
</cp:coreProperties>
</file>