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6" r:id="rId4"/>
    <p:sldId id="263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14"/>
    <p:restoredTop sz="96327"/>
  </p:normalViewPr>
  <p:slideViewPr>
    <p:cSldViewPr snapToGrid="0" snapToObjects="1">
      <p:cViewPr>
        <p:scale>
          <a:sx n="105" d="100"/>
          <a:sy n="105" d="100"/>
        </p:scale>
        <p:origin x="26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614F9-6E4C-2049-BB23-5773ECC47496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8AA3-9786-0346-973E-264497DA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 to do more bulk </a:t>
            </a:r>
            <a:r>
              <a:rPr lang="en-US" dirty="0" err="1"/>
              <a:t>atp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8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6123" y="6542088"/>
            <a:ext cx="84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3B3400CD-7287-EA41-97B8-6C373A830532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21882" y="6542088"/>
            <a:ext cx="171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9772" y="6149678"/>
            <a:ext cx="380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814F3199-600E-1648-98F9-303CE5CD93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6F34F-7085-4843-BFB2-253993EEE7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2.9.21</a:t>
            </a:r>
          </a:p>
          <a:p>
            <a:r>
              <a:rPr lang="en-US" dirty="0"/>
              <a:t>William Meeting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C1650D-F933-BC4A-8898-49464EE61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Difference between bulk and vesicle</a:t>
                </a:r>
              </a:p>
              <a:p>
                <a:pPr lvl="1"/>
                <a:r>
                  <a:rPr lang="en-US" dirty="0"/>
                  <a:t>Models and experiments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Recreate </a:t>
                </a:r>
                <a:r>
                  <a:rPr lang="en-US" dirty="0" err="1"/>
                  <a:t>Noireaux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𝛼</m:t>
                    </m:r>
                  </m:oMath>
                </a14:m>
                <a:r>
                  <a:rPr lang="en-US" dirty="0"/>
                  <a:t>-hemolysin</a:t>
                </a:r>
                <a:r>
                  <a:rPr lang="en-US" dirty="0">
                    <a:effectLst/>
                  </a:rPr>
                  <a:t> exp.</a:t>
                </a:r>
              </a:p>
              <a:p>
                <a:endParaRPr lang="en-US" dirty="0"/>
              </a:p>
              <a:p>
                <a:r>
                  <a:rPr lang="en-US" dirty="0"/>
                  <a:t>Ask questions to explain difference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C1650D-F933-BC4A-8898-49464EE61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39A1C56-61A2-A94A-8C34-1B256EE53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552" y="3703508"/>
            <a:ext cx="4253628" cy="1934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AAD865-205E-BF4C-A551-039559483F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2137" y="24474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Experiment Design: </a:t>
                </a:r>
                <a:r>
                  <a:rPr lang="en-US" i="1" dirty="0"/>
                  <a:t>Test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i="1" dirty="0"/>
                  <a:t>-hemolysin integration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AAD865-205E-BF4C-A551-039559483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2137" y="244743"/>
                <a:ext cx="10515600" cy="1325563"/>
              </a:xfrm>
              <a:blipFill>
                <a:blip r:embed="rId3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6372-3DA6-8340-9929-6BA3CEAB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60E0C-1F76-3043-9607-4D78E7D9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3</a:t>
            </a:fld>
            <a:endParaRPr lang="en-US"/>
          </a:p>
        </p:txBody>
      </p:sp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DE7411AA-1B12-EF4E-A798-1032D6980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853" y="2294106"/>
            <a:ext cx="4457901" cy="3343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A66119-CBE9-EE4E-B290-36C358E53F2E}"/>
              </a:ext>
            </a:extLst>
          </p:cNvPr>
          <p:cNvSpPr txBox="1"/>
          <p:nvPr/>
        </p:nvSpPr>
        <p:spPr>
          <a:xfrm>
            <a:off x="8628660" y="2618440"/>
            <a:ext cx="2702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+/- IPTG, Quantify fluorescence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C4A147E-B198-ED45-8EB9-AB157CF0B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4796" y="2347690"/>
            <a:ext cx="4095822" cy="360273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8FC6F0-88CB-9641-9F8B-298BA845576C}"/>
              </a:ext>
            </a:extLst>
          </p:cNvPr>
          <p:cNvCxnSpPr>
            <a:cxnSpLocks/>
          </p:cNvCxnSpPr>
          <p:nvPr/>
        </p:nvCxnSpPr>
        <p:spPr>
          <a:xfrm>
            <a:off x="3407408" y="4239507"/>
            <a:ext cx="15694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FCF62C-B909-5F4F-B2FD-2F4E618202C7}"/>
                  </a:ext>
                </a:extLst>
              </p:cNvPr>
              <p:cNvSpPr txBox="1"/>
              <p:nvPr/>
            </p:nvSpPr>
            <p:spPr>
              <a:xfrm>
                <a:off x="3557535" y="3654732"/>
                <a:ext cx="1419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Add purified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>
                    <a:latin typeface="Avenir Book" panose="02000503020000020003" pitchFamily="2" charset="0"/>
                  </a:rPr>
                  <a:t>-hemolysin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FCF62C-B909-5F4F-B2FD-2F4E6182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535" y="3654732"/>
                <a:ext cx="1419366" cy="584775"/>
              </a:xfrm>
              <a:prstGeom prst="rect">
                <a:avLst/>
              </a:prstGeom>
              <a:blipFill>
                <a:blip r:embed="rId6"/>
                <a:stretch>
                  <a:fillRect l="-2679" t="-434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FA1FF90-2C20-C34A-8F08-10260D7BB526}"/>
              </a:ext>
            </a:extLst>
          </p:cNvPr>
          <p:cNvSpPr txBox="1"/>
          <p:nvPr/>
        </p:nvSpPr>
        <p:spPr>
          <a:xfrm>
            <a:off x="626759" y="6095437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DNA: </a:t>
            </a:r>
            <a:r>
              <a:rPr lang="en-US" dirty="0" err="1">
                <a:latin typeface="Avenir Book" panose="02000503020000020003" pitchFamily="2" charset="0"/>
              </a:rPr>
              <a:t>lacI</a:t>
            </a:r>
            <a:r>
              <a:rPr lang="en-US" dirty="0">
                <a:latin typeface="Avenir Book" panose="02000503020000020003" pitchFamily="2" charset="0"/>
              </a:rPr>
              <a:t> construct with </a:t>
            </a:r>
            <a:r>
              <a:rPr lang="en-US" dirty="0" err="1">
                <a:latin typeface="Avenir Book" panose="02000503020000020003" pitchFamily="2" charset="0"/>
              </a:rPr>
              <a:t>mScarlet</a:t>
            </a:r>
            <a:endParaRPr lang="en-US" strike="sngStrike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7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Coarse Senior Thesis Timeline</a:t>
            </a:r>
            <a:endParaRPr lang="en-US" sz="3200" b="1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110215" y="2331254"/>
            <a:ext cx="11825847" cy="3046713"/>
            <a:chOff x="110215" y="2331254"/>
            <a:chExt cx="11825847" cy="304671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1756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0215" y="2331254"/>
              <a:ext cx="1913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Beg/spike experiments in bulk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2780121" y="2381648"/>
              <a:ext cx="2552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previous beg/spike data. Begin whole syn cell model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E11F7A-E246-D64E-B431-AA5B3741D0C4}"/>
                    </a:ext>
                  </a:extLst>
                </p:cNvPr>
                <p:cNvSpPr txBox="1"/>
                <p:nvPr/>
              </p:nvSpPr>
              <p:spPr>
                <a:xfrm>
                  <a:off x="4325202" y="4454637"/>
                  <a:ext cx="25527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venir Book" panose="02000503020000020003" pitchFamily="2" charset="0"/>
                    </a:rPr>
                    <a:t>Add ATP/energy buffer to outside of vesicles with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i="1" dirty="0">
                      <a:latin typeface="Avenir Book" panose="02000503020000020003" pitchFamily="2" charset="0"/>
                    </a:rPr>
                    <a:t>-hemolysin</a:t>
                  </a:r>
                  <a:r>
                    <a:rPr lang="en-US" dirty="0">
                      <a:latin typeface="Avenir Book" panose="02000503020000020003" pitchFamily="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E11F7A-E246-D64E-B431-AA5B3741D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202" y="4454637"/>
                  <a:ext cx="25527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980" t="-2703" r="-3960" b="-94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971491" y="3836367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3961221" y="3836367"/>
              <a:ext cx="190500" cy="20255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5506302" y="3849066"/>
              <a:ext cx="190500" cy="20255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1066741" y="3254584"/>
              <a:ext cx="0" cy="581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0"/>
              <a:endCxn id="8" idx="2"/>
            </p:cNvCxnSpPr>
            <p:nvPr/>
          </p:nvCxnSpPr>
          <p:spPr>
            <a:xfrm flipV="1">
              <a:off x="4056471" y="3304978"/>
              <a:ext cx="0" cy="53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4"/>
              <a:endCxn id="9" idx="0"/>
            </p:cNvCxnSpPr>
            <p:nvPr/>
          </p:nvCxnSpPr>
          <p:spPr>
            <a:xfrm>
              <a:off x="5601552" y="4051620"/>
              <a:ext cx="0" cy="403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6DA585-9C29-CD4E-9B53-AEEF8D7DF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573409-C9BD-364F-8F03-63A71D4AE9AB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B14601-9D7A-844E-B7AC-9514EE2FD6BD}"/>
              </a:ext>
            </a:extLst>
          </p:cNvPr>
          <p:cNvSpPr txBox="1"/>
          <p:nvPr/>
        </p:nvSpPr>
        <p:spPr>
          <a:xfrm>
            <a:off x="9986250" y="4519428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C63A31-AFB9-A244-8D24-A372E74282F1}"/>
              </a:ext>
            </a:extLst>
          </p:cNvPr>
          <p:cNvSpPr/>
          <p:nvPr/>
        </p:nvSpPr>
        <p:spPr>
          <a:xfrm>
            <a:off x="7264300" y="3849066"/>
            <a:ext cx="190500" cy="20255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A92050-CF8E-D744-95C5-0FCD26709CC4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V="1">
            <a:off x="7359550" y="3304978"/>
            <a:ext cx="6475" cy="54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8F3D3D-6D8B-FE48-8435-ABE44FA1F9E7}"/>
              </a:ext>
            </a:extLst>
          </p:cNvPr>
          <p:cNvSpPr txBox="1"/>
          <p:nvPr/>
        </p:nvSpPr>
        <p:spPr>
          <a:xfrm>
            <a:off x="6089675" y="2658647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Develop whole syn cell model with exp.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B29891-25E3-804F-A2FF-8DB0EB9FC90F}"/>
                  </a:ext>
                </a:extLst>
              </p:cNvPr>
              <p:cNvSpPr txBox="1"/>
              <p:nvPr/>
            </p:nvSpPr>
            <p:spPr>
              <a:xfrm>
                <a:off x="1252264" y="4493346"/>
                <a:ext cx="2552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venir Book" panose="02000503020000020003" pitchFamily="2" charset="0"/>
                  </a:rPr>
                  <a:t>Test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i="1" dirty="0">
                    <a:latin typeface="Avenir Book" panose="02000503020000020003" pitchFamily="2" charset="0"/>
                  </a:rPr>
                  <a:t>-hemolysin </a:t>
                </a:r>
                <a:r>
                  <a:rPr lang="en-US" dirty="0">
                    <a:latin typeface="Avenir Book" panose="02000503020000020003" pitchFamily="2" charset="0"/>
                  </a:rPr>
                  <a:t>membrane integration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B29891-25E3-804F-A2FF-8DB0EB9FC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264" y="4493346"/>
                <a:ext cx="2552700" cy="646331"/>
              </a:xfrm>
              <a:prstGeom prst="rect">
                <a:avLst/>
              </a:prstGeom>
              <a:blipFill>
                <a:blip r:embed="rId5"/>
                <a:stretch>
                  <a:fillRect l="-1980" t="-3846" r="-990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5144791C-BC3B-EF4E-9F20-D8830D86ED3B}"/>
              </a:ext>
            </a:extLst>
          </p:cNvPr>
          <p:cNvSpPr/>
          <p:nvPr/>
        </p:nvSpPr>
        <p:spPr>
          <a:xfrm>
            <a:off x="2203223" y="3836367"/>
            <a:ext cx="190500" cy="202554"/>
          </a:xfrm>
          <a:prstGeom prst="ellipse">
            <a:avLst/>
          </a:prstGeom>
          <a:solidFill>
            <a:srgbClr val="E8DC2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837108-6053-2841-A176-DA93EE91CF0E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2298473" y="4038921"/>
            <a:ext cx="0" cy="46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5CB21EB-DCC9-E248-A9F1-03F2DAED98A7}"/>
              </a:ext>
            </a:extLst>
          </p:cNvPr>
          <p:cNvSpPr/>
          <p:nvPr/>
        </p:nvSpPr>
        <p:spPr>
          <a:xfrm>
            <a:off x="9297504" y="3854580"/>
            <a:ext cx="190500" cy="20255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9E1607-232F-AC4B-9F2F-18455DA2DB58}"/>
              </a:ext>
            </a:extLst>
          </p:cNvPr>
          <p:cNvCxnSpPr>
            <a:cxnSpLocks/>
            <a:stCxn id="46" idx="4"/>
            <a:endCxn id="48" idx="0"/>
          </p:cNvCxnSpPr>
          <p:nvPr/>
        </p:nvCxnSpPr>
        <p:spPr>
          <a:xfrm>
            <a:off x="9392754" y="4057134"/>
            <a:ext cx="0" cy="63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68D167-FD07-644B-B18D-848578667EDE}"/>
              </a:ext>
            </a:extLst>
          </p:cNvPr>
          <p:cNvSpPr txBox="1"/>
          <p:nvPr/>
        </p:nvSpPr>
        <p:spPr>
          <a:xfrm>
            <a:off x="8116404" y="4691670"/>
            <a:ext cx="255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Highlight discrepancies between model/experiments and vesicle/bulk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8314118-37F9-694C-95B9-9E3C0CE211B3}"/>
              </a:ext>
            </a:extLst>
          </p:cNvPr>
          <p:cNvSpPr/>
          <p:nvPr/>
        </p:nvSpPr>
        <p:spPr>
          <a:xfrm>
            <a:off x="10733847" y="3836380"/>
            <a:ext cx="190500" cy="20255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F43E5A-3D6B-3442-B20A-44B729BEC8DD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V="1">
            <a:off x="10829097" y="3015293"/>
            <a:ext cx="6475" cy="82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EBA9106-29D4-CE4B-8887-E58DA209230F}"/>
              </a:ext>
            </a:extLst>
          </p:cNvPr>
          <p:cNvSpPr txBox="1"/>
          <p:nvPr/>
        </p:nvSpPr>
        <p:spPr>
          <a:xfrm>
            <a:off x="9559222" y="264596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Hypothesize and test</a:t>
            </a:r>
          </a:p>
        </p:txBody>
      </p:sp>
    </p:spTree>
    <p:extLst>
      <p:ext uri="{BB962C8B-B14F-4D97-AF65-F5344CB8AC3E}">
        <p14:creationId xmlns:p14="http://schemas.microsoft.com/office/powerpoint/2010/main" val="22782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F9D1-28F8-D141-ABC2-63E5BB1D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with Vivarium?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987B-2D54-234E-8347-2296CC19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2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0820_caltech_template" id="{817EC947-AEC5-644A-8AF9-1DC9D3CB0A02}" vid="{EDA96392-5B10-A348-8E1D-BA2D2C975F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129</Words>
  <Application>Microsoft Macintosh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Book</vt:lpstr>
      <vt:lpstr>Calibri</vt:lpstr>
      <vt:lpstr>Cambria Math</vt:lpstr>
      <vt:lpstr>Office Theme</vt:lpstr>
      <vt:lpstr>Project Ideas</vt:lpstr>
      <vt:lpstr>Goal</vt:lpstr>
      <vt:lpstr>Experiment Design: Test α-hemolysin integration</vt:lpstr>
      <vt:lpstr>Coarse Senior Thesis Timeline</vt:lpstr>
      <vt:lpstr>Help with Vivarium?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4</cp:revision>
  <dcterms:created xsi:type="dcterms:W3CDTF">2021-02-09T16:35:53Z</dcterms:created>
  <dcterms:modified xsi:type="dcterms:W3CDTF">2021-02-09T16:47:10Z</dcterms:modified>
</cp:coreProperties>
</file>