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sldIdLst>
    <p:sldId id="256" r:id="rId2"/>
  </p:sldIdLst>
  <p:sldSz cx="40233600" cy="40233600"/>
  <p:notesSz cx="7004050" cy="92900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672">
          <p15:clr>
            <a:srgbClr val="A4A3A4"/>
          </p15:clr>
        </p15:guide>
        <p15:guide id="2" pos="126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4676" autoAdjust="0"/>
  </p:normalViewPr>
  <p:slideViewPr>
    <p:cSldViewPr>
      <p:cViewPr>
        <p:scale>
          <a:sx n="46" d="100"/>
          <a:sy n="46" d="100"/>
        </p:scale>
        <p:origin x="-40" y="-248"/>
      </p:cViewPr>
      <p:guideLst>
        <p:guide orient="horz" pos="12672"/>
        <p:guide pos="1267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336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lumMod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C2A-4024-9B8F-8CA5FE586B63}"/>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C2A-4024-9B8F-8CA5FE586B63}"/>
            </c:ext>
          </c:extLst>
        </c:ser>
        <c:ser>
          <c:idx val="2"/>
          <c:order val="2"/>
          <c:tx>
            <c:strRef>
              <c:f>Sheet1!$D$1</c:f>
              <c:strCache>
                <c:ptCount val="1"/>
                <c:pt idx="0">
                  <c:v>Series 3</c:v>
                </c:pt>
              </c:strCache>
            </c:strRef>
          </c:tx>
          <c:spPr>
            <a:solidFill>
              <a:schemeClr val="accent5"/>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C2A-4024-9B8F-8CA5FE586B63}"/>
            </c:ext>
          </c:extLst>
        </c:ser>
        <c:dLbls>
          <c:showLegendKey val="0"/>
          <c:showVal val="0"/>
          <c:showCatName val="0"/>
          <c:showSerName val="0"/>
          <c:showPercent val="0"/>
          <c:showBubbleSize val="0"/>
        </c:dLbls>
        <c:gapWidth val="219"/>
        <c:overlap val="-27"/>
        <c:axId val="551219048"/>
        <c:axId val="551223312"/>
      </c:barChart>
      <c:catAx>
        <c:axId val="551219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crossAx val="551223312"/>
        <c:crosses val="autoZero"/>
        <c:auto val="1"/>
        <c:lblAlgn val="ctr"/>
        <c:lblOffset val="100"/>
        <c:noMultiLvlLbl val="0"/>
      </c:catAx>
      <c:valAx>
        <c:axId val="5512233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crossAx val="551219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8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81DC7-FC35-4849-B8C7-EEDF898772A5}"/>
              </a:ext>
            </a:extLst>
          </p:cNvPr>
          <p:cNvSpPr>
            <a:spLocks noGrp="1"/>
          </p:cNvSpPr>
          <p:nvPr>
            <p:ph type="ctrTitle"/>
          </p:nvPr>
        </p:nvSpPr>
        <p:spPr>
          <a:xfrm>
            <a:off x="5029200" y="6584530"/>
            <a:ext cx="30175200" cy="14007253"/>
          </a:xfrm>
        </p:spPr>
        <p:txBody>
          <a:bodyPr anchor="b"/>
          <a:lstStyle>
            <a:lvl1pPr algn="ctr">
              <a:defRPr sz="19800"/>
            </a:lvl1pPr>
          </a:lstStyle>
          <a:p>
            <a:r>
              <a:rPr lang="en-US"/>
              <a:t>Click to edit Master title style</a:t>
            </a:r>
          </a:p>
        </p:txBody>
      </p:sp>
      <p:sp>
        <p:nvSpPr>
          <p:cNvPr id="3" name="Subtitle 2">
            <a:extLst>
              <a:ext uri="{FF2B5EF4-FFF2-40B4-BE49-F238E27FC236}">
                <a16:creationId xmlns:a16="http://schemas.microsoft.com/office/drawing/2014/main" id="{DA87759C-B52C-4F67-ABB0-67C58651D405}"/>
              </a:ext>
            </a:extLst>
          </p:cNvPr>
          <p:cNvSpPr>
            <a:spLocks noGrp="1"/>
          </p:cNvSpPr>
          <p:nvPr>
            <p:ph type="subTitle" idx="1"/>
          </p:nvPr>
        </p:nvSpPr>
        <p:spPr>
          <a:xfrm>
            <a:off x="5029200" y="21131956"/>
            <a:ext cx="30175200" cy="9713804"/>
          </a:xfrm>
        </p:spPr>
        <p:txBody>
          <a:bodyPr/>
          <a:lstStyle>
            <a:lvl1pPr marL="0" indent="0" algn="ctr">
              <a:buNone/>
              <a:defRPr sz="7920"/>
            </a:lvl1pPr>
            <a:lvl2pPr marL="1508760" indent="0" algn="ctr">
              <a:buNone/>
              <a:defRPr sz="6600"/>
            </a:lvl2pPr>
            <a:lvl3pPr marL="3017520" indent="0" algn="ctr">
              <a:buNone/>
              <a:defRPr sz="5940"/>
            </a:lvl3pPr>
            <a:lvl4pPr marL="4526280" indent="0" algn="ctr">
              <a:buNone/>
              <a:defRPr sz="5280"/>
            </a:lvl4pPr>
            <a:lvl5pPr marL="6035040" indent="0" algn="ctr">
              <a:buNone/>
              <a:defRPr sz="5280"/>
            </a:lvl5pPr>
            <a:lvl6pPr marL="7543800" indent="0" algn="ctr">
              <a:buNone/>
              <a:defRPr sz="5280"/>
            </a:lvl6pPr>
            <a:lvl7pPr marL="9052560" indent="0" algn="ctr">
              <a:buNone/>
              <a:defRPr sz="5280"/>
            </a:lvl7pPr>
            <a:lvl8pPr marL="10561320" indent="0" algn="ctr">
              <a:buNone/>
              <a:defRPr sz="5280"/>
            </a:lvl8pPr>
            <a:lvl9pPr marL="12070080" indent="0" algn="ctr">
              <a:buNone/>
              <a:defRPr sz="5280"/>
            </a:lvl9pPr>
          </a:lstStyle>
          <a:p>
            <a:r>
              <a:rPr lang="en-US"/>
              <a:t>Click to edit Master subtitle style</a:t>
            </a:r>
          </a:p>
        </p:txBody>
      </p:sp>
      <p:sp>
        <p:nvSpPr>
          <p:cNvPr id="4" name="Date Placeholder 3">
            <a:extLst>
              <a:ext uri="{FF2B5EF4-FFF2-40B4-BE49-F238E27FC236}">
                <a16:creationId xmlns:a16="http://schemas.microsoft.com/office/drawing/2014/main" id="{DD5FC245-290D-49B3-87A2-5DF69F1A163D}"/>
              </a:ext>
            </a:extLst>
          </p:cNvPr>
          <p:cNvSpPr>
            <a:spLocks noGrp="1"/>
          </p:cNvSpPr>
          <p:nvPr>
            <p:ph type="dt" sz="half" idx="10"/>
          </p:nvPr>
        </p:nvSpPr>
        <p:spPr/>
        <p:txBody>
          <a:bodyPr/>
          <a:lstStyle/>
          <a:p>
            <a:fld id="{985D6BDF-9D0E-4E2B-85B8-D8F4790360C9}" type="datetimeFigureOut">
              <a:rPr lang="en-US" smtClean="0"/>
              <a:t>8/15/20</a:t>
            </a:fld>
            <a:endParaRPr lang="en-US" dirty="0"/>
          </a:p>
        </p:txBody>
      </p:sp>
      <p:sp>
        <p:nvSpPr>
          <p:cNvPr id="5" name="Footer Placeholder 4">
            <a:extLst>
              <a:ext uri="{FF2B5EF4-FFF2-40B4-BE49-F238E27FC236}">
                <a16:creationId xmlns:a16="http://schemas.microsoft.com/office/drawing/2014/main" id="{4DFC3046-DD40-4637-81A0-D45B6C666E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72C63F-6B8F-4F59-9039-4979BE306A95}"/>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724668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27348-EF46-4390-91D5-EB2565D140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DAD6DB-A3F6-47CA-8E71-7536C094C95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1B746D-D437-4732-9E77-EFC695FD9FE2}"/>
              </a:ext>
            </a:extLst>
          </p:cNvPr>
          <p:cNvSpPr>
            <a:spLocks noGrp="1"/>
          </p:cNvSpPr>
          <p:nvPr>
            <p:ph type="dt" sz="half" idx="10"/>
          </p:nvPr>
        </p:nvSpPr>
        <p:spPr/>
        <p:txBody>
          <a:bodyPr/>
          <a:lstStyle/>
          <a:p>
            <a:fld id="{985D6BDF-9D0E-4E2B-85B8-D8F4790360C9}" type="datetimeFigureOut">
              <a:rPr lang="en-US" smtClean="0"/>
              <a:t>8/15/20</a:t>
            </a:fld>
            <a:endParaRPr lang="en-US" dirty="0"/>
          </a:p>
        </p:txBody>
      </p:sp>
      <p:sp>
        <p:nvSpPr>
          <p:cNvPr id="5" name="Footer Placeholder 4">
            <a:extLst>
              <a:ext uri="{FF2B5EF4-FFF2-40B4-BE49-F238E27FC236}">
                <a16:creationId xmlns:a16="http://schemas.microsoft.com/office/drawing/2014/main" id="{4CDFACFD-4E35-4AA7-8328-3C7374EDB58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7C202EB-D215-44FF-B42E-ADC50D3EBFB4}"/>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867686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6E9A4F-1815-43E8-A521-8BA797BB745E}"/>
              </a:ext>
            </a:extLst>
          </p:cNvPr>
          <p:cNvSpPr>
            <a:spLocks noGrp="1"/>
          </p:cNvSpPr>
          <p:nvPr>
            <p:ph type="title" orient="vert"/>
          </p:nvPr>
        </p:nvSpPr>
        <p:spPr>
          <a:xfrm>
            <a:off x="28792170" y="2142067"/>
            <a:ext cx="8675370" cy="3409611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7131A3-8E34-4AFF-BF20-72A67801C9C0}"/>
              </a:ext>
            </a:extLst>
          </p:cNvPr>
          <p:cNvSpPr>
            <a:spLocks noGrp="1"/>
          </p:cNvSpPr>
          <p:nvPr>
            <p:ph type="body" orient="vert" idx="1"/>
          </p:nvPr>
        </p:nvSpPr>
        <p:spPr>
          <a:xfrm>
            <a:off x="2766060" y="2142067"/>
            <a:ext cx="25523190" cy="3409611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A390FB-8F4E-4E40-B3E9-5D590FD86B62}"/>
              </a:ext>
            </a:extLst>
          </p:cNvPr>
          <p:cNvSpPr>
            <a:spLocks noGrp="1"/>
          </p:cNvSpPr>
          <p:nvPr>
            <p:ph type="dt" sz="half" idx="10"/>
          </p:nvPr>
        </p:nvSpPr>
        <p:spPr/>
        <p:txBody>
          <a:bodyPr/>
          <a:lstStyle/>
          <a:p>
            <a:fld id="{985D6BDF-9D0E-4E2B-85B8-D8F4790360C9}" type="datetimeFigureOut">
              <a:rPr lang="en-US" smtClean="0"/>
              <a:t>8/15/20</a:t>
            </a:fld>
            <a:endParaRPr lang="en-US" dirty="0"/>
          </a:p>
        </p:txBody>
      </p:sp>
      <p:sp>
        <p:nvSpPr>
          <p:cNvPr id="5" name="Footer Placeholder 4">
            <a:extLst>
              <a:ext uri="{FF2B5EF4-FFF2-40B4-BE49-F238E27FC236}">
                <a16:creationId xmlns:a16="http://schemas.microsoft.com/office/drawing/2014/main" id="{A14B9BFE-7206-4620-B6CA-CDEB411D77E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EA574FB-97E1-453C-B90A-BEA15887D898}"/>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809836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39502080" y="0"/>
            <a:ext cx="731520" cy="40233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dirty="0"/>
          </a:p>
        </p:txBody>
      </p:sp>
      <p:sp>
        <p:nvSpPr>
          <p:cNvPr id="16" name="Rectangle 15"/>
          <p:cNvSpPr/>
          <p:nvPr userDrawn="1"/>
        </p:nvSpPr>
        <p:spPr>
          <a:xfrm>
            <a:off x="0" y="0"/>
            <a:ext cx="731520" cy="40233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dirty="0"/>
          </a:p>
        </p:txBody>
      </p:sp>
      <p:sp>
        <p:nvSpPr>
          <p:cNvPr id="17" name="Rectangle 16"/>
          <p:cNvSpPr/>
          <p:nvPr userDrawn="1"/>
        </p:nvSpPr>
        <p:spPr>
          <a:xfrm>
            <a:off x="0" y="0"/>
            <a:ext cx="40233600" cy="502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dirty="0"/>
          </a:p>
        </p:txBody>
      </p:sp>
      <p:sp>
        <p:nvSpPr>
          <p:cNvPr id="18" name="Rectangle 17"/>
          <p:cNvSpPr/>
          <p:nvPr userDrawn="1"/>
        </p:nvSpPr>
        <p:spPr>
          <a:xfrm>
            <a:off x="0" y="35204400"/>
            <a:ext cx="40233600" cy="5029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dirty="0"/>
          </a:p>
        </p:txBody>
      </p:sp>
      <p:sp>
        <p:nvSpPr>
          <p:cNvPr id="19" name="Instructions"/>
          <p:cNvSpPr/>
          <p:nvPr userDrawn="1"/>
        </p:nvSpPr>
        <p:spPr>
          <a:xfrm>
            <a:off x="-12573000" y="0"/>
            <a:ext cx="11734800" cy="40233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9535" tIns="209535" rIns="209535" bIns="209535"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00"/>
              </a:spcAft>
            </a:pPr>
            <a:r>
              <a:rPr lang="en-US" sz="8800" dirty="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200"/>
              </a:spcAft>
            </a:pPr>
            <a:r>
              <a:rPr lang="en-US" sz="6000" dirty="0">
                <a:solidFill>
                  <a:srgbClr val="7F7F7F"/>
                </a:solidFill>
                <a:latin typeface="Calibri" pitchFamily="34" charset="0"/>
                <a:cs typeface="Calibri" panose="020F0502020204030204" pitchFamily="34" charset="0"/>
              </a:rPr>
              <a:t>This poster template is 44” high by 44” wide. It can be used to print any poster with a 1:1 aspect ratio.</a:t>
            </a:r>
          </a:p>
          <a:p>
            <a:pPr lvl="0">
              <a:spcBef>
                <a:spcPts val="0"/>
              </a:spcBef>
              <a:spcAft>
                <a:spcPts val="2200"/>
              </a:spcAft>
            </a:pPr>
            <a:r>
              <a:rPr lang="en-US" sz="8800" dirty="0">
                <a:solidFill>
                  <a:srgbClr val="7F7F7F"/>
                </a:solidFill>
                <a:latin typeface="Calibri" pitchFamily="34" charset="0"/>
                <a:cs typeface="Calibri" panose="020F0502020204030204" pitchFamily="34" charset="0"/>
              </a:rPr>
              <a:t>Placeholders</a:t>
            </a:r>
            <a:r>
              <a:rPr sz="8800" dirty="0">
                <a:solidFill>
                  <a:srgbClr val="7F7F7F"/>
                </a:solidFill>
                <a:latin typeface="Calibri" pitchFamily="34" charset="0"/>
                <a:cs typeface="Calibri" panose="020F0502020204030204" pitchFamily="34" charset="0"/>
              </a:rPr>
              <a:t>:</a:t>
            </a:r>
          </a:p>
          <a:p>
            <a:pPr lvl="0">
              <a:spcBef>
                <a:spcPts val="0"/>
              </a:spcBef>
              <a:spcAft>
                <a:spcPts val="2200"/>
              </a:spcAft>
            </a:pPr>
            <a:r>
              <a:rPr sz="6000" dirty="0">
                <a:solidFill>
                  <a:srgbClr val="7F7F7F"/>
                </a:solidFill>
                <a:latin typeface="Calibri" pitchFamily="34" charset="0"/>
                <a:cs typeface="Calibri" panose="020F0502020204030204" pitchFamily="34" charset="0"/>
              </a:rPr>
              <a:t>The </a:t>
            </a:r>
            <a:r>
              <a:rPr lang="en-US" sz="6000" dirty="0">
                <a:solidFill>
                  <a:srgbClr val="7F7F7F"/>
                </a:solidFill>
                <a:latin typeface="Calibri" pitchFamily="34" charset="0"/>
                <a:cs typeface="Calibri" panose="020F0502020204030204" pitchFamily="34" charset="0"/>
              </a:rPr>
              <a:t>various elements included</a:t>
            </a:r>
            <a:r>
              <a:rPr sz="6000" dirty="0">
                <a:solidFill>
                  <a:srgbClr val="7F7F7F"/>
                </a:solidFill>
                <a:latin typeface="Calibri" pitchFamily="34" charset="0"/>
                <a:cs typeface="Calibri" panose="020F0502020204030204" pitchFamily="34" charset="0"/>
              </a:rPr>
              <a:t> in this </a:t>
            </a:r>
            <a:r>
              <a:rPr lang="en-US" sz="6000" dirty="0">
                <a:solidFill>
                  <a:srgbClr val="7F7F7F"/>
                </a:solidFill>
                <a:latin typeface="Calibri" pitchFamily="34" charset="0"/>
                <a:cs typeface="Calibri" panose="020F0502020204030204" pitchFamily="34" charset="0"/>
              </a:rPr>
              <a:t>poster are ones</a:t>
            </a:r>
            <a:r>
              <a:rPr lang="en-US" sz="6000" baseline="0" dirty="0">
                <a:solidFill>
                  <a:srgbClr val="7F7F7F"/>
                </a:solidFill>
                <a:latin typeface="Calibri" pitchFamily="34" charset="0"/>
                <a:cs typeface="Calibri" panose="020F0502020204030204" pitchFamily="34" charset="0"/>
              </a:rPr>
              <a:t> we often see in medical, research, and scientific posters.</a:t>
            </a:r>
            <a:r>
              <a:rPr sz="6000" dirty="0">
                <a:solidFill>
                  <a:srgbClr val="7F7F7F"/>
                </a:solidFill>
                <a:latin typeface="Calibri" pitchFamily="34" charset="0"/>
                <a:cs typeface="Calibri" panose="020F0502020204030204" pitchFamily="34" charset="0"/>
              </a:rPr>
              <a:t> </a:t>
            </a:r>
            <a:r>
              <a:rPr lang="en-US" sz="6000" dirty="0">
                <a:solidFill>
                  <a:srgbClr val="7F7F7F"/>
                </a:solidFill>
                <a:latin typeface="Calibri" pitchFamily="34" charset="0"/>
                <a:cs typeface="Calibri" panose="020F0502020204030204" pitchFamily="34" charset="0"/>
              </a:rPr>
              <a:t>Feel</a:t>
            </a:r>
            <a:r>
              <a:rPr lang="en-US" sz="60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200"/>
              </a:spcAft>
            </a:pPr>
            <a:r>
              <a:rPr lang="en-US" sz="8800" dirty="0">
                <a:solidFill>
                  <a:srgbClr val="7F7F7F"/>
                </a:solidFill>
                <a:latin typeface="Calibri" pitchFamily="34" charset="0"/>
                <a:cs typeface="Calibri" panose="020F0502020204030204" pitchFamily="34" charset="0"/>
              </a:rPr>
              <a:t>Image</a:t>
            </a:r>
            <a:r>
              <a:rPr lang="en-US" sz="8800" baseline="0" dirty="0">
                <a:solidFill>
                  <a:srgbClr val="7F7F7F"/>
                </a:solidFill>
                <a:latin typeface="Calibri" pitchFamily="34" charset="0"/>
                <a:cs typeface="Calibri" panose="020F0502020204030204" pitchFamily="34" charset="0"/>
              </a:rPr>
              <a:t> Quality</a:t>
            </a:r>
            <a:r>
              <a:rPr lang="en-US" sz="8800" dirty="0">
                <a:solidFill>
                  <a:srgbClr val="7F7F7F"/>
                </a:solidFill>
                <a:latin typeface="Calibri" pitchFamily="34" charset="0"/>
                <a:cs typeface="Calibri" panose="020F0502020204030204" pitchFamily="34" charset="0"/>
              </a:rPr>
              <a:t>:</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a:solidFill>
                  <a:srgbClr val="7F7F7F"/>
                </a:solidFill>
                <a:latin typeface="Calibri" pitchFamily="34" charset="0"/>
                <a:cs typeface="Calibri" panose="020F0502020204030204" pitchFamily="34" charset="0"/>
              </a:rPr>
              <a:t>Insert, Picture</a:t>
            </a:r>
            <a:r>
              <a:rPr lang="en-US" sz="60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a:solidFill>
                  <a:srgbClr val="7F7F7F"/>
                </a:solidFill>
                <a:latin typeface="Calibri" pitchFamily="34" charset="0"/>
                <a:cs typeface="Calibri" panose="020F0502020204030204" pitchFamily="34" charset="0"/>
              </a:rPr>
              <a:t>150-200 pixels per inch in their final printed size</a:t>
            </a:r>
            <a:r>
              <a:rPr lang="en-US" sz="6000" dirty="0">
                <a:solidFill>
                  <a:srgbClr val="7F7F7F"/>
                </a:solidFill>
                <a:latin typeface="Calibri" pitchFamily="34" charset="0"/>
                <a:cs typeface="Calibri" panose="020F0502020204030204" pitchFamily="34" charset="0"/>
              </a:rPr>
              <a:t>. For instance, a 1600 x 1200 pixel</a:t>
            </a:r>
            <a:r>
              <a:rPr lang="en-US" sz="6000" baseline="0" dirty="0">
                <a:solidFill>
                  <a:srgbClr val="7F7F7F"/>
                </a:solidFill>
                <a:latin typeface="Calibri" pitchFamily="34" charset="0"/>
                <a:cs typeface="Calibri" panose="020F0502020204030204" pitchFamily="34" charset="0"/>
              </a:rPr>
              <a:t> photo will usually look fine up to </a:t>
            </a:r>
            <a:r>
              <a:rPr lang="en-US" sz="6000" dirty="0">
                <a:solidFill>
                  <a:srgbClr val="7F7F7F"/>
                </a:solidFill>
                <a:latin typeface="Calibri" pitchFamily="34" charset="0"/>
                <a:cs typeface="Calibri" panose="020F0502020204030204" pitchFamily="34" charset="0"/>
              </a:rPr>
              <a:t>8“-10” wide on your printed poster.</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200"/>
              </a:spcAft>
            </a:pPr>
            <a:br>
              <a:rPr lang="en-US" sz="4400" dirty="0">
                <a:solidFill>
                  <a:srgbClr val="7F7F7F"/>
                </a:solidFill>
                <a:latin typeface="Calibri" pitchFamily="34" charset="0"/>
                <a:cs typeface="Calibri" panose="020F0502020204030204" pitchFamily="34" charset="0"/>
              </a:rPr>
            </a:br>
            <a:r>
              <a:rPr lang="en-US" sz="4400" dirty="0">
                <a:solidFill>
                  <a:srgbClr val="7F7F7F"/>
                </a:solidFill>
                <a:latin typeface="Calibri" pitchFamily="34" charset="0"/>
                <a:cs typeface="Calibri" panose="020F0502020204030204" pitchFamily="34" charset="0"/>
              </a:rPr>
              <a:t>[This sidebar area does not print.]</a:t>
            </a:r>
          </a:p>
        </p:txBody>
      </p:sp>
      <p:grpSp>
        <p:nvGrpSpPr>
          <p:cNvPr id="20" name="Group 19"/>
          <p:cNvGrpSpPr/>
          <p:nvPr userDrawn="1"/>
        </p:nvGrpSpPr>
        <p:grpSpPr>
          <a:xfrm>
            <a:off x="41071800" y="0"/>
            <a:ext cx="11734800" cy="40233600"/>
            <a:chOff x="33832800" y="0"/>
            <a:chExt cx="12801600" cy="43891200"/>
          </a:xfrm>
        </p:grpSpPr>
        <p:sp>
          <p:nvSpPr>
            <p:cNvPr id="21"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00"/>
                </a:spcAft>
              </a:pPr>
              <a:r>
                <a:rPr lang="en-US" sz="8800" dirty="0">
                  <a:solidFill>
                    <a:schemeClr val="bg1">
                      <a:lumMod val="50000"/>
                    </a:schemeClr>
                  </a:solidFill>
                  <a:latin typeface="Calibri" pitchFamily="34" charset="0"/>
                  <a:cs typeface="Calibri" panose="020F0502020204030204" pitchFamily="34" charset="0"/>
                </a:rPr>
                <a:t>Change</a:t>
              </a:r>
              <a:r>
                <a:rPr lang="en-US" sz="8800" baseline="0" dirty="0">
                  <a:solidFill>
                    <a:schemeClr val="bg1">
                      <a:lumMod val="50000"/>
                    </a:schemeClr>
                  </a:solidFill>
                  <a:latin typeface="Calibri" pitchFamily="34" charset="0"/>
                  <a:cs typeface="Calibri" panose="020F0502020204030204" pitchFamily="34" charset="0"/>
                </a:rPr>
                <a:t> Color Theme</a:t>
              </a:r>
              <a:r>
                <a:rPr lang="en-US" sz="8800" dirty="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r>
                <a:rPr lang="en-US" sz="60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a:solidFill>
                    <a:schemeClr val="bg1">
                      <a:lumMod val="50000"/>
                    </a:schemeClr>
                  </a:solidFill>
                  <a:latin typeface="Calibri" pitchFamily="34" charset="0"/>
                  <a:cs typeface="Calibri" panose="020F0502020204030204" pitchFamily="34" charset="0"/>
                </a:rPr>
                <a:t>Design</a:t>
              </a:r>
              <a:r>
                <a:rPr lang="en-US" sz="6000" baseline="0" dirty="0">
                  <a:solidFill>
                    <a:schemeClr val="bg1">
                      <a:lumMod val="50000"/>
                    </a:schemeClr>
                  </a:solidFill>
                  <a:latin typeface="Calibri" pitchFamily="34" charset="0"/>
                  <a:cs typeface="Calibri" panose="020F0502020204030204" pitchFamily="34" charset="0"/>
                </a:rPr>
                <a:t> tab, then select the </a:t>
              </a:r>
              <a:r>
                <a:rPr lang="en-US" sz="6000" b="1" baseline="0" dirty="0">
                  <a:solidFill>
                    <a:schemeClr val="bg1">
                      <a:lumMod val="50000"/>
                    </a:schemeClr>
                  </a:solidFill>
                  <a:latin typeface="Calibri" pitchFamily="34" charset="0"/>
                  <a:cs typeface="Calibri" panose="020F0502020204030204" pitchFamily="34" charset="0"/>
                </a:rPr>
                <a:t>Colors</a:t>
              </a:r>
              <a:r>
                <a:rPr lang="en-US" sz="60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200"/>
                </a:spcAft>
              </a:pPr>
              <a:r>
                <a:rPr lang="en-US" sz="88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200"/>
                </a:spcAft>
              </a:pPr>
              <a:r>
                <a:rPr lang="en-US" sz="6000" dirty="0">
                  <a:solidFill>
                    <a:schemeClr val="bg1">
                      <a:lumMod val="50000"/>
                    </a:schemeClr>
                  </a:solidFill>
                  <a:latin typeface="Calibri" pitchFamily="34" charset="0"/>
                  <a:cs typeface="Calibri" panose="020F0502020204030204" pitchFamily="34" charset="0"/>
                </a:rPr>
                <a:t>Once your poster file is ready, visit</a:t>
              </a:r>
              <a:r>
                <a:rPr lang="en-US" sz="6000" baseline="0" dirty="0">
                  <a:solidFill>
                    <a:schemeClr val="bg1">
                      <a:lumMod val="50000"/>
                    </a:schemeClr>
                  </a:solidFill>
                  <a:latin typeface="Calibri" pitchFamily="34" charset="0"/>
                  <a:cs typeface="Calibri" panose="020F0502020204030204" pitchFamily="34" charset="0"/>
                </a:rPr>
                <a:t> </a:t>
              </a:r>
              <a:r>
                <a:rPr lang="en-US" sz="6000" b="1" baseline="0" dirty="0">
                  <a:solidFill>
                    <a:schemeClr val="bg1">
                      <a:lumMod val="50000"/>
                    </a:schemeClr>
                  </a:solidFill>
                  <a:latin typeface="Calibri" pitchFamily="34" charset="0"/>
                  <a:cs typeface="Calibri" panose="020F0502020204030204" pitchFamily="34" charset="0"/>
                </a:rPr>
                <a:t>www.genigraphics.com</a:t>
              </a:r>
              <a:r>
                <a:rPr lang="en-US" sz="60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0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US and Canada:  1-800-790-4001</a:t>
              </a:r>
              <a:br>
                <a:rPr lang="en-US" sz="6000" baseline="0" dirty="0">
                  <a:solidFill>
                    <a:schemeClr val="bg1">
                      <a:lumMod val="50000"/>
                    </a:schemeClr>
                  </a:solidFill>
                  <a:latin typeface="Calibri" pitchFamily="34" charset="0"/>
                  <a:cs typeface="Calibri" panose="020F0502020204030204" pitchFamily="34" charset="0"/>
                </a:rPr>
              </a:br>
              <a:r>
                <a:rPr lang="en-US" sz="60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4400" dirty="0">
                  <a:solidFill>
                    <a:schemeClr val="bg1">
                      <a:lumMod val="50000"/>
                    </a:schemeClr>
                  </a:solidFill>
                  <a:latin typeface="Calibri" pitchFamily="34" charset="0"/>
                  <a:cs typeface="Calibri" panose="020F0502020204030204" pitchFamily="34" charset="0"/>
                </a:rPr>
              </a:br>
              <a:r>
                <a:rPr lang="en-US" sz="4400" dirty="0">
                  <a:solidFill>
                    <a:schemeClr val="bg1">
                      <a:lumMod val="50000"/>
                    </a:schemeClr>
                  </a:solidFill>
                  <a:latin typeface="Calibri" pitchFamily="34" charset="0"/>
                  <a:cs typeface="Calibri" panose="020F0502020204030204" pitchFamily="34" charset="0"/>
                </a:rPr>
                <a:t>[This sidebar area does not print.]</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47200" y="39928800"/>
            <a:ext cx="5297435" cy="185928"/>
          </a:xfrm>
          <a:prstGeom prst="rect">
            <a:avLst/>
          </a:prstGeom>
        </p:spPr>
      </p:pic>
    </p:spTree>
    <p:extLst>
      <p:ext uri="{BB962C8B-B14F-4D97-AF65-F5344CB8AC3E}">
        <p14:creationId xmlns:p14="http://schemas.microsoft.com/office/powerpoint/2010/main" val="3886826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D8B89-D93F-4394-8D75-03B3FA50F6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E48426-7658-47F7-9193-28200AE3C48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FDBD3D-38BA-4E6B-B71C-863FBD92C33F}"/>
              </a:ext>
            </a:extLst>
          </p:cNvPr>
          <p:cNvSpPr>
            <a:spLocks noGrp="1"/>
          </p:cNvSpPr>
          <p:nvPr>
            <p:ph type="dt" sz="half" idx="10"/>
          </p:nvPr>
        </p:nvSpPr>
        <p:spPr/>
        <p:txBody>
          <a:bodyPr/>
          <a:lstStyle/>
          <a:p>
            <a:fld id="{985D6BDF-9D0E-4E2B-85B8-D8F4790360C9}" type="datetimeFigureOut">
              <a:rPr lang="en-US" smtClean="0"/>
              <a:t>8/15/20</a:t>
            </a:fld>
            <a:endParaRPr lang="en-US" dirty="0"/>
          </a:p>
        </p:txBody>
      </p:sp>
      <p:sp>
        <p:nvSpPr>
          <p:cNvPr id="5" name="Footer Placeholder 4">
            <a:extLst>
              <a:ext uri="{FF2B5EF4-FFF2-40B4-BE49-F238E27FC236}">
                <a16:creationId xmlns:a16="http://schemas.microsoft.com/office/drawing/2014/main" id="{1618B70E-1536-448A-A76A-699E89692AB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78FFFE-C759-4624-AD14-3B47AD9FAE5B}"/>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49553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7E2DF-CC63-404F-83E5-BC74B83B889A}"/>
              </a:ext>
            </a:extLst>
          </p:cNvPr>
          <p:cNvSpPr>
            <a:spLocks noGrp="1"/>
          </p:cNvSpPr>
          <p:nvPr>
            <p:ph type="title"/>
          </p:nvPr>
        </p:nvSpPr>
        <p:spPr>
          <a:xfrm>
            <a:off x="2745105" y="10030466"/>
            <a:ext cx="34701480" cy="16736057"/>
          </a:xfrm>
        </p:spPr>
        <p:txBody>
          <a:bodyPr anchor="b"/>
          <a:lstStyle>
            <a:lvl1pPr>
              <a:defRPr sz="19800"/>
            </a:lvl1pPr>
          </a:lstStyle>
          <a:p>
            <a:r>
              <a:rPr lang="en-US"/>
              <a:t>Click to edit Master title style</a:t>
            </a:r>
          </a:p>
        </p:txBody>
      </p:sp>
      <p:sp>
        <p:nvSpPr>
          <p:cNvPr id="3" name="Text Placeholder 2">
            <a:extLst>
              <a:ext uri="{FF2B5EF4-FFF2-40B4-BE49-F238E27FC236}">
                <a16:creationId xmlns:a16="http://schemas.microsoft.com/office/drawing/2014/main" id="{7A45162D-7B4B-4445-A485-2B6B89BDF001}"/>
              </a:ext>
            </a:extLst>
          </p:cNvPr>
          <p:cNvSpPr>
            <a:spLocks noGrp="1"/>
          </p:cNvSpPr>
          <p:nvPr>
            <p:ph type="body" idx="1"/>
          </p:nvPr>
        </p:nvSpPr>
        <p:spPr>
          <a:xfrm>
            <a:off x="2745105" y="26924853"/>
            <a:ext cx="34701480" cy="8801097"/>
          </a:xfrm>
        </p:spPr>
        <p:txBody>
          <a:bodyPr/>
          <a:lstStyle>
            <a:lvl1pPr marL="0" indent="0">
              <a:buNone/>
              <a:defRPr sz="7920">
                <a:solidFill>
                  <a:schemeClr val="tx1">
                    <a:tint val="75000"/>
                  </a:schemeClr>
                </a:solidFill>
              </a:defRPr>
            </a:lvl1pPr>
            <a:lvl2pPr marL="1508760" indent="0">
              <a:buNone/>
              <a:defRPr sz="6600">
                <a:solidFill>
                  <a:schemeClr val="tx1">
                    <a:tint val="75000"/>
                  </a:schemeClr>
                </a:solidFill>
              </a:defRPr>
            </a:lvl2pPr>
            <a:lvl3pPr marL="3017520" indent="0">
              <a:buNone/>
              <a:defRPr sz="5940">
                <a:solidFill>
                  <a:schemeClr val="tx1">
                    <a:tint val="75000"/>
                  </a:schemeClr>
                </a:solidFill>
              </a:defRPr>
            </a:lvl3pPr>
            <a:lvl4pPr marL="4526280" indent="0">
              <a:buNone/>
              <a:defRPr sz="5280">
                <a:solidFill>
                  <a:schemeClr val="tx1">
                    <a:tint val="75000"/>
                  </a:schemeClr>
                </a:solidFill>
              </a:defRPr>
            </a:lvl4pPr>
            <a:lvl5pPr marL="6035040" indent="0">
              <a:buNone/>
              <a:defRPr sz="5280">
                <a:solidFill>
                  <a:schemeClr val="tx1">
                    <a:tint val="75000"/>
                  </a:schemeClr>
                </a:solidFill>
              </a:defRPr>
            </a:lvl5pPr>
            <a:lvl6pPr marL="7543800" indent="0">
              <a:buNone/>
              <a:defRPr sz="5280">
                <a:solidFill>
                  <a:schemeClr val="tx1">
                    <a:tint val="75000"/>
                  </a:schemeClr>
                </a:solidFill>
              </a:defRPr>
            </a:lvl6pPr>
            <a:lvl7pPr marL="9052560" indent="0">
              <a:buNone/>
              <a:defRPr sz="5280">
                <a:solidFill>
                  <a:schemeClr val="tx1">
                    <a:tint val="75000"/>
                  </a:schemeClr>
                </a:solidFill>
              </a:defRPr>
            </a:lvl7pPr>
            <a:lvl8pPr marL="10561320" indent="0">
              <a:buNone/>
              <a:defRPr sz="5280">
                <a:solidFill>
                  <a:schemeClr val="tx1">
                    <a:tint val="75000"/>
                  </a:schemeClr>
                </a:solidFill>
              </a:defRPr>
            </a:lvl8pPr>
            <a:lvl9pPr marL="12070080" indent="0">
              <a:buNone/>
              <a:defRPr sz="528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5B8EA8A-F22C-41D7-8490-1BBDFAE851E4}"/>
              </a:ext>
            </a:extLst>
          </p:cNvPr>
          <p:cNvSpPr>
            <a:spLocks noGrp="1"/>
          </p:cNvSpPr>
          <p:nvPr>
            <p:ph type="dt" sz="half" idx="10"/>
          </p:nvPr>
        </p:nvSpPr>
        <p:spPr/>
        <p:txBody>
          <a:bodyPr/>
          <a:lstStyle/>
          <a:p>
            <a:fld id="{985D6BDF-9D0E-4E2B-85B8-D8F4790360C9}" type="datetimeFigureOut">
              <a:rPr lang="en-US" smtClean="0"/>
              <a:t>8/15/20</a:t>
            </a:fld>
            <a:endParaRPr lang="en-US" dirty="0"/>
          </a:p>
        </p:txBody>
      </p:sp>
      <p:sp>
        <p:nvSpPr>
          <p:cNvPr id="5" name="Footer Placeholder 4">
            <a:extLst>
              <a:ext uri="{FF2B5EF4-FFF2-40B4-BE49-F238E27FC236}">
                <a16:creationId xmlns:a16="http://schemas.microsoft.com/office/drawing/2014/main" id="{324DD495-A011-4ADE-B7A2-72B5D77C44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AEA84B-1B2C-45EC-B490-59B0BFDA5C87}"/>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046585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E65D9-DA60-493B-A8FD-107C6CE542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00E69B-8E48-420B-9900-FF25268FE257}"/>
              </a:ext>
            </a:extLst>
          </p:cNvPr>
          <p:cNvSpPr>
            <a:spLocks noGrp="1"/>
          </p:cNvSpPr>
          <p:nvPr>
            <p:ph sz="half" idx="1"/>
          </p:nvPr>
        </p:nvSpPr>
        <p:spPr>
          <a:xfrm>
            <a:off x="2766060" y="10710333"/>
            <a:ext cx="17099280" cy="25527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F4B964-100E-4878-9C8A-2C183E19F3C0}"/>
              </a:ext>
            </a:extLst>
          </p:cNvPr>
          <p:cNvSpPr>
            <a:spLocks noGrp="1"/>
          </p:cNvSpPr>
          <p:nvPr>
            <p:ph sz="half" idx="2"/>
          </p:nvPr>
        </p:nvSpPr>
        <p:spPr>
          <a:xfrm>
            <a:off x="20368260" y="10710333"/>
            <a:ext cx="17099280" cy="25527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7DAF6B-CD0C-4C75-93A2-06A0D2951F3F}"/>
              </a:ext>
            </a:extLst>
          </p:cNvPr>
          <p:cNvSpPr>
            <a:spLocks noGrp="1"/>
          </p:cNvSpPr>
          <p:nvPr>
            <p:ph type="dt" sz="half" idx="10"/>
          </p:nvPr>
        </p:nvSpPr>
        <p:spPr/>
        <p:txBody>
          <a:bodyPr/>
          <a:lstStyle/>
          <a:p>
            <a:fld id="{985D6BDF-9D0E-4E2B-85B8-D8F4790360C9}" type="datetimeFigureOut">
              <a:rPr lang="en-US" smtClean="0"/>
              <a:t>8/15/20</a:t>
            </a:fld>
            <a:endParaRPr lang="en-US" dirty="0"/>
          </a:p>
        </p:txBody>
      </p:sp>
      <p:sp>
        <p:nvSpPr>
          <p:cNvPr id="6" name="Footer Placeholder 5">
            <a:extLst>
              <a:ext uri="{FF2B5EF4-FFF2-40B4-BE49-F238E27FC236}">
                <a16:creationId xmlns:a16="http://schemas.microsoft.com/office/drawing/2014/main" id="{9733998C-88E9-4157-B622-9AA4509E50F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2AA0108-5D7F-4587-8AA9-E7B3F10BDAFE}"/>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688212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A8FFA-B521-4C8B-8C74-7C6CAF508D99}"/>
              </a:ext>
            </a:extLst>
          </p:cNvPr>
          <p:cNvSpPr>
            <a:spLocks noGrp="1"/>
          </p:cNvSpPr>
          <p:nvPr>
            <p:ph type="title"/>
          </p:nvPr>
        </p:nvSpPr>
        <p:spPr>
          <a:xfrm>
            <a:off x="2771300" y="2142070"/>
            <a:ext cx="34701480" cy="7776636"/>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5B678F-1DD1-48E7-84EA-59CD80AF75D7}"/>
              </a:ext>
            </a:extLst>
          </p:cNvPr>
          <p:cNvSpPr>
            <a:spLocks noGrp="1"/>
          </p:cNvSpPr>
          <p:nvPr>
            <p:ph type="body" idx="1"/>
          </p:nvPr>
        </p:nvSpPr>
        <p:spPr>
          <a:xfrm>
            <a:off x="2771302" y="9862823"/>
            <a:ext cx="17020697" cy="4833617"/>
          </a:xfrm>
        </p:spPr>
        <p:txBody>
          <a:bodyPr anchor="b"/>
          <a:lstStyle>
            <a:lvl1pPr marL="0" indent="0">
              <a:buNone/>
              <a:defRPr sz="7920" b="1"/>
            </a:lvl1pPr>
            <a:lvl2pPr marL="1508760" indent="0">
              <a:buNone/>
              <a:defRPr sz="6600" b="1"/>
            </a:lvl2pPr>
            <a:lvl3pPr marL="3017520" indent="0">
              <a:buNone/>
              <a:defRPr sz="5940" b="1"/>
            </a:lvl3pPr>
            <a:lvl4pPr marL="4526280" indent="0">
              <a:buNone/>
              <a:defRPr sz="5280" b="1"/>
            </a:lvl4pPr>
            <a:lvl5pPr marL="6035040" indent="0">
              <a:buNone/>
              <a:defRPr sz="5280" b="1"/>
            </a:lvl5pPr>
            <a:lvl6pPr marL="7543800" indent="0">
              <a:buNone/>
              <a:defRPr sz="5280" b="1"/>
            </a:lvl6pPr>
            <a:lvl7pPr marL="9052560" indent="0">
              <a:buNone/>
              <a:defRPr sz="5280" b="1"/>
            </a:lvl7pPr>
            <a:lvl8pPr marL="10561320" indent="0">
              <a:buNone/>
              <a:defRPr sz="5280" b="1"/>
            </a:lvl8pPr>
            <a:lvl9pPr marL="12070080" indent="0">
              <a:buNone/>
              <a:defRPr sz="5280" b="1"/>
            </a:lvl9pPr>
          </a:lstStyle>
          <a:p>
            <a:pPr lvl="0"/>
            <a:r>
              <a:rPr lang="en-US"/>
              <a:t>Edit Master text styles</a:t>
            </a:r>
          </a:p>
        </p:txBody>
      </p:sp>
      <p:sp>
        <p:nvSpPr>
          <p:cNvPr id="4" name="Content Placeholder 3">
            <a:extLst>
              <a:ext uri="{FF2B5EF4-FFF2-40B4-BE49-F238E27FC236}">
                <a16:creationId xmlns:a16="http://schemas.microsoft.com/office/drawing/2014/main" id="{0EE0FD66-B2AB-4883-BA7B-FEEA4D9069AD}"/>
              </a:ext>
            </a:extLst>
          </p:cNvPr>
          <p:cNvSpPr>
            <a:spLocks noGrp="1"/>
          </p:cNvSpPr>
          <p:nvPr>
            <p:ph sz="half" idx="2"/>
          </p:nvPr>
        </p:nvSpPr>
        <p:spPr>
          <a:xfrm>
            <a:off x="2771302" y="14696440"/>
            <a:ext cx="17020697" cy="21616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38C1EE-D15F-4943-B36D-CC876FA3C43F}"/>
              </a:ext>
            </a:extLst>
          </p:cNvPr>
          <p:cNvSpPr>
            <a:spLocks noGrp="1"/>
          </p:cNvSpPr>
          <p:nvPr>
            <p:ph type="body" sz="quarter" idx="3"/>
          </p:nvPr>
        </p:nvSpPr>
        <p:spPr>
          <a:xfrm>
            <a:off x="20368260" y="9862823"/>
            <a:ext cx="17104520" cy="4833617"/>
          </a:xfrm>
        </p:spPr>
        <p:txBody>
          <a:bodyPr anchor="b"/>
          <a:lstStyle>
            <a:lvl1pPr marL="0" indent="0">
              <a:buNone/>
              <a:defRPr sz="7920" b="1"/>
            </a:lvl1pPr>
            <a:lvl2pPr marL="1508760" indent="0">
              <a:buNone/>
              <a:defRPr sz="6600" b="1"/>
            </a:lvl2pPr>
            <a:lvl3pPr marL="3017520" indent="0">
              <a:buNone/>
              <a:defRPr sz="5940" b="1"/>
            </a:lvl3pPr>
            <a:lvl4pPr marL="4526280" indent="0">
              <a:buNone/>
              <a:defRPr sz="5280" b="1"/>
            </a:lvl4pPr>
            <a:lvl5pPr marL="6035040" indent="0">
              <a:buNone/>
              <a:defRPr sz="5280" b="1"/>
            </a:lvl5pPr>
            <a:lvl6pPr marL="7543800" indent="0">
              <a:buNone/>
              <a:defRPr sz="5280" b="1"/>
            </a:lvl6pPr>
            <a:lvl7pPr marL="9052560" indent="0">
              <a:buNone/>
              <a:defRPr sz="5280" b="1"/>
            </a:lvl7pPr>
            <a:lvl8pPr marL="10561320" indent="0">
              <a:buNone/>
              <a:defRPr sz="5280" b="1"/>
            </a:lvl8pPr>
            <a:lvl9pPr marL="12070080" indent="0">
              <a:buNone/>
              <a:defRPr sz="5280" b="1"/>
            </a:lvl9pPr>
          </a:lstStyle>
          <a:p>
            <a:pPr lvl="0"/>
            <a:r>
              <a:rPr lang="en-US"/>
              <a:t>Edit Master text styles</a:t>
            </a:r>
          </a:p>
        </p:txBody>
      </p:sp>
      <p:sp>
        <p:nvSpPr>
          <p:cNvPr id="6" name="Content Placeholder 5">
            <a:extLst>
              <a:ext uri="{FF2B5EF4-FFF2-40B4-BE49-F238E27FC236}">
                <a16:creationId xmlns:a16="http://schemas.microsoft.com/office/drawing/2014/main" id="{41F1F7A0-E5C7-433C-8ABA-0768D0FAC6DA}"/>
              </a:ext>
            </a:extLst>
          </p:cNvPr>
          <p:cNvSpPr>
            <a:spLocks noGrp="1"/>
          </p:cNvSpPr>
          <p:nvPr>
            <p:ph sz="quarter" idx="4"/>
          </p:nvPr>
        </p:nvSpPr>
        <p:spPr>
          <a:xfrm>
            <a:off x="20368260" y="14696440"/>
            <a:ext cx="17104520" cy="21616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C755D7-ECCF-403A-B6A8-975ED9A240C8}"/>
              </a:ext>
            </a:extLst>
          </p:cNvPr>
          <p:cNvSpPr>
            <a:spLocks noGrp="1"/>
          </p:cNvSpPr>
          <p:nvPr>
            <p:ph type="dt" sz="half" idx="10"/>
          </p:nvPr>
        </p:nvSpPr>
        <p:spPr/>
        <p:txBody>
          <a:bodyPr/>
          <a:lstStyle/>
          <a:p>
            <a:fld id="{985D6BDF-9D0E-4E2B-85B8-D8F4790360C9}" type="datetimeFigureOut">
              <a:rPr lang="en-US" smtClean="0"/>
              <a:t>8/15/20</a:t>
            </a:fld>
            <a:endParaRPr lang="en-US" dirty="0"/>
          </a:p>
        </p:txBody>
      </p:sp>
      <p:sp>
        <p:nvSpPr>
          <p:cNvPr id="8" name="Footer Placeholder 7">
            <a:extLst>
              <a:ext uri="{FF2B5EF4-FFF2-40B4-BE49-F238E27FC236}">
                <a16:creationId xmlns:a16="http://schemas.microsoft.com/office/drawing/2014/main" id="{4F97B1B6-E1ED-4B7A-B2ED-4E06A637272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DDCC9B2-583C-46AE-B651-0BB7C6F75B57}"/>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318914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BBD50-1B26-45EB-A870-4FE1A3AC16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9165AB-3B6F-4CAE-958F-5EE80EE0F2BB}"/>
              </a:ext>
            </a:extLst>
          </p:cNvPr>
          <p:cNvSpPr>
            <a:spLocks noGrp="1"/>
          </p:cNvSpPr>
          <p:nvPr>
            <p:ph type="dt" sz="half" idx="10"/>
          </p:nvPr>
        </p:nvSpPr>
        <p:spPr/>
        <p:txBody>
          <a:bodyPr/>
          <a:lstStyle/>
          <a:p>
            <a:fld id="{985D6BDF-9D0E-4E2B-85B8-D8F4790360C9}" type="datetimeFigureOut">
              <a:rPr lang="en-US" smtClean="0"/>
              <a:t>8/15/20</a:t>
            </a:fld>
            <a:endParaRPr lang="en-US" dirty="0"/>
          </a:p>
        </p:txBody>
      </p:sp>
      <p:sp>
        <p:nvSpPr>
          <p:cNvPr id="4" name="Footer Placeholder 3">
            <a:extLst>
              <a:ext uri="{FF2B5EF4-FFF2-40B4-BE49-F238E27FC236}">
                <a16:creationId xmlns:a16="http://schemas.microsoft.com/office/drawing/2014/main" id="{C483F596-4417-4DAD-99E3-048236F16C9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39252A5-623F-4C43-81FC-678FDC08F723}"/>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28032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B8FC5C-A8EC-4A85-B407-D69516FD4FAE}"/>
              </a:ext>
            </a:extLst>
          </p:cNvPr>
          <p:cNvSpPr>
            <a:spLocks noGrp="1"/>
          </p:cNvSpPr>
          <p:nvPr>
            <p:ph type="dt" sz="half" idx="10"/>
          </p:nvPr>
        </p:nvSpPr>
        <p:spPr/>
        <p:txBody>
          <a:bodyPr/>
          <a:lstStyle/>
          <a:p>
            <a:fld id="{985D6BDF-9D0E-4E2B-85B8-D8F4790360C9}" type="datetimeFigureOut">
              <a:rPr lang="en-US" smtClean="0"/>
              <a:t>8/15/20</a:t>
            </a:fld>
            <a:endParaRPr lang="en-US" dirty="0"/>
          </a:p>
        </p:txBody>
      </p:sp>
      <p:sp>
        <p:nvSpPr>
          <p:cNvPr id="3" name="Footer Placeholder 2">
            <a:extLst>
              <a:ext uri="{FF2B5EF4-FFF2-40B4-BE49-F238E27FC236}">
                <a16:creationId xmlns:a16="http://schemas.microsoft.com/office/drawing/2014/main" id="{E3D79C1D-05C8-44A8-AD6C-EE136ABD33E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CF8404A-2714-494B-BFCA-173CE7292CF0}"/>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763962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1A736-6BE8-4A89-92E0-4FBA4A405148}"/>
              </a:ext>
            </a:extLst>
          </p:cNvPr>
          <p:cNvSpPr>
            <a:spLocks noGrp="1"/>
          </p:cNvSpPr>
          <p:nvPr>
            <p:ph type="title"/>
          </p:nvPr>
        </p:nvSpPr>
        <p:spPr>
          <a:xfrm>
            <a:off x="2771302" y="2682240"/>
            <a:ext cx="12976382" cy="9387840"/>
          </a:xfrm>
        </p:spPr>
        <p:txBody>
          <a:bodyPr anchor="b"/>
          <a:lstStyle>
            <a:lvl1pPr>
              <a:defRPr sz="10560"/>
            </a:lvl1pPr>
          </a:lstStyle>
          <a:p>
            <a:r>
              <a:rPr lang="en-US"/>
              <a:t>Click to edit Master title style</a:t>
            </a:r>
          </a:p>
        </p:txBody>
      </p:sp>
      <p:sp>
        <p:nvSpPr>
          <p:cNvPr id="3" name="Content Placeholder 2">
            <a:extLst>
              <a:ext uri="{FF2B5EF4-FFF2-40B4-BE49-F238E27FC236}">
                <a16:creationId xmlns:a16="http://schemas.microsoft.com/office/drawing/2014/main" id="{CE314A34-D1B7-4E26-BE61-5B5958F492C9}"/>
              </a:ext>
            </a:extLst>
          </p:cNvPr>
          <p:cNvSpPr>
            <a:spLocks noGrp="1"/>
          </p:cNvSpPr>
          <p:nvPr>
            <p:ph idx="1"/>
          </p:nvPr>
        </p:nvSpPr>
        <p:spPr>
          <a:xfrm>
            <a:off x="17104520" y="5792896"/>
            <a:ext cx="20368260" cy="28591933"/>
          </a:xfrm>
        </p:spPr>
        <p:txBody>
          <a:bodyPr/>
          <a:lstStyle>
            <a:lvl1pPr>
              <a:defRPr sz="10560"/>
            </a:lvl1pPr>
            <a:lvl2pPr>
              <a:defRPr sz="9240"/>
            </a:lvl2pPr>
            <a:lvl3pPr>
              <a:defRPr sz="7920"/>
            </a:lvl3pPr>
            <a:lvl4pPr>
              <a:defRPr sz="6600"/>
            </a:lvl4pPr>
            <a:lvl5pPr>
              <a:defRPr sz="6600"/>
            </a:lvl5pPr>
            <a:lvl6pPr>
              <a:defRPr sz="6600"/>
            </a:lvl6pPr>
            <a:lvl7pPr>
              <a:defRPr sz="6600"/>
            </a:lvl7pPr>
            <a:lvl8pPr>
              <a:defRPr sz="6600"/>
            </a:lvl8pPr>
            <a:lvl9pPr>
              <a:defRPr sz="6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E6BABC-41F1-4656-A0DA-594C7814B477}"/>
              </a:ext>
            </a:extLst>
          </p:cNvPr>
          <p:cNvSpPr>
            <a:spLocks noGrp="1"/>
          </p:cNvSpPr>
          <p:nvPr>
            <p:ph type="body" sz="half" idx="2"/>
          </p:nvPr>
        </p:nvSpPr>
        <p:spPr>
          <a:xfrm>
            <a:off x="2771302" y="12070080"/>
            <a:ext cx="12976382" cy="22361316"/>
          </a:xfrm>
        </p:spPr>
        <p:txBody>
          <a:bodyPr/>
          <a:lstStyle>
            <a:lvl1pPr marL="0" indent="0">
              <a:buNone/>
              <a:defRPr sz="5280"/>
            </a:lvl1pPr>
            <a:lvl2pPr marL="1508760" indent="0">
              <a:buNone/>
              <a:defRPr sz="4620"/>
            </a:lvl2pPr>
            <a:lvl3pPr marL="3017520" indent="0">
              <a:buNone/>
              <a:defRPr sz="3960"/>
            </a:lvl3pPr>
            <a:lvl4pPr marL="4526280" indent="0">
              <a:buNone/>
              <a:defRPr sz="3300"/>
            </a:lvl4pPr>
            <a:lvl5pPr marL="6035040" indent="0">
              <a:buNone/>
              <a:defRPr sz="3300"/>
            </a:lvl5pPr>
            <a:lvl6pPr marL="7543800" indent="0">
              <a:buNone/>
              <a:defRPr sz="3300"/>
            </a:lvl6pPr>
            <a:lvl7pPr marL="9052560" indent="0">
              <a:buNone/>
              <a:defRPr sz="3300"/>
            </a:lvl7pPr>
            <a:lvl8pPr marL="10561320" indent="0">
              <a:buNone/>
              <a:defRPr sz="3300"/>
            </a:lvl8pPr>
            <a:lvl9pPr marL="12070080" indent="0">
              <a:buNone/>
              <a:defRPr sz="3300"/>
            </a:lvl9pPr>
          </a:lstStyle>
          <a:p>
            <a:pPr lvl="0"/>
            <a:r>
              <a:rPr lang="en-US"/>
              <a:t>Edit Master text styles</a:t>
            </a:r>
          </a:p>
        </p:txBody>
      </p:sp>
      <p:sp>
        <p:nvSpPr>
          <p:cNvPr id="5" name="Date Placeholder 4">
            <a:extLst>
              <a:ext uri="{FF2B5EF4-FFF2-40B4-BE49-F238E27FC236}">
                <a16:creationId xmlns:a16="http://schemas.microsoft.com/office/drawing/2014/main" id="{E161BAB2-9C67-4E5A-8B45-3E2FC4689D01}"/>
              </a:ext>
            </a:extLst>
          </p:cNvPr>
          <p:cNvSpPr>
            <a:spLocks noGrp="1"/>
          </p:cNvSpPr>
          <p:nvPr>
            <p:ph type="dt" sz="half" idx="10"/>
          </p:nvPr>
        </p:nvSpPr>
        <p:spPr/>
        <p:txBody>
          <a:bodyPr/>
          <a:lstStyle/>
          <a:p>
            <a:fld id="{985D6BDF-9D0E-4E2B-85B8-D8F4790360C9}" type="datetimeFigureOut">
              <a:rPr lang="en-US" smtClean="0"/>
              <a:t>8/15/20</a:t>
            </a:fld>
            <a:endParaRPr lang="en-US" dirty="0"/>
          </a:p>
        </p:txBody>
      </p:sp>
      <p:sp>
        <p:nvSpPr>
          <p:cNvPr id="6" name="Footer Placeholder 5">
            <a:extLst>
              <a:ext uri="{FF2B5EF4-FFF2-40B4-BE49-F238E27FC236}">
                <a16:creationId xmlns:a16="http://schemas.microsoft.com/office/drawing/2014/main" id="{0C5FE875-F44F-457F-8C5E-5A9FE1F54DB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572044B-73A4-4CD8-8DAF-567B30DE1B13}"/>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790669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BBC1A-10DC-4C09-8C94-D80495E468E2}"/>
              </a:ext>
            </a:extLst>
          </p:cNvPr>
          <p:cNvSpPr>
            <a:spLocks noGrp="1"/>
          </p:cNvSpPr>
          <p:nvPr>
            <p:ph type="title"/>
          </p:nvPr>
        </p:nvSpPr>
        <p:spPr>
          <a:xfrm>
            <a:off x="2771302" y="2682240"/>
            <a:ext cx="12976382" cy="9387840"/>
          </a:xfrm>
        </p:spPr>
        <p:txBody>
          <a:bodyPr anchor="b"/>
          <a:lstStyle>
            <a:lvl1pPr>
              <a:defRPr sz="10560"/>
            </a:lvl1pPr>
          </a:lstStyle>
          <a:p>
            <a:r>
              <a:rPr lang="en-US"/>
              <a:t>Click to edit Master title style</a:t>
            </a:r>
          </a:p>
        </p:txBody>
      </p:sp>
      <p:sp>
        <p:nvSpPr>
          <p:cNvPr id="3" name="Picture Placeholder 2">
            <a:extLst>
              <a:ext uri="{FF2B5EF4-FFF2-40B4-BE49-F238E27FC236}">
                <a16:creationId xmlns:a16="http://schemas.microsoft.com/office/drawing/2014/main" id="{81DA3929-B57A-4277-A26E-C97DB0D3DD3F}"/>
              </a:ext>
            </a:extLst>
          </p:cNvPr>
          <p:cNvSpPr>
            <a:spLocks noGrp="1"/>
          </p:cNvSpPr>
          <p:nvPr>
            <p:ph type="pic" idx="1"/>
          </p:nvPr>
        </p:nvSpPr>
        <p:spPr>
          <a:xfrm>
            <a:off x="17104520" y="5792896"/>
            <a:ext cx="20368260" cy="28591933"/>
          </a:xfrm>
        </p:spPr>
        <p:txBody>
          <a:bodyPr/>
          <a:lstStyle>
            <a:lvl1pPr marL="0" indent="0">
              <a:buNone/>
              <a:defRPr sz="10560"/>
            </a:lvl1pPr>
            <a:lvl2pPr marL="1508760" indent="0">
              <a:buNone/>
              <a:defRPr sz="9240"/>
            </a:lvl2pPr>
            <a:lvl3pPr marL="3017520" indent="0">
              <a:buNone/>
              <a:defRPr sz="7920"/>
            </a:lvl3pPr>
            <a:lvl4pPr marL="4526280" indent="0">
              <a:buNone/>
              <a:defRPr sz="6600"/>
            </a:lvl4pPr>
            <a:lvl5pPr marL="6035040" indent="0">
              <a:buNone/>
              <a:defRPr sz="6600"/>
            </a:lvl5pPr>
            <a:lvl6pPr marL="7543800" indent="0">
              <a:buNone/>
              <a:defRPr sz="6600"/>
            </a:lvl6pPr>
            <a:lvl7pPr marL="9052560" indent="0">
              <a:buNone/>
              <a:defRPr sz="6600"/>
            </a:lvl7pPr>
            <a:lvl8pPr marL="10561320" indent="0">
              <a:buNone/>
              <a:defRPr sz="6600"/>
            </a:lvl8pPr>
            <a:lvl9pPr marL="12070080" indent="0">
              <a:buNone/>
              <a:defRPr sz="6600"/>
            </a:lvl9pPr>
          </a:lstStyle>
          <a:p>
            <a:endParaRPr lang="en-US"/>
          </a:p>
        </p:txBody>
      </p:sp>
      <p:sp>
        <p:nvSpPr>
          <p:cNvPr id="4" name="Text Placeholder 3">
            <a:extLst>
              <a:ext uri="{FF2B5EF4-FFF2-40B4-BE49-F238E27FC236}">
                <a16:creationId xmlns:a16="http://schemas.microsoft.com/office/drawing/2014/main" id="{02FFED32-E893-4621-AB2D-64E6779F6BE4}"/>
              </a:ext>
            </a:extLst>
          </p:cNvPr>
          <p:cNvSpPr>
            <a:spLocks noGrp="1"/>
          </p:cNvSpPr>
          <p:nvPr>
            <p:ph type="body" sz="half" idx="2"/>
          </p:nvPr>
        </p:nvSpPr>
        <p:spPr>
          <a:xfrm>
            <a:off x="2771302" y="12070080"/>
            <a:ext cx="12976382" cy="22361316"/>
          </a:xfrm>
        </p:spPr>
        <p:txBody>
          <a:bodyPr/>
          <a:lstStyle>
            <a:lvl1pPr marL="0" indent="0">
              <a:buNone/>
              <a:defRPr sz="5280"/>
            </a:lvl1pPr>
            <a:lvl2pPr marL="1508760" indent="0">
              <a:buNone/>
              <a:defRPr sz="4620"/>
            </a:lvl2pPr>
            <a:lvl3pPr marL="3017520" indent="0">
              <a:buNone/>
              <a:defRPr sz="3960"/>
            </a:lvl3pPr>
            <a:lvl4pPr marL="4526280" indent="0">
              <a:buNone/>
              <a:defRPr sz="3300"/>
            </a:lvl4pPr>
            <a:lvl5pPr marL="6035040" indent="0">
              <a:buNone/>
              <a:defRPr sz="3300"/>
            </a:lvl5pPr>
            <a:lvl6pPr marL="7543800" indent="0">
              <a:buNone/>
              <a:defRPr sz="3300"/>
            </a:lvl6pPr>
            <a:lvl7pPr marL="9052560" indent="0">
              <a:buNone/>
              <a:defRPr sz="3300"/>
            </a:lvl7pPr>
            <a:lvl8pPr marL="10561320" indent="0">
              <a:buNone/>
              <a:defRPr sz="3300"/>
            </a:lvl8pPr>
            <a:lvl9pPr marL="12070080" indent="0">
              <a:buNone/>
              <a:defRPr sz="3300"/>
            </a:lvl9pPr>
          </a:lstStyle>
          <a:p>
            <a:pPr lvl="0"/>
            <a:r>
              <a:rPr lang="en-US"/>
              <a:t>Edit Master text styles</a:t>
            </a:r>
          </a:p>
        </p:txBody>
      </p:sp>
      <p:sp>
        <p:nvSpPr>
          <p:cNvPr id="5" name="Date Placeholder 4">
            <a:extLst>
              <a:ext uri="{FF2B5EF4-FFF2-40B4-BE49-F238E27FC236}">
                <a16:creationId xmlns:a16="http://schemas.microsoft.com/office/drawing/2014/main" id="{73D4A963-E511-4609-B88C-871E59868408}"/>
              </a:ext>
            </a:extLst>
          </p:cNvPr>
          <p:cNvSpPr>
            <a:spLocks noGrp="1"/>
          </p:cNvSpPr>
          <p:nvPr>
            <p:ph type="dt" sz="half" idx="10"/>
          </p:nvPr>
        </p:nvSpPr>
        <p:spPr/>
        <p:txBody>
          <a:bodyPr/>
          <a:lstStyle/>
          <a:p>
            <a:fld id="{985D6BDF-9D0E-4E2B-85B8-D8F4790360C9}" type="datetimeFigureOut">
              <a:rPr lang="en-US" smtClean="0"/>
              <a:t>8/15/20</a:t>
            </a:fld>
            <a:endParaRPr lang="en-US" dirty="0"/>
          </a:p>
        </p:txBody>
      </p:sp>
      <p:sp>
        <p:nvSpPr>
          <p:cNvPr id="6" name="Footer Placeholder 5">
            <a:extLst>
              <a:ext uri="{FF2B5EF4-FFF2-40B4-BE49-F238E27FC236}">
                <a16:creationId xmlns:a16="http://schemas.microsoft.com/office/drawing/2014/main" id="{B26A76B6-DB82-429A-B493-6DE7FEE4C01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3B640-C664-4863-BDDF-D3FE23B30D1E}"/>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233432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AA2320-7051-4086-BE30-05F3CED99B81}"/>
              </a:ext>
            </a:extLst>
          </p:cNvPr>
          <p:cNvSpPr>
            <a:spLocks noGrp="1"/>
          </p:cNvSpPr>
          <p:nvPr>
            <p:ph type="title"/>
          </p:nvPr>
        </p:nvSpPr>
        <p:spPr>
          <a:xfrm>
            <a:off x="2766060" y="2142070"/>
            <a:ext cx="34701480" cy="777663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B6650-51D1-4FB7-8D77-2EAACEEADF8A}"/>
              </a:ext>
            </a:extLst>
          </p:cNvPr>
          <p:cNvSpPr>
            <a:spLocks noGrp="1"/>
          </p:cNvSpPr>
          <p:nvPr>
            <p:ph type="body" idx="1"/>
          </p:nvPr>
        </p:nvSpPr>
        <p:spPr>
          <a:xfrm>
            <a:off x="2766060" y="10710333"/>
            <a:ext cx="34701480" cy="255278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0E7C8-7FF9-4C9C-8025-3CCF1F580193}"/>
              </a:ext>
            </a:extLst>
          </p:cNvPr>
          <p:cNvSpPr>
            <a:spLocks noGrp="1"/>
          </p:cNvSpPr>
          <p:nvPr>
            <p:ph type="dt" sz="half" idx="2"/>
          </p:nvPr>
        </p:nvSpPr>
        <p:spPr>
          <a:xfrm>
            <a:off x="2766060" y="37290589"/>
            <a:ext cx="9052560" cy="2142067"/>
          </a:xfrm>
          <a:prstGeom prst="rect">
            <a:avLst/>
          </a:prstGeom>
        </p:spPr>
        <p:txBody>
          <a:bodyPr vert="horz" lIns="91440" tIns="45720" rIns="91440" bIns="45720" rtlCol="0" anchor="ctr"/>
          <a:lstStyle>
            <a:lvl1pPr algn="l">
              <a:defRPr sz="3960">
                <a:solidFill>
                  <a:schemeClr val="tx1">
                    <a:tint val="75000"/>
                  </a:schemeClr>
                </a:solidFill>
              </a:defRPr>
            </a:lvl1pPr>
          </a:lstStyle>
          <a:p>
            <a:fld id="{985D6BDF-9D0E-4E2B-85B8-D8F4790360C9}" type="datetimeFigureOut">
              <a:rPr lang="en-US" smtClean="0"/>
              <a:t>8/15/20</a:t>
            </a:fld>
            <a:endParaRPr lang="en-US" dirty="0"/>
          </a:p>
        </p:txBody>
      </p:sp>
      <p:sp>
        <p:nvSpPr>
          <p:cNvPr id="5" name="Footer Placeholder 4">
            <a:extLst>
              <a:ext uri="{FF2B5EF4-FFF2-40B4-BE49-F238E27FC236}">
                <a16:creationId xmlns:a16="http://schemas.microsoft.com/office/drawing/2014/main" id="{FAC26B8D-9A00-4784-BBA0-627D012CA801}"/>
              </a:ext>
            </a:extLst>
          </p:cNvPr>
          <p:cNvSpPr>
            <a:spLocks noGrp="1"/>
          </p:cNvSpPr>
          <p:nvPr>
            <p:ph type="ftr" sz="quarter" idx="3"/>
          </p:nvPr>
        </p:nvSpPr>
        <p:spPr>
          <a:xfrm>
            <a:off x="13327380" y="37290589"/>
            <a:ext cx="13578840" cy="2142067"/>
          </a:xfrm>
          <a:prstGeom prst="rect">
            <a:avLst/>
          </a:prstGeom>
        </p:spPr>
        <p:txBody>
          <a:bodyPr vert="horz" lIns="91440" tIns="45720" rIns="91440" bIns="45720" rtlCol="0" anchor="ctr"/>
          <a:lstStyle>
            <a:lvl1pPr algn="ctr">
              <a:defRPr sz="396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6772DF0-F4C0-44E8-9F72-FFC4534F3346}"/>
              </a:ext>
            </a:extLst>
          </p:cNvPr>
          <p:cNvSpPr>
            <a:spLocks noGrp="1"/>
          </p:cNvSpPr>
          <p:nvPr>
            <p:ph type="sldNum" sz="quarter" idx="4"/>
          </p:nvPr>
        </p:nvSpPr>
        <p:spPr>
          <a:xfrm>
            <a:off x="28414980" y="37290589"/>
            <a:ext cx="9052560" cy="2142067"/>
          </a:xfrm>
          <a:prstGeom prst="rect">
            <a:avLst/>
          </a:prstGeom>
        </p:spPr>
        <p:txBody>
          <a:bodyPr vert="horz" lIns="91440" tIns="45720" rIns="91440" bIns="45720" rtlCol="0" anchor="ctr"/>
          <a:lstStyle>
            <a:lvl1pPr algn="r">
              <a:defRPr sz="396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1176515695"/>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l" defTabSz="3017520" rtl="0" eaLnBrk="1" latinLnBrk="0" hangingPunct="1">
        <a:lnSpc>
          <a:spcPct val="90000"/>
        </a:lnSpc>
        <a:spcBef>
          <a:spcPct val="0"/>
        </a:spcBef>
        <a:buNone/>
        <a:defRPr sz="14520" kern="1200">
          <a:solidFill>
            <a:schemeClr val="tx1"/>
          </a:solidFill>
          <a:latin typeface="+mj-lt"/>
          <a:ea typeface="+mj-ea"/>
          <a:cs typeface="+mj-cs"/>
        </a:defRPr>
      </a:lvl1pPr>
    </p:titleStyle>
    <p:bodyStyle>
      <a:lvl1pPr marL="754380" indent="-754380" algn="l" defTabSz="3017520" rtl="0" eaLnBrk="1" latinLnBrk="0" hangingPunct="1">
        <a:lnSpc>
          <a:spcPct val="90000"/>
        </a:lnSpc>
        <a:spcBef>
          <a:spcPts val="3300"/>
        </a:spcBef>
        <a:buFont typeface="Arial" panose="020B0604020202020204" pitchFamily="34" charset="0"/>
        <a:buChar char="•"/>
        <a:defRPr sz="9240" kern="1200">
          <a:solidFill>
            <a:schemeClr val="tx1"/>
          </a:solidFill>
          <a:latin typeface="+mn-lt"/>
          <a:ea typeface="+mn-ea"/>
          <a:cs typeface="+mn-cs"/>
        </a:defRPr>
      </a:lvl1pPr>
      <a:lvl2pPr marL="2263140" indent="-754380" algn="l" defTabSz="3017520" rtl="0" eaLnBrk="1" latinLnBrk="0" hangingPunct="1">
        <a:lnSpc>
          <a:spcPct val="90000"/>
        </a:lnSpc>
        <a:spcBef>
          <a:spcPts val="1650"/>
        </a:spcBef>
        <a:buFont typeface="Arial" panose="020B0604020202020204" pitchFamily="34" charset="0"/>
        <a:buChar char="•"/>
        <a:defRPr sz="7920" kern="1200">
          <a:solidFill>
            <a:schemeClr val="tx1"/>
          </a:solidFill>
          <a:latin typeface="+mn-lt"/>
          <a:ea typeface="+mn-ea"/>
          <a:cs typeface="+mn-cs"/>
        </a:defRPr>
      </a:lvl2pPr>
      <a:lvl3pPr marL="3771900" indent="-754380" algn="l" defTabSz="3017520" rtl="0" eaLnBrk="1" latinLnBrk="0" hangingPunct="1">
        <a:lnSpc>
          <a:spcPct val="90000"/>
        </a:lnSpc>
        <a:spcBef>
          <a:spcPts val="1650"/>
        </a:spcBef>
        <a:buFont typeface="Arial" panose="020B0604020202020204" pitchFamily="34" charset="0"/>
        <a:buChar char="•"/>
        <a:defRPr sz="6600" kern="1200">
          <a:solidFill>
            <a:schemeClr val="tx1"/>
          </a:solidFill>
          <a:latin typeface="+mn-lt"/>
          <a:ea typeface="+mn-ea"/>
          <a:cs typeface="+mn-cs"/>
        </a:defRPr>
      </a:lvl3pPr>
      <a:lvl4pPr marL="528066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4pPr>
      <a:lvl5pPr marL="678942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5pPr>
      <a:lvl6pPr marL="829818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6pPr>
      <a:lvl7pPr marL="980694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7pPr>
      <a:lvl8pPr marL="1131570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8pPr>
      <a:lvl9pPr marL="1282446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9pPr>
    </p:bodyStyle>
    <p:otherStyle>
      <a:defPPr>
        <a:defRPr lang="en-US"/>
      </a:defPPr>
      <a:lvl1pPr marL="0" algn="l" defTabSz="3017520" rtl="0" eaLnBrk="1" latinLnBrk="0" hangingPunct="1">
        <a:defRPr sz="5940" kern="1200">
          <a:solidFill>
            <a:schemeClr val="tx1"/>
          </a:solidFill>
          <a:latin typeface="+mn-lt"/>
          <a:ea typeface="+mn-ea"/>
          <a:cs typeface="+mn-cs"/>
        </a:defRPr>
      </a:lvl1pPr>
      <a:lvl2pPr marL="1508760" algn="l" defTabSz="3017520" rtl="0" eaLnBrk="1" latinLnBrk="0" hangingPunct="1">
        <a:defRPr sz="5940" kern="1200">
          <a:solidFill>
            <a:schemeClr val="tx1"/>
          </a:solidFill>
          <a:latin typeface="+mn-lt"/>
          <a:ea typeface="+mn-ea"/>
          <a:cs typeface="+mn-cs"/>
        </a:defRPr>
      </a:lvl2pPr>
      <a:lvl3pPr marL="3017520" algn="l" defTabSz="3017520" rtl="0" eaLnBrk="1" latinLnBrk="0" hangingPunct="1">
        <a:defRPr sz="5940" kern="1200">
          <a:solidFill>
            <a:schemeClr val="tx1"/>
          </a:solidFill>
          <a:latin typeface="+mn-lt"/>
          <a:ea typeface="+mn-ea"/>
          <a:cs typeface="+mn-cs"/>
        </a:defRPr>
      </a:lvl3pPr>
      <a:lvl4pPr marL="4526280" algn="l" defTabSz="3017520" rtl="0" eaLnBrk="1" latinLnBrk="0" hangingPunct="1">
        <a:defRPr sz="5940" kern="1200">
          <a:solidFill>
            <a:schemeClr val="tx1"/>
          </a:solidFill>
          <a:latin typeface="+mn-lt"/>
          <a:ea typeface="+mn-ea"/>
          <a:cs typeface="+mn-cs"/>
        </a:defRPr>
      </a:lvl4pPr>
      <a:lvl5pPr marL="6035040" algn="l" defTabSz="3017520" rtl="0" eaLnBrk="1" latinLnBrk="0" hangingPunct="1">
        <a:defRPr sz="5940" kern="1200">
          <a:solidFill>
            <a:schemeClr val="tx1"/>
          </a:solidFill>
          <a:latin typeface="+mn-lt"/>
          <a:ea typeface="+mn-ea"/>
          <a:cs typeface="+mn-cs"/>
        </a:defRPr>
      </a:lvl5pPr>
      <a:lvl6pPr marL="7543800" algn="l" defTabSz="3017520" rtl="0" eaLnBrk="1" latinLnBrk="0" hangingPunct="1">
        <a:defRPr sz="5940" kern="1200">
          <a:solidFill>
            <a:schemeClr val="tx1"/>
          </a:solidFill>
          <a:latin typeface="+mn-lt"/>
          <a:ea typeface="+mn-ea"/>
          <a:cs typeface="+mn-cs"/>
        </a:defRPr>
      </a:lvl6pPr>
      <a:lvl7pPr marL="9052560" algn="l" defTabSz="3017520" rtl="0" eaLnBrk="1" latinLnBrk="0" hangingPunct="1">
        <a:defRPr sz="5940" kern="1200">
          <a:solidFill>
            <a:schemeClr val="tx1"/>
          </a:solidFill>
          <a:latin typeface="+mn-lt"/>
          <a:ea typeface="+mn-ea"/>
          <a:cs typeface="+mn-cs"/>
        </a:defRPr>
      </a:lvl7pPr>
      <a:lvl8pPr marL="10561320" algn="l" defTabSz="3017520" rtl="0" eaLnBrk="1" latinLnBrk="0" hangingPunct="1">
        <a:defRPr sz="5940" kern="1200">
          <a:solidFill>
            <a:schemeClr val="tx1"/>
          </a:solidFill>
          <a:latin typeface="+mn-lt"/>
          <a:ea typeface="+mn-ea"/>
          <a:cs typeface="+mn-cs"/>
        </a:defRPr>
      </a:lvl8pPr>
      <a:lvl9pPr marL="12070080" algn="l" defTabSz="3017520" rtl="0" eaLnBrk="1" latinLnBrk="0" hangingPunct="1">
        <a:defRPr sz="59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chart" Target="../charts/chart1.xml"/><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6705600" y="225732"/>
            <a:ext cx="26822400" cy="287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7628" tIns="419070" rIns="167628" bIns="41907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6600" dirty="0">
                <a:solidFill>
                  <a:schemeClr val="accent3">
                    <a:lumMod val="20000"/>
                    <a:lumOff val="80000"/>
                  </a:schemeClr>
                </a:solidFill>
                <a:latin typeface="Avenir Book" panose="02000503020000020003" pitchFamily="2" charset="0"/>
                <a:ea typeface="Cambria Math" panose="02040503050406030204" pitchFamily="18" charset="0"/>
              </a:rPr>
              <a:t>Modeling a Glucose Pathway and an ATP Synthase Mechanism shows ATP Life Extension in Synthetic Cells</a:t>
            </a:r>
          </a:p>
        </p:txBody>
      </p:sp>
      <p:sp>
        <p:nvSpPr>
          <p:cNvPr id="5" name="Text Box 123"/>
          <p:cNvSpPr txBox="1">
            <a:spLocks noChangeArrowheads="1"/>
          </p:cNvSpPr>
          <p:nvPr/>
        </p:nvSpPr>
        <p:spPr bwMode="auto">
          <a:xfrm>
            <a:off x="6705600" y="2487169"/>
            <a:ext cx="2682240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7628" tIns="167628" rIns="167628" bIns="167628"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dirty="0">
                <a:solidFill>
                  <a:schemeClr val="accent3">
                    <a:lumMod val="20000"/>
                    <a:lumOff val="80000"/>
                  </a:schemeClr>
                </a:solidFill>
                <a:latin typeface="Avenir Book" panose="02000503020000020003" pitchFamily="2" charset="0"/>
                <a:ea typeface="Cambria Math" panose="02040503050406030204" pitchFamily="18" charset="0"/>
              </a:rPr>
              <a:t>Ankita Roychoudhury</a:t>
            </a:r>
            <a:r>
              <a:rPr lang="en-US" sz="4800" baseline="30000" dirty="0">
                <a:solidFill>
                  <a:schemeClr val="accent3">
                    <a:lumMod val="20000"/>
                    <a:lumOff val="80000"/>
                  </a:schemeClr>
                </a:solidFill>
                <a:latin typeface="Avenir Book" panose="02000503020000020003" pitchFamily="2" charset="0"/>
                <a:ea typeface="Cambria Math" panose="02040503050406030204" pitchFamily="18" charset="0"/>
              </a:rPr>
              <a:t>1</a:t>
            </a:r>
            <a:r>
              <a:rPr lang="en-US" sz="4800" dirty="0">
                <a:solidFill>
                  <a:schemeClr val="accent3">
                    <a:lumMod val="20000"/>
                    <a:lumOff val="80000"/>
                  </a:schemeClr>
                </a:solidFill>
                <a:latin typeface="Avenir Book" panose="02000503020000020003" pitchFamily="2" charset="0"/>
                <a:ea typeface="Cambria Math" panose="02040503050406030204" pitchFamily="18" charset="0"/>
              </a:rPr>
              <a:t>; Richard Murray, PhD</a:t>
            </a:r>
            <a:r>
              <a:rPr lang="en-US" sz="4800" baseline="30000" dirty="0">
                <a:solidFill>
                  <a:schemeClr val="accent3">
                    <a:lumMod val="20000"/>
                    <a:lumOff val="80000"/>
                  </a:schemeClr>
                </a:solidFill>
                <a:latin typeface="Avenir Book" panose="02000503020000020003" pitchFamily="2" charset="0"/>
                <a:ea typeface="Cambria Math" panose="02040503050406030204" pitchFamily="18" charset="0"/>
              </a:rPr>
              <a:t>1</a:t>
            </a:r>
            <a:r>
              <a:rPr lang="en-US" sz="4800" dirty="0">
                <a:solidFill>
                  <a:schemeClr val="accent3">
                    <a:lumMod val="20000"/>
                    <a:lumOff val="80000"/>
                  </a:schemeClr>
                </a:solidFill>
                <a:latin typeface="Avenir Book" panose="02000503020000020003" pitchFamily="2" charset="0"/>
                <a:ea typeface="Cambria Math" panose="02040503050406030204" pitchFamily="18" charset="0"/>
              </a:rPr>
              <a:t>;</a:t>
            </a:r>
            <a:endParaRPr lang="en-US" sz="4800" baseline="30000" dirty="0">
              <a:solidFill>
                <a:schemeClr val="accent3">
                  <a:lumMod val="20000"/>
                  <a:lumOff val="80000"/>
                </a:schemeClr>
              </a:solidFill>
              <a:latin typeface="Avenir Book" panose="02000503020000020003" pitchFamily="2" charset="0"/>
              <a:ea typeface="Cambria Math" panose="02040503050406030204" pitchFamily="18" charset="0"/>
            </a:endParaRPr>
          </a:p>
          <a:p>
            <a:pPr algn="ctr" eaLnBrk="1" hangingPunct="1"/>
            <a:r>
              <a:rPr lang="en-US" sz="4800" baseline="30000" dirty="0">
                <a:solidFill>
                  <a:schemeClr val="accent3">
                    <a:lumMod val="20000"/>
                    <a:lumOff val="80000"/>
                  </a:schemeClr>
                </a:solidFill>
                <a:latin typeface="Avenir Book" panose="02000503020000020003" pitchFamily="2" charset="0"/>
                <a:ea typeface="Cambria Math" panose="02040503050406030204" pitchFamily="18" charset="0"/>
              </a:rPr>
              <a:t>1</a:t>
            </a:r>
            <a:r>
              <a:rPr lang="en-US" sz="4800" dirty="0">
                <a:solidFill>
                  <a:schemeClr val="accent3">
                    <a:lumMod val="20000"/>
                    <a:lumOff val="80000"/>
                  </a:schemeClr>
                </a:solidFill>
                <a:latin typeface="Avenir Book" panose="02000503020000020003" pitchFamily="2" charset="0"/>
                <a:ea typeface="Cambria Math" panose="02040503050406030204" pitchFamily="18" charset="0"/>
              </a:rPr>
              <a:t>California Institute of Technology</a:t>
            </a:r>
          </a:p>
        </p:txBody>
      </p:sp>
      <p:sp>
        <p:nvSpPr>
          <p:cNvPr id="24" name="TextBox 23"/>
          <p:cNvSpPr txBox="1"/>
          <p:nvPr/>
        </p:nvSpPr>
        <p:spPr>
          <a:xfrm>
            <a:off x="1645920" y="36713158"/>
            <a:ext cx="2638915" cy="2546845"/>
          </a:xfrm>
          <a:prstGeom prst="rect">
            <a:avLst/>
          </a:prstGeom>
          <a:solidFill>
            <a:schemeClr val="accent1">
              <a:lumMod val="40000"/>
              <a:lumOff val="60000"/>
            </a:schemeClr>
          </a:solidFill>
        </p:spPr>
        <p:txBody>
          <a:bodyPr wrap="none" lIns="83814" tIns="41907" rIns="83814" bIns="41907" rtlCol="0">
            <a:spAutoFit/>
          </a:bodyPr>
          <a:lstStyle/>
          <a:p>
            <a:r>
              <a:rPr lang="en-US" sz="3200" dirty="0">
                <a:latin typeface="Avenir Book" panose="02000503020000020003" pitchFamily="2" charset="0"/>
                <a:ea typeface="Cambria Math" panose="02040503050406030204" pitchFamily="18" charset="0"/>
              </a:rPr>
              <a:t>[name]</a:t>
            </a:r>
          </a:p>
          <a:p>
            <a:r>
              <a:rPr lang="en-US" sz="3200" dirty="0">
                <a:latin typeface="Avenir Book" panose="02000503020000020003" pitchFamily="2" charset="0"/>
                <a:ea typeface="Cambria Math" panose="02040503050406030204" pitchFamily="18" charset="0"/>
              </a:rPr>
              <a:t>[organization]</a:t>
            </a:r>
          </a:p>
          <a:p>
            <a:r>
              <a:rPr lang="en-US" sz="3200" dirty="0">
                <a:latin typeface="Avenir Book" panose="02000503020000020003" pitchFamily="2" charset="0"/>
                <a:ea typeface="Cambria Math" panose="02040503050406030204" pitchFamily="18" charset="0"/>
              </a:rPr>
              <a:t>[address]</a:t>
            </a:r>
          </a:p>
          <a:p>
            <a:r>
              <a:rPr lang="en-US" sz="3200" dirty="0">
                <a:latin typeface="Avenir Book" panose="02000503020000020003" pitchFamily="2" charset="0"/>
                <a:ea typeface="Cambria Math" panose="02040503050406030204" pitchFamily="18" charset="0"/>
              </a:rPr>
              <a:t>[email]</a:t>
            </a:r>
          </a:p>
          <a:p>
            <a:r>
              <a:rPr lang="en-US" sz="3200" dirty="0">
                <a:latin typeface="Avenir Book" panose="02000503020000020003" pitchFamily="2" charset="0"/>
                <a:ea typeface="Cambria Math" panose="02040503050406030204" pitchFamily="18" charset="0"/>
              </a:rPr>
              <a:t>[phone]</a:t>
            </a:r>
          </a:p>
        </p:txBody>
      </p:sp>
      <p:sp>
        <p:nvSpPr>
          <p:cNvPr id="25" name="TextBox 24"/>
          <p:cNvSpPr txBox="1"/>
          <p:nvPr/>
        </p:nvSpPr>
        <p:spPr>
          <a:xfrm>
            <a:off x="1645920" y="35623502"/>
            <a:ext cx="2607433" cy="915629"/>
          </a:xfrm>
          <a:prstGeom prst="rect">
            <a:avLst/>
          </a:prstGeom>
          <a:noFill/>
        </p:spPr>
        <p:txBody>
          <a:bodyPr wrap="none" lIns="83814" tIns="41907" rIns="83814" bIns="41907" rtlCol="0">
            <a:spAutoFit/>
          </a:bodyPr>
          <a:lstStyle/>
          <a:p>
            <a:r>
              <a:rPr lang="en-US" sz="5400" dirty="0">
                <a:latin typeface="Avenir Book" panose="02000503020000020003" pitchFamily="2" charset="0"/>
                <a:ea typeface="Cambria Math" panose="02040503050406030204" pitchFamily="18" charset="0"/>
              </a:rPr>
              <a:t>Contact</a:t>
            </a:r>
          </a:p>
        </p:txBody>
      </p:sp>
      <p:sp>
        <p:nvSpPr>
          <p:cNvPr id="26" name="TextBox 25"/>
          <p:cNvSpPr txBox="1"/>
          <p:nvPr/>
        </p:nvSpPr>
        <p:spPr>
          <a:xfrm>
            <a:off x="20116800" y="36713159"/>
            <a:ext cx="17881600" cy="2631477"/>
          </a:xfrm>
          <a:prstGeom prst="rect">
            <a:avLst/>
          </a:prstGeom>
          <a:noFill/>
        </p:spPr>
        <p:txBody>
          <a:bodyPr wrap="square" lIns="83814" tIns="83814" rIns="83814" bIns="83814" numCol="1" spcCol="419070" rtlCol="0">
            <a:spAutoFit/>
          </a:bodyPr>
          <a:lstStyle/>
          <a:p>
            <a:pPr marL="419070" indent="-419070">
              <a:buFont typeface="+mj-lt"/>
              <a:buAutoNum type="arabicPeriod"/>
            </a:pPr>
            <a:r>
              <a:rPr lang="en-US" sz="1600" dirty="0">
                <a:latin typeface="Avenir Book" panose="02000503020000020003" pitchFamily="2" charset="0"/>
                <a:ea typeface="Cambria Math" panose="02040503050406030204" pitchFamily="18" charset="0"/>
              </a:rPr>
              <a:t> </a:t>
            </a:r>
          </a:p>
          <a:p>
            <a:pPr marL="419070" indent="-419070">
              <a:buFont typeface="+mj-lt"/>
              <a:buAutoNum type="arabicPeriod"/>
            </a:pPr>
            <a:r>
              <a:rPr lang="en-US" sz="1600" dirty="0">
                <a:latin typeface="Avenir Book" panose="02000503020000020003" pitchFamily="2" charset="0"/>
                <a:ea typeface="Cambria Math" panose="02040503050406030204" pitchFamily="18" charset="0"/>
              </a:rPr>
              <a:t> </a:t>
            </a:r>
          </a:p>
          <a:p>
            <a:pPr marL="419070" indent="-419070">
              <a:buFont typeface="+mj-lt"/>
              <a:buAutoNum type="arabicPeriod"/>
            </a:pPr>
            <a:r>
              <a:rPr lang="en-US" sz="1600" dirty="0">
                <a:latin typeface="Avenir Book" panose="02000503020000020003" pitchFamily="2" charset="0"/>
                <a:ea typeface="Cambria Math" panose="02040503050406030204" pitchFamily="18" charset="0"/>
              </a:rPr>
              <a:t> </a:t>
            </a:r>
          </a:p>
          <a:p>
            <a:pPr marL="419070" indent="-419070">
              <a:buFont typeface="+mj-lt"/>
              <a:buAutoNum type="arabicPeriod"/>
            </a:pPr>
            <a:r>
              <a:rPr lang="en-US" sz="1600" dirty="0">
                <a:latin typeface="Avenir Book" panose="02000503020000020003" pitchFamily="2" charset="0"/>
                <a:ea typeface="Cambria Math" panose="02040503050406030204" pitchFamily="18" charset="0"/>
              </a:rPr>
              <a:t> </a:t>
            </a:r>
          </a:p>
          <a:p>
            <a:pPr marL="419070" indent="-419070">
              <a:buFont typeface="+mj-lt"/>
              <a:buAutoNum type="arabicPeriod"/>
            </a:pPr>
            <a:r>
              <a:rPr lang="en-US" sz="1600" dirty="0">
                <a:latin typeface="Avenir Book" panose="02000503020000020003" pitchFamily="2" charset="0"/>
                <a:ea typeface="Cambria Math" panose="02040503050406030204" pitchFamily="18" charset="0"/>
              </a:rPr>
              <a:t> </a:t>
            </a:r>
          </a:p>
          <a:p>
            <a:pPr marL="419070" indent="-419070">
              <a:buFont typeface="+mj-lt"/>
              <a:buAutoNum type="arabicPeriod"/>
            </a:pPr>
            <a:r>
              <a:rPr lang="en-US" sz="1600" dirty="0">
                <a:latin typeface="Avenir Book" panose="02000503020000020003" pitchFamily="2" charset="0"/>
                <a:ea typeface="Cambria Math" panose="02040503050406030204" pitchFamily="18" charset="0"/>
              </a:rPr>
              <a:t> </a:t>
            </a:r>
          </a:p>
          <a:p>
            <a:pPr marL="419070" indent="-419070">
              <a:buFont typeface="+mj-lt"/>
              <a:buAutoNum type="arabicPeriod"/>
            </a:pPr>
            <a:r>
              <a:rPr lang="en-US" sz="1600" dirty="0">
                <a:latin typeface="Avenir Book" panose="02000503020000020003" pitchFamily="2" charset="0"/>
                <a:ea typeface="Cambria Math" panose="02040503050406030204" pitchFamily="18" charset="0"/>
              </a:rPr>
              <a:t> </a:t>
            </a:r>
          </a:p>
          <a:p>
            <a:pPr marL="419070" indent="-419070">
              <a:buFont typeface="+mj-lt"/>
              <a:buAutoNum type="arabicPeriod"/>
            </a:pPr>
            <a:r>
              <a:rPr lang="en-US" sz="1600" dirty="0">
                <a:latin typeface="Avenir Book" panose="02000503020000020003" pitchFamily="2" charset="0"/>
                <a:ea typeface="Cambria Math" panose="02040503050406030204" pitchFamily="18" charset="0"/>
              </a:rPr>
              <a:t> </a:t>
            </a:r>
          </a:p>
          <a:p>
            <a:pPr marL="419070" indent="-419070">
              <a:buFont typeface="+mj-lt"/>
              <a:buAutoNum type="arabicPeriod"/>
            </a:pPr>
            <a:r>
              <a:rPr lang="en-US" sz="1600" dirty="0">
                <a:latin typeface="Avenir Book" panose="02000503020000020003" pitchFamily="2" charset="0"/>
                <a:ea typeface="Cambria Math" panose="02040503050406030204" pitchFamily="18" charset="0"/>
              </a:rPr>
              <a:t> </a:t>
            </a:r>
          </a:p>
          <a:p>
            <a:pPr marL="419070" indent="-419070">
              <a:buFont typeface="+mj-lt"/>
              <a:buAutoNum type="arabicPeriod"/>
            </a:pPr>
            <a:r>
              <a:rPr lang="en-US" sz="1600" dirty="0">
                <a:latin typeface="Avenir Book" panose="02000503020000020003" pitchFamily="2" charset="0"/>
                <a:ea typeface="Cambria Math" panose="02040503050406030204" pitchFamily="18" charset="0"/>
              </a:rPr>
              <a:t>  </a:t>
            </a:r>
          </a:p>
        </p:txBody>
      </p:sp>
      <p:sp>
        <p:nvSpPr>
          <p:cNvPr id="27" name="TextBox 26"/>
          <p:cNvSpPr txBox="1"/>
          <p:nvPr/>
        </p:nvSpPr>
        <p:spPr>
          <a:xfrm>
            <a:off x="20116802" y="35623502"/>
            <a:ext cx="3555192" cy="915629"/>
          </a:xfrm>
          <a:prstGeom prst="rect">
            <a:avLst/>
          </a:prstGeom>
          <a:noFill/>
        </p:spPr>
        <p:txBody>
          <a:bodyPr wrap="none" lIns="83814" tIns="41907" rIns="83814" bIns="41907" rtlCol="0">
            <a:spAutoFit/>
          </a:bodyPr>
          <a:lstStyle/>
          <a:p>
            <a:r>
              <a:rPr lang="en-US" sz="5400" dirty="0">
                <a:latin typeface="Avenir Book" panose="02000503020000020003" pitchFamily="2" charset="0"/>
                <a:ea typeface="Cambria Math" panose="02040503050406030204" pitchFamily="18" charset="0"/>
              </a:rPr>
              <a:t>References</a:t>
            </a:r>
          </a:p>
        </p:txBody>
      </p:sp>
      <p:sp>
        <p:nvSpPr>
          <p:cNvPr id="10" name="Text Box 189"/>
          <p:cNvSpPr txBox="1">
            <a:spLocks noChangeArrowheads="1"/>
          </p:cNvSpPr>
          <p:nvPr/>
        </p:nvSpPr>
        <p:spPr bwMode="auto">
          <a:xfrm>
            <a:off x="1645920" y="6675120"/>
            <a:ext cx="11704320" cy="8217610"/>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3200" dirty="0">
                <a:latin typeface="Avenir Book" panose="02000503020000020003" pitchFamily="2" charset="0"/>
              </a:rPr>
              <a:t>In synthetic cell protein synthesis, a common limiting factor is the energy supply for transcription and translation. By studying computational and mathematical models of various ATP regeneration mechanisms in synthetic cells, we aim to propose experimental methods for ATP life extension. We use available software tools to study two models. These allow us to develop and study mass action models by implementing simple chemical reaction networks. Our simulations show that a glucose metabolic pathway can extend lifetime of ATP up to about 60 hours. Integrating ATP synthase can also independently lengthen the lifetime of ATP to various times depending on the implemented proton gradient mechanism. To ensure prolonged synthetic cell protein synthesis, either the glucose pathway or ATP synthase mechanism can be used. In the future, it will be useful to perform wet-lab experiments in order to compare our model to data.</a:t>
            </a:r>
          </a:p>
        </p:txBody>
      </p:sp>
      <p:sp>
        <p:nvSpPr>
          <p:cNvPr id="32" name="Rectangle 31"/>
          <p:cNvSpPr/>
          <p:nvPr/>
        </p:nvSpPr>
        <p:spPr>
          <a:xfrm>
            <a:off x="1645920" y="5852160"/>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Abstract</a:t>
            </a:r>
          </a:p>
        </p:txBody>
      </p:sp>
      <p:sp>
        <p:nvSpPr>
          <p:cNvPr id="15" name="Text Box 194"/>
          <p:cNvSpPr txBox="1">
            <a:spLocks noChangeArrowheads="1"/>
          </p:cNvSpPr>
          <p:nvPr/>
        </p:nvSpPr>
        <p:spPr bwMode="auto">
          <a:xfrm>
            <a:off x="14264640" y="16276320"/>
            <a:ext cx="11704320" cy="9694937"/>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Avenir Book" panose="02000503020000020003" pitchFamily="2" charset="0"/>
                <a:ea typeface="Cambria Math" panose="02040503050406030204" pitchFamily="18" charset="0"/>
              </a:rPr>
              <a:t>Click here to insert your Results text. Type it in or copy and paste from your Word document or other source.</a:t>
            </a:r>
          </a:p>
          <a:p>
            <a:pPr eaLnBrk="1" hangingPunct="1"/>
            <a:endParaRPr lang="en-US" sz="3200" dirty="0">
              <a:latin typeface="Avenir Book" panose="02000503020000020003" pitchFamily="2" charset="0"/>
              <a:ea typeface="Cambria Math" panose="02040503050406030204" pitchFamily="18" charset="0"/>
            </a:endParaRPr>
          </a:p>
          <a:p>
            <a:pPr eaLnBrk="1" hangingPunct="1"/>
            <a:r>
              <a:rPr lang="en-US" sz="3200" dirty="0">
                <a:latin typeface="Avenir Book" panose="02000503020000020003" pitchFamily="2" charset="0"/>
                <a:ea typeface="Cambria Math" panose="02040503050406030204" pitchFamily="18" charset="0"/>
              </a:rPr>
              <a:t>This text box will automatically re-size to your text. To turn off that feature, right click inside this box and go to Format Shape, Text Box, Autofit, and select the “Do Not Autofit” radio button.</a:t>
            </a:r>
          </a:p>
          <a:p>
            <a:pPr eaLnBrk="1" hangingPunct="1"/>
            <a:endParaRPr lang="en-US" sz="3200" dirty="0">
              <a:latin typeface="Avenir Book" panose="02000503020000020003" pitchFamily="2" charset="0"/>
              <a:ea typeface="Cambria Math" panose="02040503050406030204" pitchFamily="18" charset="0"/>
            </a:endParaRPr>
          </a:p>
          <a:p>
            <a:pPr eaLnBrk="1" hangingPunct="1"/>
            <a:r>
              <a:rPr lang="en-US" sz="3200" dirty="0">
                <a:latin typeface="Avenir Book" panose="02000503020000020003" pitchFamily="2" charset="0"/>
                <a:ea typeface="Cambria Math" panose="02040503050406030204" pitchFamily="18" charset="0"/>
              </a:rPr>
              <a:t>To change the font style of this text box: Click on the border once to highlight the entire text box, then select a different font or font size that suits you. This text is Calibri 32pt and is easily read up to 5 feet away on a 44x44 poster.</a:t>
            </a:r>
          </a:p>
          <a:p>
            <a:pPr eaLnBrk="1" hangingPunct="1"/>
            <a:endParaRPr lang="en-US" sz="3200" dirty="0">
              <a:latin typeface="Avenir Book" panose="02000503020000020003" pitchFamily="2" charset="0"/>
              <a:ea typeface="Cambria Math" panose="02040503050406030204" pitchFamily="18" charset="0"/>
            </a:endParaRPr>
          </a:p>
          <a:p>
            <a:pPr eaLnBrk="1" hangingPunct="1"/>
            <a:r>
              <a:rPr lang="en-US" sz="3200" dirty="0">
                <a:latin typeface="Avenir Book" panose="02000503020000020003" pitchFamily="2" charset="0"/>
                <a:ea typeface="Cambria Math" panose="02040503050406030204" pitchFamily="18" charset="0"/>
              </a:rPr>
              <a:t>Zoom out to 100% to preview what this will look like on your printed poster.</a:t>
            </a:r>
          </a:p>
          <a:p>
            <a:pPr eaLnBrk="1" hangingPunct="1"/>
            <a:endParaRPr lang="en-US" sz="3200" dirty="0">
              <a:latin typeface="Avenir Book" panose="02000503020000020003" pitchFamily="2" charset="0"/>
              <a:ea typeface="Cambria Math" panose="02040503050406030204" pitchFamily="18" charset="0"/>
            </a:endParaRPr>
          </a:p>
          <a:p>
            <a:pPr eaLnBrk="1" hangingPunct="1"/>
            <a:r>
              <a:rPr lang="en-US" sz="3200" dirty="0">
                <a:latin typeface="Avenir Book" panose="02000503020000020003" pitchFamily="2" charset="0"/>
                <a:ea typeface="Cambria Math" panose="02040503050406030204" pitchFamily="18" charset="0"/>
              </a:rPr>
              <a:t>Speaking of Results, yours will look better if you remember to run a spell-check on your poster! After you’ve added your content click on Review, Spelling, or press F7.</a:t>
            </a:r>
          </a:p>
        </p:txBody>
      </p:sp>
      <p:sp>
        <p:nvSpPr>
          <p:cNvPr id="33" name="Rectangle 32"/>
          <p:cNvSpPr/>
          <p:nvPr/>
        </p:nvSpPr>
        <p:spPr>
          <a:xfrm>
            <a:off x="1645920" y="15453360"/>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Introduction</a:t>
            </a:r>
          </a:p>
        </p:txBody>
      </p:sp>
      <p:sp>
        <p:nvSpPr>
          <p:cNvPr id="13" name="Text Box 192"/>
          <p:cNvSpPr txBox="1">
            <a:spLocks noChangeArrowheads="1"/>
          </p:cNvSpPr>
          <p:nvPr/>
        </p:nvSpPr>
        <p:spPr bwMode="auto">
          <a:xfrm>
            <a:off x="14264640" y="6675120"/>
            <a:ext cx="11704320" cy="7940611"/>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600" dirty="0">
                <a:latin typeface="Avenir Book" panose="02000503020000020003" pitchFamily="2" charset="0"/>
              </a:rPr>
              <a:t>We used multiple software packages in order to test the hypothesis </a:t>
            </a:r>
            <a:r>
              <a:rPr lang="en-US" sz="2600" i="1" dirty="0">
                <a:latin typeface="Avenir Book" panose="02000503020000020003" pitchFamily="2" charset="0"/>
              </a:rPr>
              <a:t>in silico.</a:t>
            </a:r>
            <a:r>
              <a:rPr lang="en-US" sz="2600" dirty="0">
                <a:latin typeface="Avenir Book" panose="02000503020000020003" pitchFamily="2" charset="0"/>
              </a:rPr>
              <a:t> In particular we used BioCRNpyler, bioscrape, autoReduce, SBML, and sub-</a:t>
            </a:r>
            <a:r>
              <a:rPr lang="en-US" sz="2600" dirty="0" err="1">
                <a:latin typeface="Avenir Book" panose="02000503020000020003" pitchFamily="2" charset="0"/>
              </a:rPr>
              <a:t>sbml</a:t>
            </a:r>
            <a:r>
              <a:rPr lang="en-US" sz="2600" dirty="0">
                <a:latin typeface="Avenir Book" panose="02000503020000020003" pitchFamily="2" charset="0"/>
              </a:rPr>
              <a:t>. Various software packages, such as </a:t>
            </a:r>
            <a:r>
              <a:rPr lang="en-US" sz="2600" dirty="0" err="1">
                <a:latin typeface="Avenir Book" panose="02000503020000020003" pitchFamily="2" charset="0"/>
              </a:rPr>
              <a:t>BioCRNPyler</a:t>
            </a:r>
            <a:r>
              <a:rPr lang="en-US" sz="2600" dirty="0">
                <a:latin typeface="Avenir Book" panose="02000503020000020003" pitchFamily="2" charset="0"/>
              </a:rPr>
              <a:t>, bioscrape, and autoReduce are being actively developed by members of Murray Lab. Biocrnpyler is an object oriented framework (written in Python). Given simple descriptions, the software can generate chemical reaction networks, or CRNs. These are outputted as SBML files. SBML is a model representation format, which uses the language XML and commonly used in systems and synthetic biology. We then used bioscrape as a CRN simulator. Given an SBML file, bioscrape can solve the system and returns an output of results that can be simply visualized. Sub-</a:t>
            </a:r>
            <a:r>
              <a:rPr lang="en-US" sz="2600" dirty="0" err="1">
                <a:latin typeface="Avenir Book" panose="02000503020000020003" pitchFamily="2" charset="0"/>
              </a:rPr>
              <a:t>sbml</a:t>
            </a:r>
            <a:r>
              <a:rPr lang="en-US" sz="2600" dirty="0">
                <a:latin typeface="Avenir Book" panose="02000503020000020003" pitchFamily="2" charset="0"/>
              </a:rPr>
              <a:t> was also used because it can </a:t>
            </a:r>
            <a:r>
              <a:rPr lang="en-US" sz="2600" dirty="0">
                <a:latin typeface="Avenir Book" panose="02000503020000020003" pitchFamily="2" charset="0"/>
                <a:ea typeface="Arial"/>
                <a:cs typeface="Arial"/>
                <a:sym typeface="Arial"/>
              </a:rPr>
              <a:t>combine and model interactions between more than one SBML model. More specifically, sub-</a:t>
            </a:r>
            <a:r>
              <a:rPr lang="en-US" sz="2600" dirty="0" err="1">
                <a:latin typeface="Avenir Book" panose="02000503020000020003" pitchFamily="2" charset="0"/>
                <a:ea typeface="Arial"/>
                <a:cs typeface="Arial"/>
                <a:sym typeface="Arial"/>
              </a:rPr>
              <a:t>sbml</a:t>
            </a:r>
            <a:r>
              <a:rPr lang="en-US" sz="2600" dirty="0">
                <a:latin typeface="Avenir Book" panose="02000503020000020003" pitchFamily="2" charset="0"/>
                <a:ea typeface="Arial"/>
                <a:cs typeface="Arial"/>
                <a:sym typeface="Arial"/>
              </a:rPr>
              <a:t> allows for the creation of subsystems, the ability to combine multiple subsystems, and the ability to model interactions like the molecule transport and membrane diffusion. </a:t>
            </a:r>
          </a:p>
          <a:p>
            <a:pPr eaLnBrk="1" hangingPunct="1"/>
            <a:r>
              <a:rPr lang="en-US" sz="2600" dirty="0">
                <a:latin typeface="Avenir Book" panose="02000503020000020003" pitchFamily="2" charset="0"/>
              </a:rPr>
              <a:t>AutoReduce is a Python-based tool that is used for model reduction of input-controlled biological circuits [15]. This tool helped with parameter extraction that is relevant to biological experiments with the assumptions made (such as time-scale separation with the quasi-steady state assumption).</a:t>
            </a:r>
            <a:endParaRPr lang="en-US" sz="2600" dirty="0">
              <a:latin typeface="Avenir Book" panose="02000503020000020003" pitchFamily="2" charset="0"/>
              <a:ea typeface="Cambria Math" panose="02040503050406030204" pitchFamily="18" charset="0"/>
            </a:endParaRPr>
          </a:p>
        </p:txBody>
      </p:sp>
      <p:sp>
        <p:nvSpPr>
          <p:cNvPr id="34" name="Rectangle 33"/>
          <p:cNvSpPr/>
          <p:nvPr/>
        </p:nvSpPr>
        <p:spPr>
          <a:xfrm>
            <a:off x="14264640" y="5852160"/>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Methods and Materials</a:t>
            </a:r>
          </a:p>
        </p:txBody>
      </p:sp>
      <p:sp>
        <p:nvSpPr>
          <p:cNvPr id="12" name="Text Box 191"/>
          <p:cNvSpPr txBox="1">
            <a:spLocks noChangeArrowheads="1"/>
          </p:cNvSpPr>
          <p:nvPr/>
        </p:nvSpPr>
        <p:spPr bwMode="auto">
          <a:xfrm>
            <a:off x="26883360" y="16276320"/>
            <a:ext cx="11704320" cy="7725167"/>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Avenir Book" panose="02000503020000020003" pitchFamily="2" charset="0"/>
                <a:ea typeface="Cambria Math" panose="02040503050406030204" pitchFamily="18" charset="0"/>
              </a:rPr>
              <a:t>Click here to insert your Discussion text. Type it in or copy and paste from your Word document or other source.</a:t>
            </a:r>
          </a:p>
          <a:p>
            <a:pPr eaLnBrk="1" hangingPunct="1"/>
            <a:endParaRPr lang="en-US" sz="3200" dirty="0">
              <a:latin typeface="Avenir Book" panose="02000503020000020003" pitchFamily="2" charset="0"/>
              <a:ea typeface="Cambria Math" panose="02040503050406030204" pitchFamily="18" charset="0"/>
            </a:endParaRPr>
          </a:p>
          <a:p>
            <a:pPr eaLnBrk="1" hangingPunct="1"/>
            <a:r>
              <a:rPr lang="en-US" sz="3200" dirty="0">
                <a:latin typeface="Avenir Book" panose="02000503020000020003" pitchFamily="2" charset="0"/>
                <a:ea typeface="Cambria Math" panose="02040503050406030204" pitchFamily="18" charset="0"/>
              </a:rPr>
              <a:t>This text box will automatically re-size to your text. To turn off that feature, right click inside this box and go to Format Shape, Text Box, Autofit, and select the “Do Not Autofit” radio button.</a:t>
            </a:r>
          </a:p>
          <a:p>
            <a:pPr eaLnBrk="1" hangingPunct="1"/>
            <a:endParaRPr lang="en-US" sz="3200" dirty="0">
              <a:latin typeface="Avenir Book" panose="02000503020000020003" pitchFamily="2" charset="0"/>
              <a:ea typeface="Cambria Math" panose="02040503050406030204" pitchFamily="18" charset="0"/>
            </a:endParaRPr>
          </a:p>
          <a:p>
            <a:pPr eaLnBrk="1" hangingPunct="1"/>
            <a:r>
              <a:rPr lang="en-US" sz="3200" dirty="0">
                <a:latin typeface="Avenir Book" panose="02000503020000020003" pitchFamily="2" charset="0"/>
                <a:ea typeface="Cambria Math" panose="02040503050406030204" pitchFamily="18" charset="0"/>
              </a:rPr>
              <a:t>To change the font style of this text box: Click on the border once to highlight the entire text box, then select a different font or font size that suits you. This text is Calibri 32pt and is easily read up to 5 feet away on a 44x44 poster.</a:t>
            </a:r>
          </a:p>
          <a:p>
            <a:pPr eaLnBrk="1" hangingPunct="1"/>
            <a:endParaRPr lang="en-US" sz="3200" dirty="0">
              <a:latin typeface="Avenir Book" panose="02000503020000020003" pitchFamily="2" charset="0"/>
              <a:ea typeface="Cambria Math" panose="02040503050406030204" pitchFamily="18" charset="0"/>
            </a:endParaRPr>
          </a:p>
          <a:p>
            <a:pPr eaLnBrk="1" hangingPunct="1"/>
            <a:r>
              <a:rPr lang="en-US" sz="3200" dirty="0">
                <a:latin typeface="Avenir Book" panose="02000503020000020003" pitchFamily="2" charset="0"/>
                <a:ea typeface="Cambria Math" panose="02040503050406030204" pitchFamily="18" charset="0"/>
              </a:rPr>
              <a:t>Zoom out to 100% to preview what this will look like on your printed poster.</a:t>
            </a:r>
          </a:p>
        </p:txBody>
      </p:sp>
      <p:sp>
        <p:nvSpPr>
          <p:cNvPr id="35" name="Rectangle 34"/>
          <p:cNvSpPr/>
          <p:nvPr/>
        </p:nvSpPr>
        <p:spPr>
          <a:xfrm>
            <a:off x="26883360" y="15453360"/>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Discussion</a:t>
            </a:r>
          </a:p>
        </p:txBody>
      </p:sp>
      <p:sp>
        <p:nvSpPr>
          <p:cNvPr id="14" name="Text Box 193"/>
          <p:cNvSpPr txBox="1">
            <a:spLocks noChangeArrowheads="1"/>
          </p:cNvSpPr>
          <p:nvPr/>
        </p:nvSpPr>
        <p:spPr bwMode="auto">
          <a:xfrm>
            <a:off x="26883360" y="25968960"/>
            <a:ext cx="11704320" cy="7725167"/>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Avenir Book" panose="02000503020000020003" pitchFamily="2" charset="0"/>
                <a:ea typeface="Cambria Math" panose="02040503050406030204" pitchFamily="18" charset="0"/>
              </a:rPr>
              <a:t>Click here to insert your Conclusions text. Type it in or copy and paste from your Word document or other source.</a:t>
            </a:r>
          </a:p>
          <a:p>
            <a:pPr eaLnBrk="1" hangingPunct="1"/>
            <a:endParaRPr lang="en-US" sz="3200" dirty="0">
              <a:latin typeface="Avenir Book" panose="02000503020000020003" pitchFamily="2" charset="0"/>
              <a:ea typeface="Cambria Math" panose="02040503050406030204" pitchFamily="18" charset="0"/>
            </a:endParaRPr>
          </a:p>
          <a:p>
            <a:pPr eaLnBrk="1" hangingPunct="1"/>
            <a:r>
              <a:rPr lang="en-US" sz="3200" dirty="0">
                <a:latin typeface="Avenir Book" panose="02000503020000020003" pitchFamily="2" charset="0"/>
                <a:ea typeface="Cambria Math" panose="02040503050406030204" pitchFamily="18" charset="0"/>
              </a:rPr>
              <a:t>This text box will automatically re-size to your text. To turn off that feature, right click inside this box and go to Format Shape, Text Box, Autofit, and select the “Do Not Autofit” radio button.</a:t>
            </a:r>
          </a:p>
          <a:p>
            <a:pPr eaLnBrk="1" hangingPunct="1"/>
            <a:endParaRPr lang="en-US" sz="3200" dirty="0">
              <a:latin typeface="Avenir Book" panose="02000503020000020003" pitchFamily="2" charset="0"/>
              <a:ea typeface="Cambria Math" panose="02040503050406030204" pitchFamily="18" charset="0"/>
            </a:endParaRPr>
          </a:p>
          <a:p>
            <a:pPr eaLnBrk="1" hangingPunct="1"/>
            <a:r>
              <a:rPr lang="en-US" sz="3200" dirty="0">
                <a:latin typeface="Avenir Book" panose="02000503020000020003" pitchFamily="2" charset="0"/>
                <a:ea typeface="Cambria Math" panose="02040503050406030204" pitchFamily="18" charset="0"/>
              </a:rPr>
              <a:t>To change the font style of this text box: Click on the border once to highlight the entire text box, then select a different font or font size that suits you. This text is Calibri 32pt and is easily read up to 5 feet away on a 44x44 poster.</a:t>
            </a:r>
          </a:p>
          <a:p>
            <a:pPr eaLnBrk="1" hangingPunct="1"/>
            <a:endParaRPr lang="en-US" sz="3200" dirty="0">
              <a:latin typeface="Avenir Book" panose="02000503020000020003" pitchFamily="2" charset="0"/>
              <a:ea typeface="Cambria Math" panose="02040503050406030204" pitchFamily="18" charset="0"/>
            </a:endParaRPr>
          </a:p>
          <a:p>
            <a:pPr eaLnBrk="1" hangingPunct="1"/>
            <a:r>
              <a:rPr lang="en-US" sz="3200" dirty="0">
                <a:latin typeface="Avenir Book" panose="02000503020000020003" pitchFamily="2" charset="0"/>
                <a:ea typeface="Cambria Math" panose="02040503050406030204" pitchFamily="18" charset="0"/>
              </a:rPr>
              <a:t>Zoom out to 100% to preview what this will look like on your printed poster.</a:t>
            </a:r>
          </a:p>
        </p:txBody>
      </p:sp>
      <p:sp>
        <p:nvSpPr>
          <p:cNvPr id="36" name="Rectangle 35"/>
          <p:cNvSpPr/>
          <p:nvPr/>
        </p:nvSpPr>
        <p:spPr>
          <a:xfrm>
            <a:off x="26883360" y="25146000"/>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Conclusions</a:t>
            </a: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194700409"/>
              </p:ext>
            </p:extLst>
          </p:nvPr>
        </p:nvGraphicFramePr>
        <p:xfrm>
          <a:off x="14328008" y="27647612"/>
          <a:ext cx="11732392" cy="6648740"/>
        </p:xfrm>
        <a:graphic>
          <a:graphicData uri="http://schemas.openxmlformats.org/drawingml/2006/table">
            <a:tbl>
              <a:tblPr firstRow="1" bandRow="1">
                <a:tableStyleId>{F5AB1C69-6EDB-4FF4-983F-18BD219EF322}</a:tableStyleId>
              </a:tblPr>
              <a:tblGrid>
                <a:gridCol w="2933098">
                  <a:extLst>
                    <a:ext uri="{9D8B030D-6E8A-4147-A177-3AD203B41FA5}">
                      <a16:colId xmlns:a16="http://schemas.microsoft.com/office/drawing/2014/main" val="20000"/>
                    </a:ext>
                  </a:extLst>
                </a:gridCol>
                <a:gridCol w="2933098">
                  <a:extLst>
                    <a:ext uri="{9D8B030D-6E8A-4147-A177-3AD203B41FA5}">
                      <a16:colId xmlns:a16="http://schemas.microsoft.com/office/drawing/2014/main" val="20001"/>
                    </a:ext>
                  </a:extLst>
                </a:gridCol>
                <a:gridCol w="2933098">
                  <a:extLst>
                    <a:ext uri="{9D8B030D-6E8A-4147-A177-3AD203B41FA5}">
                      <a16:colId xmlns:a16="http://schemas.microsoft.com/office/drawing/2014/main" val="20002"/>
                    </a:ext>
                  </a:extLst>
                </a:gridCol>
                <a:gridCol w="2933098">
                  <a:extLst>
                    <a:ext uri="{9D8B030D-6E8A-4147-A177-3AD203B41FA5}">
                      <a16:colId xmlns:a16="http://schemas.microsoft.com/office/drawing/2014/main" val="20003"/>
                    </a:ext>
                  </a:extLst>
                </a:gridCol>
              </a:tblGrid>
              <a:tr h="949820">
                <a:tc>
                  <a:txBody>
                    <a:bodyPr/>
                    <a:lstStyle/>
                    <a:p>
                      <a:endParaRPr lang="en-US" sz="3200" dirty="0"/>
                    </a:p>
                  </a:txBody>
                  <a:tcPr marL="111760" marR="111760" marT="41910" marB="41910" anchor="ctr">
                    <a:solidFill>
                      <a:schemeClr val="accent1">
                        <a:lumMod val="75000"/>
                      </a:schemeClr>
                    </a:solidFill>
                  </a:tcPr>
                </a:tc>
                <a:tc>
                  <a:txBody>
                    <a:bodyPr/>
                    <a:lstStyle/>
                    <a:p>
                      <a:pPr algn="ctr"/>
                      <a:r>
                        <a:rPr lang="en-US" sz="3200" dirty="0"/>
                        <a:t>Heading</a:t>
                      </a:r>
                    </a:p>
                  </a:txBody>
                  <a:tcPr marL="111760" marR="111760" marT="41910" marB="41910" anchor="ctr">
                    <a:solidFill>
                      <a:schemeClr val="accent1">
                        <a:lumMod val="75000"/>
                      </a:schemeClr>
                    </a:solidFill>
                  </a:tcPr>
                </a:tc>
                <a:tc>
                  <a:txBody>
                    <a:bodyPr/>
                    <a:lstStyle/>
                    <a:p>
                      <a:pPr algn="ctr"/>
                      <a:r>
                        <a:rPr lang="en-US" sz="3200" dirty="0"/>
                        <a:t>Heading</a:t>
                      </a:r>
                    </a:p>
                  </a:txBody>
                  <a:tcPr marL="111760" marR="111760" marT="41910" marB="41910" anchor="ctr">
                    <a:solidFill>
                      <a:schemeClr val="accent1">
                        <a:lumMod val="75000"/>
                      </a:schemeClr>
                    </a:solidFill>
                  </a:tcPr>
                </a:tc>
                <a:tc>
                  <a:txBody>
                    <a:bodyPr/>
                    <a:lstStyle/>
                    <a:p>
                      <a:pPr algn="ctr"/>
                      <a:r>
                        <a:rPr lang="en-US" sz="3200" dirty="0"/>
                        <a:t>Heading</a:t>
                      </a:r>
                    </a:p>
                  </a:txBody>
                  <a:tcPr marL="111760" marR="111760" marT="41910" marB="41910" anchor="ctr">
                    <a:solidFill>
                      <a:schemeClr val="accent1">
                        <a:lumMod val="75000"/>
                      </a:schemeClr>
                    </a:solidFill>
                  </a:tcPr>
                </a:tc>
                <a:extLst>
                  <a:ext uri="{0D108BD9-81ED-4DB2-BD59-A6C34878D82A}">
                    <a16:rowId xmlns:a16="http://schemas.microsoft.com/office/drawing/2014/main" val="10000"/>
                  </a:ext>
                </a:extLst>
              </a:tr>
              <a:tr h="949820">
                <a:tc>
                  <a:txBody>
                    <a:bodyPr/>
                    <a:lstStyle/>
                    <a:p>
                      <a:r>
                        <a:rPr lang="en-US" sz="3200" dirty="0"/>
                        <a:t>Item</a:t>
                      </a:r>
                    </a:p>
                  </a:txBody>
                  <a:tcPr marL="111760" marR="111760" marT="41910" marB="41910" anchor="ctr"/>
                </a:tc>
                <a:tc>
                  <a:txBody>
                    <a:bodyPr/>
                    <a:lstStyle/>
                    <a:p>
                      <a:pPr algn="ctr"/>
                      <a:r>
                        <a:rPr lang="en-US" sz="3200" dirty="0"/>
                        <a:t>800</a:t>
                      </a:r>
                    </a:p>
                  </a:txBody>
                  <a:tcPr marL="111760" marR="111760" marT="41910" marB="41910" anchor="ctr"/>
                </a:tc>
                <a:tc>
                  <a:txBody>
                    <a:bodyPr/>
                    <a:lstStyle/>
                    <a:p>
                      <a:pPr algn="ctr"/>
                      <a:r>
                        <a:rPr lang="en-US" sz="3200" dirty="0"/>
                        <a:t>790</a:t>
                      </a:r>
                    </a:p>
                  </a:txBody>
                  <a:tcPr marL="111760" marR="111760" marT="41910" marB="41910" anchor="ctr"/>
                </a:tc>
                <a:tc>
                  <a:txBody>
                    <a:bodyPr/>
                    <a:lstStyle/>
                    <a:p>
                      <a:pPr algn="ctr"/>
                      <a:r>
                        <a:rPr lang="en-US" sz="3200" dirty="0"/>
                        <a:t>4001</a:t>
                      </a:r>
                    </a:p>
                  </a:txBody>
                  <a:tcPr marL="111760" marR="111760" marT="41910" marB="41910" anchor="ctr"/>
                </a:tc>
                <a:extLst>
                  <a:ext uri="{0D108BD9-81ED-4DB2-BD59-A6C34878D82A}">
                    <a16:rowId xmlns:a16="http://schemas.microsoft.com/office/drawing/2014/main" val="10001"/>
                  </a:ext>
                </a:extLst>
              </a:tr>
              <a:tr h="949820">
                <a:tc>
                  <a:txBody>
                    <a:bodyPr/>
                    <a:lstStyle/>
                    <a:p>
                      <a:r>
                        <a:rPr lang="en-US" sz="3200" dirty="0"/>
                        <a:t>Item</a:t>
                      </a:r>
                    </a:p>
                  </a:txBody>
                  <a:tcPr marL="111760" marR="111760" marT="41910" marB="41910" anchor="ctr"/>
                </a:tc>
                <a:tc>
                  <a:txBody>
                    <a:bodyPr/>
                    <a:lstStyle/>
                    <a:p>
                      <a:pPr algn="ctr"/>
                      <a:r>
                        <a:rPr lang="en-US" sz="3200" dirty="0"/>
                        <a:t>356</a:t>
                      </a:r>
                    </a:p>
                  </a:txBody>
                  <a:tcPr marL="111760" marR="111760" marT="41910" marB="41910" anchor="ctr"/>
                </a:tc>
                <a:tc>
                  <a:txBody>
                    <a:bodyPr/>
                    <a:lstStyle/>
                    <a:p>
                      <a:pPr algn="ctr"/>
                      <a:r>
                        <a:rPr lang="en-US" sz="3200" dirty="0"/>
                        <a:t>856</a:t>
                      </a:r>
                    </a:p>
                  </a:txBody>
                  <a:tcPr marL="111760" marR="111760" marT="41910" marB="41910" anchor="ctr"/>
                </a:tc>
                <a:tc>
                  <a:txBody>
                    <a:bodyPr/>
                    <a:lstStyle/>
                    <a:p>
                      <a:pPr algn="ctr"/>
                      <a:r>
                        <a:rPr lang="en-US" sz="3200" dirty="0"/>
                        <a:t>290</a:t>
                      </a:r>
                    </a:p>
                  </a:txBody>
                  <a:tcPr marL="111760" marR="111760" marT="41910" marB="41910" anchor="ctr"/>
                </a:tc>
                <a:extLst>
                  <a:ext uri="{0D108BD9-81ED-4DB2-BD59-A6C34878D82A}">
                    <a16:rowId xmlns:a16="http://schemas.microsoft.com/office/drawing/2014/main" val="10002"/>
                  </a:ext>
                </a:extLst>
              </a:tr>
              <a:tr h="949820">
                <a:tc>
                  <a:txBody>
                    <a:bodyPr/>
                    <a:lstStyle/>
                    <a:p>
                      <a:r>
                        <a:rPr lang="en-US" sz="3200" dirty="0"/>
                        <a:t>Item</a:t>
                      </a:r>
                    </a:p>
                  </a:txBody>
                  <a:tcPr marL="111760" marR="111760" marT="41910" marB="41910" anchor="ctr"/>
                </a:tc>
                <a:tc>
                  <a:txBody>
                    <a:bodyPr/>
                    <a:lstStyle/>
                    <a:p>
                      <a:pPr algn="ctr"/>
                      <a:r>
                        <a:rPr lang="en-US" sz="3200" dirty="0"/>
                        <a:t>228</a:t>
                      </a:r>
                    </a:p>
                  </a:txBody>
                  <a:tcPr marL="111760" marR="111760" marT="41910" marB="41910" anchor="ctr"/>
                </a:tc>
                <a:tc>
                  <a:txBody>
                    <a:bodyPr/>
                    <a:lstStyle/>
                    <a:p>
                      <a:pPr algn="ctr"/>
                      <a:r>
                        <a:rPr lang="en-US" sz="3200" dirty="0"/>
                        <a:t>134</a:t>
                      </a:r>
                    </a:p>
                  </a:txBody>
                  <a:tcPr marL="111760" marR="111760" marT="41910" marB="41910" anchor="ctr"/>
                </a:tc>
                <a:tc>
                  <a:txBody>
                    <a:bodyPr/>
                    <a:lstStyle/>
                    <a:p>
                      <a:pPr algn="ctr"/>
                      <a:r>
                        <a:rPr lang="en-US" sz="3200" dirty="0"/>
                        <a:t>238</a:t>
                      </a:r>
                    </a:p>
                  </a:txBody>
                  <a:tcPr marL="111760" marR="111760" marT="41910" marB="41910" anchor="ctr"/>
                </a:tc>
                <a:extLst>
                  <a:ext uri="{0D108BD9-81ED-4DB2-BD59-A6C34878D82A}">
                    <a16:rowId xmlns:a16="http://schemas.microsoft.com/office/drawing/2014/main" val="10003"/>
                  </a:ext>
                </a:extLst>
              </a:tr>
              <a:tr h="949820">
                <a:tc>
                  <a:txBody>
                    <a:bodyPr/>
                    <a:lstStyle/>
                    <a:p>
                      <a:r>
                        <a:rPr lang="en-US" sz="3200" dirty="0"/>
                        <a:t>Item</a:t>
                      </a:r>
                    </a:p>
                  </a:txBody>
                  <a:tcPr marL="111760" marR="111760" marT="41910" marB="41910" anchor="ctr"/>
                </a:tc>
                <a:tc>
                  <a:txBody>
                    <a:bodyPr/>
                    <a:lstStyle/>
                    <a:p>
                      <a:pPr algn="ctr"/>
                      <a:r>
                        <a:rPr lang="en-US" sz="3200" dirty="0"/>
                        <a:t>954</a:t>
                      </a:r>
                    </a:p>
                  </a:txBody>
                  <a:tcPr marL="111760" marR="111760" marT="41910" marB="41910" anchor="ctr"/>
                </a:tc>
                <a:tc>
                  <a:txBody>
                    <a:bodyPr/>
                    <a:lstStyle/>
                    <a:p>
                      <a:pPr algn="ctr"/>
                      <a:r>
                        <a:rPr lang="en-US" sz="3200" dirty="0"/>
                        <a:t>875</a:t>
                      </a:r>
                    </a:p>
                  </a:txBody>
                  <a:tcPr marL="111760" marR="111760" marT="41910" marB="41910" anchor="ctr"/>
                </a:tc>
                <a:tc>
                  <a:txBody>
                    <a:bodyPr/>
                    <a:lstStyle/>
                    <a:p>
                      <a:pPr algn="ctr"/>
                      <a:r>
                        <a:rPr lang="en-US" sz="3200" dirty="0"/>
                        <a:t>976</a:t>
                      </a:r>
                    </a:p>
                  </a:txBody>
                  <a:tcPr marL="111760" marR="111760" marT="41910" marB="41910" anchor="ctr"/>
                </a:tc>
                <a:extLst>
                  <a:ext uri="{0D108BD9-81ED-4DB2-BD59-A6C34878D82A}">
                    <a16:rowId xmlns:a16="http://schemas.microsoft.com/office/drawing/2014/main" val="10004"/>
                  </a:ext>
                </a:extLst>
              </a:tr>
              <a:tr h="949820">
                <a:tc>
                  <a:txBody>
                    <a:bodyPr/>
                    <a:lstStyle/>
                    <a:p>
                      <a:r>
                        <a:rPr lang="en-US" sz="3200" dirty="0"/>
                        <a:t>Item</a:t>
                      </a:r>
                    </a:p>
                  </a:txBody>
                  <a:tcPr marL="111760" marR="111760" marT="41910" marB="41910" anchor="ctr"/>
                </a:tc>
                <a:tc>
                  <a:txBody>
                    <a:bodyPr/>
                    <a:lstStyle/>
                    <a:p>
                      <a:pPr algn="ctr"/>
                      <a:r>
                        <a:rPr lang="en-US" sz="3200" dirty="0"/>
                        <a:t>324</a:t>
                      </a:r>
                    </a:p>
                  </a:txBody>
                  <a:tcPr marL="111760" marR="111760" marT="41910" marB="41910" anchor="ctr"/>
                </a:tc>
                <a:tc>
                  <a:txBody>
                    <a:bodyPr/>
                    <a:lstStyle/>
                    <a:p>
                      <a:pPr algn="ctr"/>
                      <a:r>
                        <a:rPr lang="en-US" sz="3200" dirty="0"/>
                        <a:t>325</a:t>
                      </a:r>
                    </a:p>
                  </a:txBody>
                  <a:tcPr marL="111760" marR="111760" marT="41910" marB="41910" anchor="ctr"/>
                </a:tc>
                <a:tc>
                  <a:txBody>
                    <a:bodyPr/>
                    <a:lstStyle/>
                    <a:p>
                      <a:pPr algn="ctr"/>
                      <a:r>
                        <a:rPr lang="en-US" sz="3200" dirty="0"/>
                        <a:t>301</a:t>
                      </a:r>
                    </a:p>
                  </a:txBody>
                  <a:tcPr marL="111760" marR="111760" marT="41910" marB="41910" anchor="ctr"/>
                </a:tc>
                <a:extLst>
                  <a:ext uri="{0D108BD9-81ED-4DB2-BD59-A6C34878D82A}">
                    <a16:rowId xmlns:a16="http://schemas.microsoft.com/office/drawing/2014/main" val="10005"/>
                  </a:ext>
                </a:extLst>
              </a:tr>
              <a:tr h="949820">
                <a:tc>
                  <a:txBody>
                    <a:bodyPr/>
                    <a:lstStyle/>
                    <a:p>
                      <a:r>
                        <a:rPr lang="en-US" sz="3200" b="1" dirty="0"/>
                        <a:t>Total</a:t>
                      </a:r>
                    </a:p>
                  </a:txBody>
                  <a:tcPr marL="111760" marR="111760" marT="41910" marB="41910" anchor="ctr"/>
                </a:tc>
                <a:tc>
                  <a:txBody>
                    <a:bodyPr/>
                    <a:lstStyle/>
                    <a:p>
                      <a:pPr algn="ctr"/>
                      <a:r>
                        <a:rPr lang="en-US" sz="3200" b="1" dirty="0"/>
                        <a:t>199</a:t>
                      </a:r>
                    </a:p>
                  </a:txBody>
                  <a:tcPr marL="111760" marR="111760" marT="41910" marB="41910" anchor="ctr"/>
                </a:tc>
                <a:tc>
                  <a:txBody>
                    <a:bodyPr/>
                    <a:lstStyle/>
                    <a:p>
                      <a:pPr algn="ctr"/>
                      <a:r>
                        <a:rPr lang="en-US" sz="3200" b="1" dirty="0"/>
                        <a:t>137</a:t>
                      </a:r>
                    </a:p>
                  </a:txBody>
                  <a:tcPr marL="111760" marR="111760" marT="41910" marB="41910" anchor="ctr"/>
                </a:tc>
                <a:tc>
                  <a:txBody>
                    <a:bodyPr/>
                    <a:lstStyle/>
                    <a:p>
                      <a:pPr algn="ctr"/>
                      <a:r>
                        <a:rPr lang="en-US" sz="3200" b="1" dirty="0"/>
                        <a:t>186</a:t>
                      </a:r>
                    </a:p>
                  </a:txBody>
                  <a:tcPr marL="111760" marR="111760" marT="41910" marB="41910" anchor="ct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11" name="Text Box 190"/>
              <p:cNvSpPr txBox="1">
                <a:spLocks noChangeArrowheads="1"/>
              </p:cNvSpPr>
              <p:nvPr/>
            </p:nvSpPr>
            <p:spPr bwMode="auto">
              <a:xfrm>
                <a:off x="1645920" y="16276320"/>
                <a:ext cx="11704320" cy="13175506"/>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Avenir Book" panose="02000503020000020003" pitchFamily="2" charset="0"/>
                    <a:ea typeface="Cambria Math" panose="02040503050406030204" pitchFamily="18" charset="0"/>
                  </a:rPr>
                  <a:t>Genigraphics® has provided this template to assist in preparation of a medical or scientific research poster. The dimensions are set to 44” high by 44” wide but prints can be scaled up or down in size to any dimension with a 1:1 aspect ratio. For example, if you order a 40” x 40” poster using this template, we will print the file at 90.9% of its original size. The most critical factor is that your template and poster dimensions must be proportional:</a:t>
                </a:r>
              </a:p>
              <a:p>
                <a:pPr eaLnBrk="1" hangingPunct="1"/>
                <a:endParaRPr lang="en-US" sz="3200" dirty="0">
                  <a:latin typeface="Avenir Book" panose="02000503020000020003" pitchFamily="2" charset="0"/>
                  <a:ea typeface="Cambria Math" panose="02040503050406030204" pitchFamily="18" charset="0"/>
                </a:endParaRPr>
              </a:p>
              <a:p>
                <a:pPr eaLnBrk="1" hangingPunct="1"/>
                <a14:m>
                  <m:oMathPara xmlns:m="http://schemas.openxmlformats.org/officeDocument/2006/math">
                    <m:oMathParaPr>
                      <m:jc m:val="centerGroup"/>
                    </m:oMathParaPr>
                    <m:oMath xmlns:m="http://schemas.openxmlformats.org/officeDocument/2006/math">
                      <m:box>
                        <m:boxPr>
                          <m:ctrlPr>
                            <a:rPr lang="en-US" sz="3200" i="1">
                              <a:latin typeface="Cambria Math" panose="02040503050406030204" pitchFamily="18" charset="0"/>
                              <a:ea typeface="Cambria Math" panose="02040503050406030204" pitchFamily="18" charset="0"/>
                            </a:rPr>
                          </m:ctrlPr>
                        </m:boxPr>
                        <m:e>
                          <m:f>
                            <m:fPr>
                              <m:ctrlPr>
                                <a:rPr lang="en-US" sz="3200" i="1">
                                  <a:latin typeface="Cambria Math" panose="02040503050406030204" pitchFamily="18" charset="0"/>
                                  <a:ea typeface="Cambria Math" panose="02040503050406030204" pitchFamily="18" charset="0"/>
                                </a:rPr>
                              </m:ctrlPr>
                            </m:fPr>
                            <m:num>
                              <m:r>
                                <m:rPr>
                                  <m:sty m:val="p"/>
                                </m:rPr>
                                <a:rPr lang="en-US" sz="3200" b="0" i="0">
                                  <a:latin typeface="Cambria Math" panose="02040503050406030204" pitchFamily="18" charset="0"/>
                                  <a:ea typeface="Cambria Math" panose="02040503050406030204" pitchFamily="18" charset="0"/>
                                </a:rPr>
                                <m:t>template</m:t>
                              </m:r>
                              <m:r>
                                <a:rPr lang="en-US" sz="3200" b="0" i="0">
                                  <a:latin typeface="Cambria Math" panose="02040503050406030204" pitchFamily="18" charset="0"/>
                                  <a:ea typeface="Cambria Math" panose="02040503050406030204" pitchFamily="18" charset="0"/>
                                </a:rPr>
                                <m:t> </m:t>
                              </m:r>
                              <m:r>
                                <m:rPr>
                                  <m:sty m:val="p"/>
                                </m:rPr>
                                <a:rPr lang="en-US" sz="3200" b="0" i="0">
                                  <a:latin typeface="Cambria Math" panose="02040503050406030204" pitchFamily="18" charset="0"/>
                                  <a:ea typeface="Cambria Math" panose="02040503050406030204" pitchFamily="18" charset="0"/>
                                </a:rPr>
                                <m:t>height</m:t>
                              </m:r>
                            </m:num>
                            <m:den>
                              <m:r>
                                <m:rPr>
                                  <m:sty m:val="p"/>
                                </m:rPr>
                                <a:rPr lang="en-US" sz="3200" b="0" i="0">
                                  <a:latin typeface="Cambria Math" panose="02040503050406030204" pitchFamily="18" charset="0"/>
                                  <a:ea typeface="Cambria Math" panose="02040503050406030204" pitchFamily="18" charset="0"/>
                                </a:rPr>
                                <m:t>template</m:t>
                              </m:r>
                              <m:r>
                                <a:rPr lang="en-US" sz="3200" b="0" i="0">
                                  <a:latin typeface="Cambria Math" panose="02040503050406030204" pitchFamily="18" charset="0"/>
                                  <a:ea typeface="Cambria Math" panose="02040503050406030204" pitchFamily="18" charset="0"/>
                                </a:rPr>
                                <m:t> </m:t>
                              </m:r>
                              <m:r>
                                <m:rPr>
                                  <m:sty m:val="p"/>
                                </m:rPr>
                                <a:rPr lang="en-US" sz="3200" b="0" i="0">
                                  <a:latin typeface="Cambria Math" panose="02040503050406030204" pitchFamily="18" charset="0"/>
                                  <a:ea typeface="Cambria Math" panose="02040503050406030204" pitchFamily="18" charset="0"/>
                                </a:rPr>
                                <m:t>width</m:t>
                              </m:r>
                            </m:den>
                          </m:f>
                        </m:e>
                      </m:box>
                      <m:r>
                        <a:rPr lang="en-US" sz="3200" b="0" i="0" smtClean="0">
                          <a:latin typeface="Cambria Math" panose="02040503050406030204" pitchFamily="18" charset="0"/>
                          <a:ea typeface="Cambria Math" panose="02040503050406030204" pitchFamily="18" charset="0"/>
                        </a:rPr>
                        <m:t> </m:t>
                      </m:r>
                      <m:r>
                        <a:rPr lang="en-US" sz="3200" b="0" i="0">
                          <a:latin typeface="Cambria Math" panose="02040503050406030204" pitchFamily="18" charset="0"/>
                          <a:ea typeface="Cambria Math" panose="02040503050406030204" pitchFamily="18" charset="0"/>
                        </a:rPr>
                        <m:t>= </m:t>
                      </m:r>
                      <m:box>
                        <m:boxPr>
                          <m:ctrlPr>
                            <a:rPr lang="en-US" sz="3200" i="1">
                              <a:latin typeface="Cambria Math" panose="02040503050406030204" pitchFamily="18" charset="0"/>
                              <a:ea typeface="Cambria Math" panose="02040503050406030204" pitchFamily="18" charset="0"/>
                            </a:rPr>
                          </m:ctrlPr>
                        </m:boxPr>
                        <m:e>
                          <m:f>
                            <m:fPr>
                              <m:ctrlPr>
                                <a:rPr lang="en-US" sz="3200" i="1">
                                  <a:latin typeface="Cambria Math" panose="02040503050406030204" pitchFamily="18" charset="0"/>
                                  <a:ea typeface="Cambria Math" panose="02040503050406030204" pitchFamily="18" charset="0"/>
                                </a:rPr>
                              </m:ctrlPr>
                            </m:fPr>
                            <m:num>
                              <m:r>
                                <m:rPr>
                                  <m:sty m:val="p"/>
                                </m:rPr>
                                <a:rPr lang="en-US" sz="3200" b="0" i="0">
                                  <a:latin typeface="Cambria Math" panose="02040503050406030204" pitchFamily="18" charset="0"/>
                                  <a:ea typeface="Cambria Math" panose="02040503050406030204" pitchFamily="18" charset="0"/>
                                </a:rPr>
                                <m:t>desired</m:t>
                              </m:r>
                              <m:r>
                                <a:rPr lang="en-US" sz="3200" b="0" i="0">
                                  <a:latin typeface="Cambria Math" panose="02040503050406030204" pitchFamily="18" charset="0"/>
                                  <a:ea typeface="Cambria Math" panose="02040503050406030204" pitchFamily="18" charset="0"/>
                                </a:rPr>
                                <m:t> </m:t>
                              </m:r>
                              <m:r>
                                <m:rPr>
                                  <m:sty m:val="p"/>
                                </m:rPr>
                                <a:rPr lang="en-US" sz="3200" b="0" i="0">
                                  <a:latin typeface="Cambria Math" panose="02040503050406030204" pitchFamily="18" charset="0"/>
                                  <a:ea typeface="Cambria Math" panose="02040503050406030204" pitchFamily="18" charset="0"/>
                                </a:rPr>
                                <m:t>print</m:t>
                              </m:r>
                              <m:r>
                                <a:rPr lang="en-US" sz="3200" b="0" i="0">
                                  <a:latin typeface="Cambria Math" panose="02040503050406030204" pitchFamily="18" charset="0"/>
                                  <a:ea typeface="Cambria Math" panose="02040503050406030204" pitchFamily="18" charset="0"/>
                                </a:rPr>
                                <m:t> </m:t>
                              </m:r>
                              <m:r>
                                <m:rPr>
                                  <m:sty m:val="p"/>
                                </m:rPr>
                                <a:rPr lang="en-US" sz="3200" b="0" i="0">
                                  <a:latin typeface="Cambria Math" panose="02040503050406030204" pitchFamily="18" charset="0"/>
                                  <a:ea typeface="Cambria Math" panose="02040503050406030204" pitchFamily="18" charset="0"/>
                                </a:rPr>
                                <m:t>height</m:t>
                              </m:r>
                            </m:num>
                            <m:den>
                              <m:r>
                                <m:rPr>
                                  <m:sty m:val="p"/>
                                </m:rPr>
                                <a:rPr lang="en-US" sz="3200" b="0" i="0">
                                  <a:latin typeface="Cambria Math" panose="02040503050406030204" pitchFamily="18" charset="0"/>
                                  <a:ea typeface="Cambria Math" panose="02040503050406030204" pitchFamily="18" charset="0"/>
                                </a:rPr>
                                <m:t>desired</m:t>
                              </m:r>
                              <m:r>
                                <a:rPr lang="en-US" sz="3200" b="0" i="0">
                                  <a:latin typeface="Cambria Math" panose="02040503050406030204" pitchFamily="18" charset="0"/>
                                  <a:ea typeface="Cambria Math" panose="02040503050406030204" pitchFamily="18" charset="0"/>
                                </a:rPr>
                                <m:t> </m:t>
                              </m:r>
                              <m:r>
                                <m:rPr>
                                  <m:sty m:val="p"/>
                                </m:rPr>
                                <a:rPr lang="en-US" sz="3200" b="0" i="0">
                                  <a:latin typeface="Cambria Math" panose="02040503050406030204" pitchFamily="18" charset="0"/>
                                  <a:ea typeface="Cambria Math" panose="02040503050406030204" pitchFamily="18" charset="0"/>
                                </a:rPr>
                                <m:t>print</m:t>
                              </m:r>
                              <m:r>
                                <a:rPr lang="en-US" sz="3200" b="0" i="0">
                                  <a:latin typeface="Cambria Math" panose="02040503050406030204" pitchFamily="18" charset="0"/>
                                  <a:ea typeface="Cambria Math" panose="02040503050406030204" pitchFamily="18" charset="0"/>
                                </a:rPr>
                                <m:t> </m:t>
                              </m:r>
                              <m:r>
                                <m:rPr>
                                  <m:sty m:val="p"/>
                                </m:rPr>
                                <a:rPr lang="en-US" sz="3200" b="0" i="0">
                                  <a:latin typeface="Cambria Math" panose="02040503050406030204" pitchFamily="18" charset="0"/>
                                  <a:ea typeface="Cambria Math" panose="02040503050406030204" pitchFamily="18" charset="0"/>
                                </a:rPr>
                                <m:t>width</m:t>
                              </m:r>
                            </m:den>
                          </m:f>
                        </m:e>
                      </m:box>
                    </m:oMath>
                  </m:oMathPara>
                </a14:m>
                <a:endParaRPr lang="en-US" sz="3200" dirty="0">
                  <a:latin typeface="Avenir Book" panose="02000503020000020003" pitchFamily="2" charset="0"/>
                  <a:ea typeface="Cambria Math" panose="02040503050406030204" pitchFamily="18" charset="0"/>
                </a:endParaRPr>
              </a:p>
              <a:p>
                <a:pPr eaLnBrk="1" hangingPunct="1"/>
                <a:endParaRPr lang="en-US" sz="3200" dirty="0">
                  <a:latin typeface="Avenir Book" panose="02000503020000020003" pitchFamily="2" charset="0"/>
                  <a:ea typeface="Cambria Math" panose="02040503050406030204" pitchFamily="18" charset="0"/>
                </a:endParaRPr>
              </a:p>
              <a:p>
                <a:pPr eaLnBrk="1" hangingPunct="1"/>
                <a:r>
                  <a:rPr lang="en-US" sz="3200" dirty="0">
                    <a:latin typeface="Avenir Book" panose="02000503020000020003" pitchFamily="2" charset="0"/>
                    <a:ea typeface="Cambria Math" panose="02040503050406030204" pitchFamily="18" charset="0"/>
                  </a:rPr>
                  <a:t>Order your poster from Genigraphics and we will perform a free design review and advise you if we see anything that may be a concern for printing. We’ll even help tidy things up.</a:t>
                </a:r>
              </a:p>
              <a:p>
                <a:pPr eaLnBrk="1" hangingPunct="1"/>
                <a:endParaRPr lang="en-US" sz="3200" dirty="0">
                  <a:latin typeface="Avenir Book" panose="02000503020000020003" pitchFamily="2" charset="0"/>
                  <a:ea typeface="Cambria Math" panose="02040503050406030204" pitchFamily="18" charset="0"/>
                </a:endParaRPr>
              </a:p>
              <a:p>
                <a:pPr eaLnBrk="1" hangingPunct="1"/>
                <a:r>
                  <a:rPr lang="en-US" sz="3200" dirty="0">
                    <a:latin typeface="Avenir Book" panose="02000503020000020003" pitchFamily="2" charset="0"/>
                    <a:ea typeface="Cambria Math" panose="02040503050406030204" pitchFamily="18" charset="0"/>
                  </a:rPr>
                  <a:t>We have more history with PowerPoint® than any other printing company. In fact, we helped Microsoft® design the software and we created all of the original color themes, templates, and clip art galleries. We know how to make your printed poster look just like it does on screen. Other printing companies and copy centers will blindly convert your file to another format prior to printing. This can result in text shifting, symbols changing, and altered colors. We know the secrets to avoid those issues. So choose Genigraphics for the most accurate reproduction available.</a:t>
                </a:r>
              </a:p>
            </p:txBody>
          </p:sp>
        </mc:Choice>
        <mc:Fallback xmlns="">
          <p:sp>
            <p:nvSpPr>
              <p:cNvPr id="11" name="Text Box 190"/>
              <p:cNvSpPr txBox="1">
                <a:spLocks noRot="1" noChangeAspect="1" noMove="1" noResize="1" noEditPoints="1" noAdjustHandles="1" noChangeArrowheads="1" noChangeShapeType="1" noTextEdit="1"/>
              </p:cNvSpPr>
              <p:nvPr/>
            </p:nvSpPr>
            <p:spPr bwMode="auto">
              <a:xfrm>
                <a:off x="1645920" y="16276320"/>
                <a:ext cx="11704320" cy="13175506"/>
              </a:xfrm>
              <a:prstGeom prst="rect">
                <a:avLst/>
              </a:prstGeom>
              <a:blipFill>
                <a:blip r:embed="rId2"/>
                <a:stretch>
                  <a:fillRect l="-650" r="-542"/>
                </a:stretch>
              </a:blipFill>
              <a:ln w="12700">
                <a:solidFill>
                  <a:schemeClr val="accent1">
                    <a:lumMod val="75000"/>
                  </a:schemeClr>
                </a:solidFill>
              </a:ln>
              <a:effectLst/>
            </p:spPr>
            <p:txBody>
              <a:bodyPr/>
              <a:lstStyle/>
              <a:p>
                <a:r>
                  <a:rPr lang="en-US">
                    <a:noFill/>
                  </a:rPr>
                  <a:t> </a:t>
                </a:r>
              </a:p>
            </p:txBody>
          </p:sp>
        </mc:Fallback>
      </mc:AlternateContent>
      <p:sp>
        <p:nvSpPr>
          <p:cNvPr id="45" name="Rectangle 44"/>
          <p:cNvSpPr/>
          <p:nvPr/>
        </p:nvSpPr>
        <p:spPr>
          <a:xfrm>
            <a:off x="14264640" y="15453360"/>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Results</a:t>
            </a:r>
          </a:p>
        </p:txBody>
      </p:sp>
      <p:pic>
        <p:nvPicPr>
          <p:cNvPr id="49" name="Picture 178" descr="Pictur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5649" y="30314901"/>
            <a:ext cx="5029200" cy="3352605"/>
          </a:xfrm>
          <a:prstGeom prst="rect">
            <a:avLst/>
          </a:prstGeom>
          <a:noFill/>
          <a:ln w="9525">
            <a:solidFill>
              <a:schemeClr val="tx2">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50" name="Picture 179" descr="Picture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2450" y="30314900"/>
            <a:ext cx="5029200" cy="3352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 Box 180"/>
          <p:cNvSpPr txBox="1">
            <a:spLocks noChangeArrowheads="1"/>
          </p:cNvSpPr>
          <p:nvPr/>
        </p:nvSpPr>
        <p:spPr bwMode="auto">
          <a:xfrm>
            <a:off x="2025652" y="33877251"/>
            <a:ext cx="5019888" cy="515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Avenir Book" panose="02000503020000020003" pitchFamily="2" charset="0"/>
                <a:ea typeface="Cambria Math" panose="02040503050406030204" pitchFamily="18" charset="0"/>
              </a:rPr>
              <a:t>Figure 1. Label in 28pt Calibri.</a:t>
            </a:r>
          </a:p>
        </p:txBody>
      </p:sp>
      <p:sp>
        <p:nvSpPr>
          <p:cNvPr id="52" name="Text Box 181"/>
          <p:cNvSpPr txBox="1">
            <a:spLocks noChangeArrowheads="1"/>
          </p:cNvSpPr>
          <p:nvPr/>
        </p:nvSpPr>
        <p:spPr bwMode="auto">
          <a:xfrm>
            <a:off x="8172452" y="33877251"/>
            <a:ext cx="5019888" cy="515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Avenir Book" panose="02000503020000020003" pitchFamily="2" charset="0"/>
                <a:ea typeface="Cambria Math" panose="02040503050406030204" pitchFamily="18" charset="0"/>
              </a:rPr>
              <a:t>Figure 2. Label in 28pt Calibri.</a:t>
            </a:r>
          </a:p>
        </p:txBody>
      </p:sp>
      <p:sp>
        <p:nvSpPr>
          <p:cNvPr id="53" name="Text Box 180"/>
          <p:cNvSpPr txBox="1">
            <a:spLocks noChangeArrowheads="1"/>
          </p:cNvSpPr>
          <p:nvPr/>
        </p:nvSpPr>
        <p:spPr bwMode="auto">
          <a:xfrm>
            <a:off x="14022523" y="26971432"/>
            <a:ext cx="4859844" cy="515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a:latin typeface="Avenir Book" panose="02000503020000020003" pitchFamily="2" charset="0"/>
                <a:ea typeface="Cambria Math" panose="02040503050406030204" pitchFamily="18" charset="0"/>
              </a:rPr>
              <a:t>Table 1. Label in 28pt Calibri.</a:t>
            </a:r>
          </a:p>
        </p:txBody>
      </p:sp>
      <p:sp>
        <p:nvSpPr>
          <p:cNvPr id="37" name="Text Box 180"/>
          <p:cNvSpPr txBox="1">
            <a:spLocks noChangeArrowheads="1"/>
          </p:cNvSpPr>
          <p:nvPr/>
        </p:nvSpPr>
        <p:spPr bwMode="auto">
          <a:xfrm>
            <a:off x="26722883" y="14173200"/>
            <a:ext cx="4877285" cy="515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a:latin typeface="Avenir Book" panose="02000503020000020003" pitchFamily="2" charset="0"/>
                <a:ea typeface="Cambria Math" panose="02040503050406030204" pitchFamily="18" charset="0"/>
              </a:rPr>
              <a:t>Chart 1. Label in 28pt Calibri.</a:t>
            </a:r>
          </a:p>
        </p:txBody>
      </p:sp>
      <p:sp>
        <p:nvSpPr>
          <p:cNvPr id="30" name="Rectangle 265"/>
          <p:cNvSpPr>
            <a:spLocks noChangeAspect="1" noChangeArrowheads="1"/>
          </p:cNvSpPr>
          <p:nvPr/>
        </p:nvSpPr>
        <p:spPr bwMode="auto">
          <a:xfrm>
            <a:off x="1097280" y="1097280"/>
            <a:ext cx="3654715" cy="2743200"/>
          </a:xfrm>
          <a:prstGeom prst="rect">
            <a:avLst/>
          </a:prstGeom>
          <a:blipFill dpi="0" rotWithShape="1">
            <a:blip r:embed="rId5">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2800" dirty="0">
                <a:latin typeface="Avenir Book" panose="02000503020000020003" pitchFamily="2" charset="0"/>
                <a:ea typeface="Cambria Math" panose="02040503050406030204" pitchFamily="18" charset="0"/>
              </a:rPr>
              <a:t>REPLACE THIS BOX WITH YOUR ORGANIZATION’S</a:t>
            </a:r>
          </a:p>
          <a:p>
            <a:pPr algn="ctr" defTabSz="4022725"/>
            <a:r>
              <a:rPr lang="en-US" sz="2800" dirty="0">
                <a:latin typeface="Avenir Book" panose="02000503020000020003" pitchFamily="2" charset="0"/>
                <a:ea typeface="Cambria Math" panose="02040503050406030204" pitchFamily="18" charset="0"/>
              </a:rPr>
              <a:t>HIGH RESOLUTION LOGO</a:t>
            </a:r>
          </a:p>
        </p:txBody>
      </p:sp>
      <p:sp>
        <p:nvSpPr>
          <p:cNvPr id="31" name="Rectangle 265"/>
          <p:cNvSpPr>
            <a:spLocks noChangeAspect="1" noChangeArrowheads="1"/>
          </p:cNvSpPr>
          <p:nvPr/>
        </p:nvSpPr>
        <p:spPr bwMode="auto">
          <a:xfrm>
            <a:off x="35478720" y="1097280"/>
            <a:ext cx="3654715" cy="2743200"/>
          </a:xfrm>
          <a:prstGeom prst="rect">
            <a:avLst/>
          </a:prstGeom>
          <a:blipFill dpi="0" rotWithShape="1">
            <a:blip r:embed="rId5">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2800" dirty="0">
                <a:latin typeface="Avenir Book" panose="02000503020000020003" pitchFamily="2" charset="0"/>
                <a:ea typeface="Cambria Math" panose="02040503050406030204" pitchFamily="18" charset="0"/>
              </a:rPr>
              <a:t>REPLACE THIS BOX WITH YOUR ORGANIZATION’S</a:t>
            </a:r>
          </a:p>
          <a:p>
            <a:pPr algn="ctr" defTabSz="4022725"/>
            <a:r>
              <a:rPr lang="en-US" sz="2800" dirty="0">
                <a:latin typeface="Avenir Book" panose="02000503020000020003" pitchFamily="2" charset="0"/>
                <a:ea typeface="Cambria Math" panose="02040503050406030204" pitchFamily="18" charset="0"/>
              </a:rPr>
              <a:t>HIGH RESOLUTION LOGO</a:t>
            </a:r>
          </a:p>
        </p:txBody>
      </p:sp>
      <p:graphicFrame>
        <p:nvGraphicFramePr>
          <p:cNvPr id="7" name="Chart 6">
            <a:extLst>
              <a:ext uri="{FF2B5EF4-FFF2-40B4-BE49-F238E27FC236}">
                <a16:creationId xmlns:a16="http://schemas.microsoft.com/office/drawing/2014/main" id="{BDE82497-42F6-495D-8190-57BD5FE8396B}"/>
              </a:ext>
            </a:extLst>
          </p:cNvPr>
          <p:cNvGraphicFramePr/>
          <p:nvPr>
            <p:extLst>
              <p:ext uri="{D42A27DB-BD31-4B8C-83A1-F6EECF244321}">
                <p14:modId xmlns:p14="http://schemas.microsoft.com/office/powerpoint/2010/main" val="2432932450"/>
              </p:ext>
            </p:extLst>
          </p:nvPr>
        </p:nvGraphicFramePr>
        <p:xfrm>
          <a:off x="26883360" y="5852159"/>
          <a:ext cx="11704320" cy="8271153"/>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Custom 11">
      <a:dk1>
        <a:srgbClr val="000000"/>
      </a:dk1>
      <a:lt1>
        <a:srgbClr val="FFFFFF"/>
      </a:lt1>
      <a:dk2>
        <a:srgbClr val="44546A"/>
      </a:dk2>
      <a:lt2>
        <a:srgbClr val="E7E6E6"/>
      </a:lt2>
      <a:accent1>
        <a:srgbClr val="EAAE74"/>
      </a:accent1>
      <a:accent2>
        <a:srgbClr val="5BA8D6"/>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5940</TotalTime>
  <Words>1208</Words>
  <Application>Microsoft Macintosh PowerPoint</Application>
  <PresentationFormat>Custom</PresentationFormat>
  <Paragraphs>95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Avenir Book</vt:lpstr>
      <vt:lpstr>Calibri</vt:lpstr>
      <vt:lpstr>Calibri Light</vt:lpstr>
      <vt:lpstr>Cambria Math</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44x44</dc:title>
  <dc:creator>Jay Larson</dc:creator>
  <dc:description>Quality poster printing
www.genigraphics.com
1-800-790-4001</dc:description>
  <cp:lastModifiedBy>Roychoudhury, Ankita</cp:lastModifiedBy>
  <cp:revision>81</cp:revision>
  <cp:lastPrinted>2013-02-12T02:21:55Z</cp:lastPrinted>
  <dcterms:created xsi:type="dcterms:W3CDTF">2013-02-10T21:14:48Z</dcterms:created>
  <dcterms:modified xsi:type="dcterms:W3CDTF">2020-08-15T23:16:10Z</dcterms:modified>
</cp:coreProperties>
</file>