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63" r:id="rId6"/>
    <p:sldId id="264" r:id="rId7"/>
    <p:sldId id="260" r:id="rId8"/>
    <p:sldId id="261" r:id="rId9"/>
    <p:sldId id="271" r:id="rId10"/>
    <p:sldId id="272" r:id="rId11"/>
    <p:sldId id="262" r:id="rId12"/>
    <p:sldId id="265" r:id="rId13"/>
    <p:sldId id="268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16"/>
    <p:restoredTop sz="90590"/>
  </p:normalViewPr>
  <p:slideViewPr>
    <p:cSldViewPr snapToGrid="0" snapToObjects="1">
      <p:cViewPr>
        <p:scale>
          <a:sx n="91" d="100"/>
          <a:sy n="91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</a:t>
            </a:r>
            <a:r>
              <a:rPr lang="en-US" dirty="0" err="1">
                <a:solidFill>
                  <a:srgbClr val="FFC000"/>
                </a:solidFill>
              </a:rPr>
              <a:t>kIND</a:t>
            </a:r>
            <a:r>
              <a:rPr lang="en-US" dirty="0">
                <a:solidFill>
                  <a:srgbClr val="FFC000"/>
                </a:solidFill>
              </a:rPr>
              <a:t> OF Proton PUMP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8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simulations show that proton pump can extend ATP lifetime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C239E11-A296-F141-B74D-BDEBDE44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35" y="1600200"/>
            <a:ext cx="4702629" cy="36576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7ABA35-8C75-814F-ADE5-BCDF8B391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45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with </a:t>
            </a:r>
            <a:r>
              <a:rPr lang="en-US" dirty="0" err="1"/>
              <a:t>Ayush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3FFC-44AD-DD45-8447-9FF2C89B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25777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with </a:t>
            </a:r>
            <a:r>
              <a:rPr lang="en-US" dirty="0" err="1"/>
              <a:t>Agrima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90B-4D12-1841-A2B6-B33C2EB9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reverse ATP Synthase direction in model</a:t>
            </a:r>
          </a:p>
          <a:p>
            <a:r>
              <a:rPr lang="en-US" dirty="0"/>
              <a:t>Identify issue with protein concentration for combined model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ATP Rheostat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Thesis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29F-B73E-694B-93DF-6C8DEDBA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548-ACBE-9D41-AA5A-3E27DFE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183D-7545-8748-B514-34922DFA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to lab plan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EAA64-A691-3E49-957A-AFD9E19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F9CF4-DB79-3341-A4B4-8E885E008F25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1511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thesis project</a:t>
            </a:r>
          </a:p>
          <a:p>
            <a:r>
              <a:rPr lang="en-US" dirty="0"/>
              <a:t>Current progress on the presentations and what I’m working on</a:t>
            </a:r>
          </a:p>
          <a:p>
            <a:r>
              <a:rPr lang="en-US" dirty="0"/>
              <a:t>Get a preprint in the works and ask about what he thinks I should include / not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  <a:p>
            <a:r>
              <a:rPr lang="en-US" dirty="0"/>
              <a:t>Misc.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A0521-042E-504A-8F68-D931196A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CD17-AAEB-874E-A9CC-85BD846DC83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596897" y="2338573"/>
            <a:ext cx="10619509" cy="3092816"/>
            <a:chOff x="114300" y="2359535"/>
            <a:chExt cx="10619509" cy="30928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+ Liposome Fusion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05866"/>
              <a:ext cx="0" cy="84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SBML Setup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through ATP Synthase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E6BA98-4CE8-514C-9012-FD353EC6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9E21CC7-8D52-3043-B3C1-239E3B0F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33" name="Picture 3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3DCD432-33AD-4140-9FAE-C35C4C77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7" y="103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Separate simulations for ATP synthase model are as expected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A2F0B-311B-3B49-89B0-C011DFB94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78" y="1429490"/>
            <a:ext cx="3526971" cy="2743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F543126-32EF-D044-9149-CCC37FE6E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866" y="1429490"/>
            <a:ext cx="35269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F949A8C-D1EA-2244-813D-128E25407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4" y="1429490"/>
            <a:ext cx="3526971" cy="2743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2C865-8226-9F4C-9BF0-9D86D760867B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A725A4-05DC-6441-A9A7-E2EF128FB7C6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4E4C8-826F-DE49-A0D9-CE1963CCD861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A8440-5683-A543-B446-11DE3EA7145A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787BC-BD89-AD4E-B313-4EA27149EB60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ED69742-A8EF-664F-B50B-65FCC28362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6C830-5B11-584A-BF05-B28E88F0B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8A152-6A4E-6F44-B2BC-BF5EAD6729EF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49BEF-B98D-EB44-811B-DAE7901209E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027D4E-0E86-5E4D-8432-DD4597FDB231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12F1B5-566F-494B-B000-A94001A3D46C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2C3986-071A-464B-8720-385E48C89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AE324-FACC-4147-B62B-2FF8999B544D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DEE02E-5ACA-0940-9AFE-28CF7816F9EF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4DFD7-6DE9-D840-8909-38703C2ED8E2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D047C-17CF-9142-BDDF-1C4938CF76B8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93B-505D-BC46-8D68-FC2C149510DD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F58AD2C2-6477-834D-ABFF-9FDFC137C5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0278476"/>
                </p:ext>
              </p:extLst>
            </p:nvPr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9AD62F5-95FB-B34D-B5F5-929B197935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C2E8C08C-6A11-204F-9B2D-7CA44C4999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F3D430-DA63-8841-8B5B-65A007011CC6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D32357-D39D-D748-8F34-A44998F6D552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BCFC341-C179-564B-AD32-598001CCB2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D3BD8-C82A-3149-B110-81FF411C8A86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</p:spTree>
    <p:extLst>
      <p:ext uri="{BB962C8B-B14F-4D97-AF65-F5344CB8AC3E}">
        <p14:creationId xmlns:p14="http://schemas.microsoft.com/office/powerpoint/2010/main" val="28060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28680"/>
            <a:ext cx="1185949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Obstacle: </a:t>
            </a:r>
            <a:r>
              <a:rPr lang="en-US" sz="2800" dirty="0"/>
              <a:t>Combined simulations for ATP synthase model have bound protein concentration anomaly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07AE5-9CDF-B64A-8A11-714480DCD77B}"/>
              </a:ext>
            </a:extLst>
          </p:cNvPr>
          <p:cNvGrpSpPr/>
          <p:nvPr/>
        </p:nvGrpSpPr>
        <p:grpSpPr>
          <a:xfrm>
            <a:off x="6703142" y="1751440"/>
            <a:ext cx="3386487" cy="3211392"/>
            <a:chOff x="1110118" y="4050945"/>
            <a:chExt cx="2592423" cy="25429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C8B490-9802-4244-B5B5-2C133157CE03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558D98B-E768-8B41-961A-22A62DDC991A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0D6F7-3769-FF40-BA0C-B57773096059}"/>
                </a:ext>
              </a:extLst>
            </p:cNvPr>
            <p:cNvSpPr txBox="1"/>
            <p:nvPr/>
          </p:nvSpPr>
          <p:spPr>
            <a:xfrm>
              <a:off x="1638099" y="4932583"/>
              <a:ext cx="630270" cy="21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8101A-3FDF-0541-91B8-06974472B4A8}"/>
                </a:ext>
              </a:extLst>
            </p:cNvPr>
            <p:cNvSpPr txBox="1"/>
            <p:nvPr/>
          </p:nvSpPr>
          <p:spPr>
            <a:xfrm>
              <a:off x="2485125" y="5245287"/>
              <a:ext cx="533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24C46CB-C9CC-AA45-80D9-D01D7D338C5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189040" y="5054378"/>
              <a:ext cx="562794" cy="1909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A91B6A-AA58-B94C-874A-D0690C0A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980" y="4273293"/>
              <a:ext cx="943869" cy="10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AFD6F-9918-2748-A0D5-5ACFE50358F0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EBC9C1-189F-E84B-BC9D-3B6DAFF0FA5E}"/>
              </a:ext>
            </a:extLst>
          </p:cNvPr>
          <p:cNvGrpSpPr/>
          <p:nvPr/>
        </p:nvGrpSpPr>
        <p:grpSpPr>
          <a:xfrm>
            <a:off x="8254630" y="4450090"/>
            <a:ext cx="1213067" cy="1105265"/>
            <a:chOff x="8976955" y="3570537"/>
            <a:chExt cx="1213067" cy="11052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551DC4-6332-224F-81C6-B0BFBEBC5E2B}"/>
                </a:ext>
              </a:extLst>
            </p:cNvPr>
            <p:cNvSpPr/>
            <p:nvPr/>
          </p:nvSpPr>
          <p:spPr>
            <a:xfrm rot="18859408">
              <a:off x="9292713" y="3663877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1FC566-ABBC-6941-9B94-F912C726FD9A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55" y="3570537"/>
              <a:ext cx="845864" cy="82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63F4E-0D61-1445-83BB-815141363EAA}"/>
                </a:ext>
              </a:extLst>
            </p:cNvPr>
            <p:cNvSpPr txBox="1"/>
            <p:nvPr/>
          </p:nvSpPr>
          <p:spPr>
            <a:xfrm>
              <a:off x="9716329" y="4363548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FD76D-AF77-0741-91DD-D5FACCDEE9D7}"/>
              </a:ext>
            </a:extLst>
          </p:cNvPr>
          <p:cNvGrpSpPr/>
          <p:nvPr/>
        </p:nvGrpSpPr>
        <p:grpSpPr>
          <a:xfrm>
            <a:off x="6904801" y="3141807"/>
            <a:ext cx="1058341" cy="1227656"/>
            <a:chOff x="7563364" y="2634161"/>
            <a:chExt cx="1058341" cy="1227656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1538BA73-3344-754F-8815-5E914142D3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7393000"/>
                </p:ext>
              </p:extLst>
            </p:nvPr>
          </p:nvGraphicFramePr>
          <p:xfrm>
            <a:off x="7563364" y="2797421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B999A3F6-FA51-EB4D-9146-ECE6038287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7943273" y="2669830"/>
              <a:ext cx="555466" cy="4841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2B581-8D8B-8F47-9801-F7EC4C32B9D1}"/>
                </a:ext>
              </a:extLst>
            </p:cNvPr>
            <p:cNvSpPr txBox="1"/>
            <p:nvPr/>
          </p:nvSpPr>
          <p:spPr>
            <a:xfrm>
              <a:off x="7780791" y="3198873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59850-2105-BA40-BE2F-FF7499939FD4}"/>
              </a:ext>
            </a:extLst>
          </p:cNvPr>
          <p:cNvSpPr txBox="1"/>
          <p:nvPr/>
        </p:nvSpPr>
        <p:spPr>
          <a:xfrm>
            <a:off x="8319338" y="4061994"/>
            <a:ext cx="84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F23DF15-DE08-3D4B-8A86-62179C343D9F}"/>
              </a:ext>
            </a:extLst>
          </p:cNvPr>
          <p:cNvCxnSpPr>
            <a:cxnSpLocks/>
          </p:cNvCxnSpPr>
          <p:nvPr/>
        </p:nvCxnSpPr>
        <p:spPr>
          <a:xfrm flipV="1">
            <a:off x="8154456" y="4358902"/>
            <a:ext cx="351611" cy="33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0D609-1305-914C-888C-B57EBB4A2E95}"/>
              </a:ext>
            </a:extLst>
          </p:cNvPr>
          <p:cNvSpPr txBox="1"/>
          <p:nvPr/>
        </p:nvSpPr>
        <p:spPr>
          <a:xfrm>
            <a:off x="7775965" y="4541993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0B4ECA-05E3-AF4E-B3D7-986705E67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8495" y="3506528"/>
            <a:ext cx="984918" cy="445759"/>
          </a:xfrm>
          <a:prstGeom prst="curvedConnector3">
            <a:avLst>
              <a:gd name="adj1" fmla="val 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C76896B5-3B65-C349-A8A9-9CB583651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11" y="1879058"/>
            <a:ext cx="505532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381</Words>
  <Application>Microsoft Macintosh PowerPoint</Application>
  <PresentationFormat>Widescreen</PresentationFormat>
  <Paragraphs>107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Book</vt:lpstr>
      <vt:lpstr>Calibri</vt:lpstr>
      <vt:lpstr>Office Theme</vt:lpstr>
      <vt:lpstr>Research Updates</vt:lpstr>
      <vt:lpstr>Things to talk about</vt:lpstr>
      <vt:lpstr>Agenda</vt:lpstr>
      <vt:lpstr>Goal: ATP Life Extension in Synthetic Cells</vt:lpstr>
      <vt:lpstr>Roadmap</vt:lpstr>
      <vt:lpstr>Roadmap for ATP Synthase Model</vt:lpstr>
      <vt:lpstr>ATP Synthase SBML Setup</vt:lpstr>
      <vt:lpstr>Separate simulations for ATP synthase model are as expected</vt:lpstr>
      <vt:lpstr>Obstacle: Combined simulations for ATP synthase model have bound protein concentration anomaly</vt:lpstr>
      <vt:lpstr>ATP synthase simulations show that proton pump can extend ATP lifetime</vt:lpstr>
      <vt:lpstr>ATP Synthase with Ayush</vt:lpstr>
      <vt:lpstr>ATP Synthase with Agrima</vt:lpstr>
      <vt:lpstr>Future Directions</vt:lpstr>
      <vt:lpstr>ATP Rheostat</vt:lpstr>
      <vt:lpstr>Senior Thesis Discussion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18</cp:revision>
  <dcterms:created xsi:type="dcterms:W3CDTF">2020-08-09T01:16:11Z</dcterms:created>
  <dcterms:modified xsi:type="dcterms:W3CDTF">2020-08-15T23:33:03Z</dcterms:modified>
</cp:coreProperties>
</file>