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149"/>
    <p:restoredTop sz="96327"/>
  </p:normalViewPr>
  <p:slideViewPr>
    <p:cSldViewPr snapToGrid="0" snapToObjects="1">
      <p:cViewPr varScale="1">
        <p:scale>
          <a:sx n="123" d="100"/>
          <a:sy n="123" d="100"/>
        </p:scale>
        <p:origin x="21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14EAEA-60EF-B045-A363-0E3758185095}" type="doc">
      <dgm:prSet loTypeId="urn:microsoft.com/office/officeart/2005/8/layout/cycle1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929B4777-E928-2D44-99F2-9E02A3194C2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8BC94024-02E8-8442-B77F-4967ADBC6CFF}" type="parTrans" cxnId="{03DCC18E-641C-4A46-931C-192443618581}">
      <dgm:prSet/>
      <dgm:spPr/>
      <dgm:t>
        <a:bodyPr/>
        <a:lstStyle/>
        <a:p>
          <a:endParaRPr lang="en-US"/>
        </a:p>
      </dgm:t>
    </dgm:pt>
    <dgm:pt modelId="{E95F4ADB-50AC-8A4C-93D4-06BAA0EB36F4}" type="sibTrans" cxnId="{03DCC18E-641C-4A46-931C-192443618581}">
      <dgm:prSet/>
      <dgm:spPr/>
      <dgm:t>
        <a:bodyPr/>
        <a:lstStyle/>
        <a:p>
          <a:endParaRPr lang="en-US"/>
        </a:p>
      </dgm:t>
    </dgm:pt>
    <dgm:pt modelId="{9B946133-DC9F-B548-856E-0858F3169FA8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FA213A72-EAD5-5247-9E73-B7F735C343DF}" type="parTrans" cxnId="{FC82B00B-9512-DE4C-836C-BCF11BA09DC1}">
      <dgm:prSet/>
      <dgm:spPr/>
      <dgm:t>
        <a:bodyPr/>
        <a:lstStyle/>
        <a:p>
          <a:endParaRPr lang="en-US"/>
        </a:p>
      </dgm:t>
    </dgm:pt>
    <dgm:pt modelId="{4BAD9CE2-3B8E-AE4B-A29D-B356F6E4D47C}" type="sibTrans" cxnId="{FC82B00B-9512-DE4C-836C-BCF11BA09DC1}">
      <dgm:prSet/>
      <dgm:spPr/>
      <dgm:t>
        <a:bodyPr/>
        <a:lstStyle/>
        <a:p>
          <a:endParaRPr lang="en-US"/>
        </a:p>
      </dgm:t>
    </dgm:pt>
    <dgm:pt modelId="{41857A07-9656-EC44-A6B3-D1C65DC7768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CB288919-0F20-BB44-9C44-67720ED07DC5}" type="parTrans" cxnId="{37FAD290-2330-9547-BBD2-24302C56224E}">
      <dgm:prSet/>
      <dgm:spPr/>
      <dgm:t>
        <a:bodyPr/>
        <a:lstStyle/>
        <a:p>
          <a:endParaRPr lang="en-US"/>
        </a:p>
      </dgm:t>
    </dgm:pt>
    <dgm:pt modelId="{2AA23939-7A9A-CD43-8DAB-1BFBB160D2A9}" type="sibTrans" cxnId="{37FAD290-2330-9547-BBD2-24302C56224E}">
      <dgm:prSet/>
      <dgm:spPr/>
      <dgm:t>
        <a:bodyPr/>
        <a:lstStyle/>
        <a:p>
          <a:endParaRPr lang="en-US"/>
        </a:p>
      </dgm:t>
    </dgm:pt>
    <dgm:pt modelId="{D92434B8-EB5B-8848-924B-307F3160899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BC62BA3B-8C99-344D-9FC6-0EBED4D35B24}" type="parTrans" cxnId="{DA995F11-D2CD-0747-AD04-3137EBF1D79A}">
      <dgm:prSet/>
      <dgm:spPr/>
      <dgm:t>
        <a:bodyPr/>
        <a:lstStyle/>
        <a:p>
          <a:endParaRPr lang="en-US"/>
        </a:p>
      </dgm:t>
    </dgm:pt>
    <dgm:pt modelId="{44CDDD68-0AE8-1048-BF78-F547600DD765}" type="sibTrans" cxnId="{DA995F11-D2CD-0747-AD04-3137EBF1D79A}">
      <dgm:prSet/>
      <dgm:spPr/>
      <dgm:t>
        <a:bodyPr/>
        <a:lstStyle/>
        <a:p>
          <a:endParaRPr lang="en-US"/>
        </a:p>
      </dgm:t>
    </dgm:pt>
    <dgm:pt modelId="{C5A6AB9D-91D8-664A-B98A-C7CD9D16142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33C2411D-299E-2144-8817-0F89928496F0}" type="parTrans" cxnId="{3EF92A05-DD9C-1040-ADDE-54150AB45DF0}">
      <dgm:prSet/>
      <dgm:spPr/>
      <dgm:t>
        <a:bodyPr/>
        <a:lstStyle/>
        <a:p>
          <a:endParaRPr lang="en-US"/>
        </a:p>
      </dgm:t>
    </dgm:pt>
    <dgm:pt modelId="{0953A09E-A2FC-8641-AE81-DC72167E6591}" type="sibTrans" cxnId="{3EF92A05-DD9C-1040-ADDE-54150AB45DF0}">
      <dgm:prSet/>
      <dgm:spPr/>
      <dgm:t>
        <a:bodyPr/>
        <a:lstStyle/>
        <a:p>
          <a:endParaRPr lang="en-US"/>
        </a:p>
      </dgm:t>
    </dgm:pt>
    <dgm:pt modelId="{6C44EC70-1BEE-E440-94B1-366EECF0D4DD}">
      <dgm:prSet/>
      <dgm:spPr/>
      <dgm:t>
        <a:bodyPr/>
        <a:lstStyle/>
        <a:p>
          <a:endParaRPr lang="en-US"/>
        </a:p>
      </dgm:t>
    </dgm:pt>
    <dgm:pt modelId="{CC76C5C7-7954-F148-BB1E-99EBCAE2BCE4}" type="parTrans" cxnId="{89E6C873-7BE0-9849-8909-E801862CB122}">
      <dgm:prSet/>
      <dgm:spPr/>
      <dgm:t>
        <a:bodyPr/>
        <a:lstStyle/>
        <a:p>
          <a:endParaRPr lang="en-US"/>
        </a:p>
      </dgm:t>
    </dgm:pt>
    <dgm:pt modelId="{BF5384D4-87AF-7F45-89D1-D2E8B15D730B}" type="sibTrans" cxnId="{89E6C873-7BE0-9849-8909-E801862CB122}">
      <dgm:prSet/>
      <dgm:spPr/>
      <dgm:t>
        <a:bodyPr/>
        <a:lstStyle/>
        <a:p>
          <a:endParaRPr lang="en-US"/>
        </a:p>
      </dgm:t>
    </dgm:pt>
    <dgm:pt modelId="{A452763E-8874-604E-95DC-284B060532A4}" type="pres">
      <dgm:prSet presAssocID="{F614EAEA-60EF-B045-A363-0E3758185095}" presName="cycle" presStyleCnt="0">
        <dgm:presLayoutVars>
          <dgm:dir/>
          <dgm:resizeHandles val="exact"/>
        </dgm:presLayoutVars>
      </dgm:prSet>
      <dgm:spPr/>
    </dgm:pt>
    <dgm:pt modelId="{6D44DE58-5729-1345-BFE9-4909F51F0BBB}" type="pres">
      <dgm:prSet presAssocID="{929B4777-E928-2D44-99F2-9E02A3194C2D}" presName="dummy" presStyleCnt="0"/>
      <dgm:spPr/>
    </dgm:pt>
    <dgm:pt modelId="{14940865-2C34-E540-B8F4-5B5481B8F75E}" type="pres">
      <dgm:prSet presAssocID="{929B4777-E928-2D44-99F2-9E02A3194C2D}" presName="node" presStyleLbl="revTx" presStyleIdx="0" presStyleCnt="6">
        <dgm:presLayoutVars>
          <dgm:bulletEnabled val="1"/>
        </dgm:presLayoutVars>
      </dgm:prSet>
      <dgm:spPr/>
    </dgm:pt>
    <dgm:pt modelId="{934C93EC-4007-4542-80CF-F9C5D725D2D0}" type="pres">
      <dgm:prSet presAssocID="{E95F4ADB-50AC-8A4C-93D4-06BAA0EB36F4}" presName="sibTrans" presStyleLbl="node1" presStyleIdx="0" presStyleCnt="6"/>
      <dgm:spPr/>
    </dgm:pt>
    <dgm:pt modelId="{043178FA-B445-444E-A2FC-AAEA88E9FE6F}" type="pres">
      <dgm:prSet presAssocID="{9B946133-DC9F-B548-856E-0858F3169FA8}" presName="dummy" presStyleCnt="0"/>
      <dgm:spPr/>
    </dgm:pt>
    <dgm:pt modelId="{A39626CD-FAE4-394A-99A2-E2CB171F5C8C}" type="pres">
      <dgm:prSet presAssocID="{9B946133-DC9F-B548-856E-0858F3169FA8}" presName="node" presStyleLbl="revTx" presStyleIdx="1" presStyleCnt="6">
        <dgm:presLayoutVars>
          <dgm:bulletEnabled val="1"/>
        </dgm:presLayoutVars>
      </dgm:prSet>
      <dgm:spPr/>
    </dgm:pt>
    <dgm:pt modelId="{C706A535-B6D0-CF45-A865-317E40362A8F}" type="pres">
      <dgm:prSet presAssocID="{4BAD9CE2-3B8E-AE4B-A29D-B356F6E4D47C}" presName="sibTrans" presStyleLbl="node1" presStyleIdx="1" presStyleCnt="6"/>
      <dgm:spPr/>
    </dgm:pt>
    <dgm:pt modelId="{08C8CE54-D97B-454C-A5F5-35945C5717A5}" type="pres">
      <dgm:prSet presAssocID="{41857A07-9656-EC44-A6B3-D1C65DC77685}" presName="dummy" presStyleCnt="0"/>
      <dgm:spPr/>
    </dgm:pt>
    <dgm:pt modelId="{7732C34B-403D-6B43-8A7D-ECE41D8BB032}" type="pres">
      <dgm:prSet presAssocID="{41857A07-9656-EC44-A6B3-D1C65DC77685}" presName="node" presStyleLbl="revTx" presStyleIdx="2" presStyleCnt="6">
        <dgm:presLayoutVars>
          <dgm:bulletEnabled val="1"/>
        </dgm:presLayoutVars>
      </dgm:prSet>
      <dgm:spPr/>
    </dgm:pt>
    <dgm:pt modelId="{89C95E3D-E56F-6142-9266-3C93460C8B8D}" type="pres">
      <dgm:prSet presAssocID="{2AA23939-7A9A-CD43-8DAB-1BFBB160D2A9}" presName="sibTrans" presStyleLbl="node1" presStyleIdx="2" presStyleCnt="6"/>
      <dgm:spPr/>
    </dgm:pt>
    <dgm:pt modelId="{F3047FD4-B88B-D94A-B6C0-CBE3BBE03DDA}" type="pres">
      <dgm:prSet presAssocID="{D92434B8-EB5B-8848-924B-307F3160899D}" presName="dummy" presStyleCnt="0"/>
      <dgm:spPr/>
    </dgm:pt>
    <dgm:pt modelId="{BCFD3CAF-6867-0244-9512-C5610CC81065}" type="pres">
      <dgm:prSet presAssocID="{D92434B8-EB5B-8848-924B-307F3160899D}" presName="node" presStyleLbl="revTx" presStyleIdx="3" presStyleCnt="6">
        <dgm:presLayoutVars>
          <dgm:bulletEnabled val="1"/>
        </dgm:presLayoutVars>
      </dgm:prSet>
      <dgm:spPr/>
    </dgm:pt>
    <dgm:pt modelId="{38349559-4D5F-F14F-83AC-16BEA504F693}" type="pres">
      <dgm:prSet presAssocID="{44CDDD68-0AE8-1048-BF78-F547600DD765}" presName="sibTrans" presStyleLbl="node1" presStyleIdx="3" presStyleCnt="6"/>
      <dgm:spPr/>
    </dgm:pt>
    <dgm:pt modelId="{7E859055-1413-4641-983D-69DD21C4BBEF}" type="pres">
      <dgm:prSet presAssocID="{C5A6AB9D-91D8-664A-B98A-C7CD9D161425}" presName="dummy" presStyleCnt="0"/>
      <dgm:spPr/>
    </dgm:pt>
    <dgm:pt modelId="{77C7656B-7194-1C4E-BBD6-FD12259B3327}" type="pres">
      <dgm:prSet presAssocID="{C5A6AB9D-91D8-664A-B98A-C7CD9D161425}" presName="node" presStyleLbl="revTx" presStyleIdx="4" presStyleCnt="6">
        <dgm:presLayoutVars>
          <dgm:bulletEnabled val="1"/>
        </dgm:presLayoutVars>
      </dgm:prSet>
      <dgm:spPr/>
    </dgm:pt>
    <dgm:pt modelId="{DCF14260-0C01-2146-B7B9-437AFDBB6130}" type="pres">
      <dgm:prSet presAssocID="{0953A09E-A2FC-8641-AE81-DC72167E6591}" presName="sibTrans" presStyleLbl="node1" presStyleIdx="4" presStyleCnt="6"/>
      <dgm:spPr/>
    </dgm:pt>
    <dgm:pt modelId="{8CAE0426-1DFF-2B4C-B285-7F6DFC39CAB0}" type="pres">
      <dgm:prSet presAssocID="{6C44EC70-1BEE-E440-94B1-366EECF0D4DD}" presName="dummy" presStyleCnt="0"/>
      <dgm:spPr/>
    </dgm:pt>
    <dgm:pt modelId="{AB6408C1-32BC-9A4C-BF6C-DFF9F466A712}" type="pres">
      <dgm:prSet presAssocID="{6C44EC70-1BEE-E440-94B1-366EECF0D4DD}" presName="node" presStyleLbl="revTx" presStyleIdx="5" presStyleCnt="6">
        <dgm:presLayoutVars>
          <dgm:bulletEnabled val="1"/>
        </dgm:presLayoutVars>
      </dgm:prSet>
      <dgm:spPr/>
    </dgm:pt>
    <dgm:pt modelId="{CE26F8B0-CDD1-AE4E-9863-9063391C53E3}" type="pres">
      <dgm:prSet presAssocID="{BF5384D4-87AF-7F45-89D1-D2E8B15D730B}" presName="sibTrans" presStyleLbl="node1" presStyleIdx="5" presStyleCnt="6"/>
      <dgm:spPr/>
    </dgm:pt>
  </dgm:ptLst>
  <dgm:cxnLst>
    <dgm:cxn modelId="{3EF92A05-DD9C-1040-ADDE-54150AB45DF0}" srcId="{F614EAEA-60EF-B045-A363-0E3758185095}" destId="{C5A6AB9D-91D8-664A-B98A-C7CD9D161425}" srcOrd="4" destOrd="0" parTransId="{33C2411D-299E-2144-8817-0F89928496F0}" sibTransId="{0953A09E-A2FC-8641-AE81-DC72167E6591}"/>
    <dgm:cxn modelId="{FC82B00B-9512-DE4C-836C-BCF11BA09DC1}" srcId="{F614EAEA-60EF-B045-A363-0E3758185095}" destId="{9B946133-DC9F-B548-856E-0858F3169FA8}" srcOrd="1" destOrd="0" parTransId="{FA213A72-EAD5-5247-9E73-B7F735C343DF}" sibTransId="{4BAD9CE2-3B8E-AE4B-A29D-B356F6E4D47C}"/>
    <dgm:cxn modelId="{DA995F11-D2CD-0747-AD04-3137EBF1D79A}" srcId="{F614EAEA-60EF-B045-A363-0E3758185095}" destId="{D92434B8-EB5B-8848-924B-307F3160899D}" srcOrd="3" destOrd="0" parTransId="{BC62BA3B-8C99-344D-9FC6-0EBED4D35B24}" sibTransId="{44CDDD68-0AE8-1048-BF78-F547600DD765}"/>
    <dgm:cxn modelId="{CC290A1F-4BDB-5440-858E-1748AF4644E1}" type="presOf" srcId="{F614EAEA-60EF-B045-A363-0E3758185095}" destId="{A452763E-8874-604E-95DC-284B060532A4}" srcOrd="0" destOrd="0" presId="urn:microsoft.com/office/officeart/2005/8/layout/cycle1"/>
    <dgm:cxn modelId="{EBDDEA22-4B42-F44A-82FA-3B6456E7772B}" type="presOf" srcId="{6C44EC70-1BEE-E440-94B1-366EECF0D4DD}" destId="{AB6408C1-32BC-9A4C-BF6C-DFF9F466A712}" srcOrd="0" destOrd="0" presId="urn:microsoft.com/office/officeart/2005/8/layout/cycle1"/>
    <dgm:cxn modelId="{6245C92A-66B3-6647-BE33-9D46946141C9}" type="presOf" srcId="{D92434B8-EB5B-8848-924B-307F3160899D}" destId="{BCFD3CAF-6867-0244-9512-C5610CC81065}" srcOrd="0" destOrd="0" presId="urn:microsoft.com/office/officeart/2005/8/layout/cycle1"/>
    <dgm:cxn modelId="{4110044C-866D-614A-9798-AF7117B7896C}" type="presOf" srcId="{929B4777-E928-2D44-99F2-9E02A3194C2D}" destId="{14940865-2C34-E540-B8F4-5B5481B8F75E}" srcOrd="0" destOrd="0" presId="urn:microsoft.com/office/officeart/2005/8/layout/cycle1"/>
    <dgm:cxn modelId="{1D79405C-2E51-5048-92EA-42E96E5903A5}" type="presOf" srcId="{44CDDD68-0AE8-1048-BF78-F547600DD765}" destId="{38349559-4D5F-F14F-83AC-16BEA504F693}" srcOrd="0" destOrd="0" presId="urn:microsoft.com/office/officeart/2005/8/layout/cycle1"/>
    <dgm:cxn modelId="{89E6C873-7BE0-9849-8909-E801862CB122}" srcId="{F614EAEA-60EF-B045-A363-0E3758185095}" destId="{6C44EC70-1BEE-E440-94B1-366EECF0D4DD}" srcOrd="5" destOrd="0" parTransId="{CC76C5C7-7954-F148-BB1E-99EBCAE2BCE4}" sibTransId="{BF5384D4-87AF-7F45-89D1-D2E8B15D730B}"/>
    <dgm:cxn modelId="{03DCC18E-641C-4A46-931C-192443618581}" srcId="{F614EAEA-60EF-B045-A363-0E3758185095}" destId="{929B4777-E928-2D44-99F2-9E02A3194C2D}" srcOrd="0" destOrd="0" parTransId="{8BC94024-02E8-8442-B77F-4967ADBC6CFF}" sibTransId="{E95F4ADB-50AC-8A4C-93D4-06BAA0EB36F4}"/>
    <dgm:cxn modelId="{37FAD290-2330-9547-BBD2-24302C56224E}" srcId="{F614EAEA-60EF-B045-A363-0E3758185095}" destId="{41857A07-9656-EC44-A6B3-D1C65DC77685}" srcOrd="2" destOrd="0" parTransId="{CB288919-0F20-BB44-9C44-67720ED07DC5}" sibTransId="{2AA23939-7A9A-CD43-8DAB-1BFBB160D2A9}"/>
    <dgm:cxn modelId="{E0ECDB9A-4CFB-6345-A7DD-CCBF05470A44}" type="presOf" srcId="{E95F4ADB-50AC-8A4C-93D4-06BAA0EB36F4}" destId="{934C93EC-4007-4542-80CF-F9C5D725D2D0}" srcOrd="0" destOrd="0" presId="urn:microsoft.com/office/officeart/2005/8/layout/cycle1"/>
    <dgm:cxn modelId="{B082ECC2-9957-284A-9FC7-6817EF1AC815}" type="presOf" srcId="{0953A09E-A2FC-8641-AE81-DC72167E6591}" destId="{DCF14260-0C01-2146-B7B9-437AFDBB6130}" srcOrd="0" destOrd="0" presId="urn:microsoft.com/office/officeart/2005/8/layout/cycle1"/>
    <dgm:cxn modelId="{18B1E3C5-C559-C445-BAA7-353D8900C051}" type="presOf" srcId="{9B946133-DC9F-B548-856E-0858F3169FA8}" destId="{A39626CD-FAE4-394A-99A2-E2CB171F5C8C}" srcOrd="0" destOrd="0" presId="urn:microsoft.com/office/officeart/2005/8/layout/cycle1"/>
    <dgm:cxn modelId="{126A00CD-879E-4848-848B-F6264BAD9519}" type="presOf" srcId="{BF5384D4-87AF-7F45-89D1-D2E8B15D730B}" destId="{CE26F8B0-CDD1-AE4E-9863-9063391C53E3}" srcOrd="0" destOrd="0" presId="urn:microsoft.com/office/officeart/2005/8/layout/cycle1"/>
    <dgm:cxn modelId="{CD8930D1-C1F5-8640-AF86-010C358F68BC}" type="presOf" srcId="{C5A6AB9D-91D8-664A-B98A-C7CD9D161425}" destId="{77C7656B-7194-1C4E-BBD6-FD12259B3327}" srcOrd="0" destOrd="0" presId="urn:microsoft.com/office/officeart/2005/8/layout/cycle1"/>
    <dgm:cxn modelId="{48730CD3-9C3E-A441-931A-24B9E60DF7B1}" type="presOf" srcId="{4BAD9CE2-3B8E-AE4B-A29D-B356F6E4D47C}" destId="{C706A535-B6D0-CF45-A865-317E40362A8F}" srcOrd="0" destOrd="0" presId="urn:microsoft.com/office/officeart/2005/8/layout/cycle1"/>
    <dgm:cxn modelId="{959735E7-37C3-C847-B605-683ED7B76134}" type="presOf" srcId="{41857A07-9656-EC44-A6B3-D1C65DC77685}" destId="{7732C34B-403D-6B43-8A7D-ECE41D8BB032}" srcOrd="0" destOrd="0" presId="urn:microsoft.com/office/officeart/2005/8/layout/cycle1"/>
    <dgm:cxn modelId="{DFAC43F8-9174-8B47-B7CB-851955720557}" type="presOf" srcId="{2AA23939-7A9A-CD43-8DAB-1BFBB160D2A9}" destId="{89C95E3D-E56F-6142-9266-3C93460C8B8D}" srcOrd="0" destOrd="0" presId="urn:microsoft.com/office/officeart/2005/8/layout/cycle1"/>
    <dgm:cxn modelId="{A71037C2-DD3C-F846-BF74-05904A8DE8F2}" type="presParOf" srcId="{A452763E-8874-604E-95DC-284B060532A4}" destId="{6D44DE58-5729-1345-BFE9-4909F51F0BBB}" srcOrd="0" destOrd="0" presId="urn:microsoft.com/office/officeart/2005/8/layout/cycle1"/>
    <dgm:cxn modelId="{618AB82B-E473-794F-A965-BFE1344C4CF2}" type="presParOf" srcId="{A452763E-8874-604E-95DC-284B060532A4}" destId="{14940865-2C34-E540-B8F4-5B5481B8F75E}" srcOrd="1" destOrd="0" presId="urn:microsoft.com/office/officeart/2005/8/layout/cycle1"/>
    <dgm:cxn modelId="{9DDA186E-DB30-4046-BC71-6FA43E9A49CC}" type="presParOf" srcId="{A452763E-8874-604E-95DC-284B060532A4}" destId="{934C93EC-4007-4542-80CF-F9C5D725D2D0}" srcOrd="2" destOrd="0" presId="urn:microsoft.com/office/officeart/2005/8/layout/cycle1"/>
    <dgm:cxn modelId="{79827DAE-8141-1841-9425-C078BA6F03DF}" type="presParOf" srcId="{A452763E-8874-604E-95DC-284B060532A4}" destId="{043178FA-B445-444E-A2FC-AAEA88E9FE6F}" srcOrd="3" destOrd="0" presId="urn:microsoft.com/office/officeart/2005/8/layout/cycle1"/>
    <dgm:cxn modelId="{128CC221-B6A7-1E49-A13A-893C92FCFB37}" type="presParOf" srcId="{A452763E-8874-604E-95DC-284B060532A4}" destId="{A39626CD-FAE4-394A-99A2-E2CB171F5C8C}" srcOrd="4" destOrd="0" presId="urn:microsoft.com/office/officeart/2005/8/layout/cycle1"/>
    <dgm:cxn modelId="{1B28684C-ED5A-4B4A-ADB5-7CB3B3A0DAE2}" type="presParOf" srcId="{A452763E-8874-604E-95DC-284B060532A4}" destId="{C706A535-B6D0-CF45-A865-317E40362A8F}" srcOrd="5" destOrd="0" presId="urn:microsoft.com/office/officeart/2005/8/layout/cycle1"/>
    <dgm:cxn modelId="{9A7970FC-8155-664A-B640-78434D50DC25}" type="presParOf" srcId="{A452763E-8874-604E-95DC-284B060532A4}" destId="{08C8CE54-D97B-454C-A5F5-35945C5717A5}" srcOrd="6" destOrd="0" presId="urn:microsoft.com/office/officeart/2005/8/layout/cycle1"/>
    <dgm:cxn modelId="{39BEAA01-3870-A141-8643-615CD5A3AA38}" type="presParOf" srcId="{A452763E-8874-604E-95DC-284B060532A4}" destId="{7732C34B-403D-6B43-8A7D-ECE41D8BB032}" srcOrd="7" destOrd="0" presId="urn:microsoft.com/office/officeart/2005/8/layout/cycle1"/>
    <dgm:cxn modelId="{3B7A3D0C-A19C-A748-9C24-0936E9E89E35}" type="presParOf" srcId="{A452763E-8874-604E-95DC-284B060532A4}" destId="{89C95E3D-E56F-6142-9266-3C93460C8B8D}" srcOrd="8" destOrd="0" presId="urn:microsoft.com/office/officeart/2005/8/layout/cycle1"/>
    <dgm:cxn modelId="{27A66F6E-64A2-F545-8F3D-A279854A01B0}" type="presParOf" srcId="{A452763E-8874-604E-95DC-284B060532A4}" destId="{F3047FD4-B88B-D94A-B6C0-CBE3BBE03DDA}" srcOrd="9" destOrd="0" presId="urn:microsoft.com/office/officeart/2005/8/layout/cycle1"/>
    <dgm:cxn modelId="{8108286D-82A0-CC4A-AD4E-07C3255F67FC}" type="presParOf" srcId="{A452763E-8874-604E-95DC-284B060532A4}" destId="{BCFD3CAF-6867-0244-9512-C5610CC81065}" srcOrd="10" destOrd="0" presId="urn:microsoft.com/office/officeart/2005/8/layout/cycle1"/>
    <dgm:cxn modelId="{8A1D1596-4A57-BF4A-9747-1500859D37B6}" type="presParOf" srcId="{A452763E-8874-604E-95DC-284B060532A4}" destId="{38349559-4D5F-F14F-83AC-16BEA504F693}" srcOrd="11" destOrd="0" presId="urn:microsoft.com/office/officeart/2005/8/layout/cycle1"/>
    <dgm:cxn modelId="{6E8E5F72-B658-FA41-815E-209F3D4EF67D}" type="presParOf" srcId="{A452763E-8874-604E-95DC-284B060532A4}" destId="{7E859055-1413-4641-983D-69DD21C4BBEF}" srcOrd="12" destOrd="0" presId="urn:microsoft.com/office/officeart/2005/8/layout/cycle1"/>
    <dgm:cxn modelId="{BDA1B64C-D767-F54B-9DCE-FDBCD4FA0E49}" type="presParOf" srcId="{A452763E-8874-604E-95DC-284B060532A4}" destId="{77C7656B-7194-1C4E-BBD6-FD12259B3327}" srcOrd="13" destOrd="0" presId="urn:microsoft.com/office/officeart/2005/8/layout/cycle1"/>
    <dgm:cxn modelId="{211B3ECC-832B-F24B-87B4-DBFAF44097FC}" type="presParOf" srcId="{A452763E-8874-604E-95DC-284B060532A4}" destId="{DCF14260-0C01-2146-B7B9-437AFDBB6130}" srcOrd="14" destOrd="0" presId="urn:microsoft.com/office/officeart/2005/8/layout/cycle1"/>
    <dgm:cxn modelId="{D391B822-B3E8-4945-9EE0-F5A37ACBD01B}" type="presParOf" srcId="{A452763E-8874-604E-95DC-284B060532A4}" destId="{8CAE0426-1DFF-2B4C-B285-7F6DFC39CAB0}" srcOrd="15" destOrd="0" presId="urn:microsoft.com/office/officeart/2005/8/layout/cycle1"/>
    <dgm:cxn modelId="{77CE20A6-D344-CC4C-B8B9-726ACAB2FEC3}" type="presParOf" srcId="{A452763E-8874-604E-95DC-284B060532A4}" destId="{AB6408C1-32BC-9A4C-BF6C-DFF9F466A712}" srcOrd="16" destOrd="0" presId="urn:microsoft.com/office/officeart/2005/8/layout/cycle1"/>
    <dgm:cxn modelId="{585DF1D7-F69B-8544-A2A4-AB00C808CFF5}" type="presParOf" srcId="{A452763E-8874-604E-95DC-284B060532A4}" destId="{CE26F8B0-CDD1-AE4E-9863-9063391C53E3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940865-2C34-E540-B8F4-5B5481B8F75E}">
      <dsp:nvSpPr>
        <dsp:cNvPr id="0" name=""/>
        <dsp:cNvSpPr/>
      </dsp:nvSpPr>
      <dsp:spPr>
        <a:xfrm>
          <a:off x="648427" y="61272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648427" y="61272"/>
        <a:ext cx="193529" cy="193529"/>
      </dsp:txXfrm>
    </dsp:sp>
    <dsp:sp modelId="{934C93EC-4007-4542-80CF-F9C5D725D2D0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20573170"/>
            <a:gd name="adj4" fmla="val 18982995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9626CD-FAE4-394A-99A2-E2CB171F5C8C}">
      <dsp:nvSpPr>
        <dsp:cNvPr id="0" name=""/>
        <dsp:cNvSpPr/>
      </dsp:nvSpPr>
      <dsp:spPr>
        <a:xfrm>
          <a:off x="864448" y="435433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864448" y="435433"/>
        <a:ext cx="193529" cy="193529"/>
      </dsp:txXfrm>
    </dsp:sp>
    <dsp:sp modelId="{C706A535-B6D0-CF45-A865-317E40362A8F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2366715"/>
            <a:gd name="adj4" fmla="val 776540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32C34B-403D-6B43-8A7D-ECE41D8BB032}">
      <dsp:nvSpPr>
        <dsp:cNvPr id="0" name=""/>
        <dsp:cNvSpPr/>
      </dsp:nvSpPr>
      <dsp:spPr>
        <a:xfrm>
          <a:off x="648427" y="809593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648427" y="809593"/>
        <a:ext cx="193529" cy="193529"/>
      </dsp:txXfrm>
    </dsp:sp>
    <dsp:sp modelId="{89C95E3D-E56F-6142-9266-3C93460C8B8D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6111114"/>
            <a:gd name="adj4" fmla="val 4438596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FD3CAF-6867-0244-9512-C5610CC81065}">
      <dsp:nvSpPr>
        <dsp:cNvPr id="0" name=""/>
        <dsp:cNvSpPr/>
      </dsp:nvSpPr>
      <dsp:spPr>
        <a:xfrm>
          <a:off x="216384" y="809593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216384" y="809593"/>
        <a:ext cx="193529" cy="193529"/>
      </dsp:txXfrm>
    </dsp:sp>
    <dsp:sp modelId="{38349559-4D5F-F14F-83AC-16BEA504F693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9773170"/>
            <a:gd name="adj4" fmla="val 8182995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7656B-7194-1C4E-BBD6-FD12259B3327}">
      <dsp:nvSpPr>
        <dsp:cNvPr id="0" name=""/>
        <dsp:cNvSpPr/>
      </dsp:nvSpPr>
      <dsp:spPr>
        <a:xfrm>
          <a:off x="362" y="435433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</a:p>
      </dsp:txBody>
      <dsp:txXfrm>
        <a:off x="362" y="435433"/>
        <a:ext cx="193529" cy="193529"/>
      </dsp:txXfrm>
    </dsp:sp>
    <dsp:sp modelId="{DCF14260-0C01-2146-B7B9-437AFDBB6130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13166715"/>
            <a:gd name="adj4" fmla="val 11576540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6408C1-32BC-9A4C-BF6C-DFF9F466A712}">
      <dsp:nvSpPr>
        <dsp:cNvPr id="0" name=""/>
        <dsp:cNvSpPr/>
      </dsp:nvSpPr>
      <dsp:spPr>
        <a:xfrm>
          <a:off x="216384" y="61272"/>
          <a:ext cx="193529" cy="193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16384" y="61272"/>
        <a:ext cx="193529" cy="193529"/>
      </dsp:txXfrm>
    </dsp:sp>
    <dsp:sp modelId="{CE26F8B0-CDD1-AE4E-9863-9063391C53E3}">
      <dsp:nvSpPr>
        <dsp:cNvPr id="0" name=""/>
        <dsp:cNvSpPr/>
      </dsp:nvSpPr>
      <dsp:spPr>
        <a:xfrm>
          <a:off x="56244" y="59271"/>
          <a:ext cx="945852" cy="945852"/>
        </a:xfrm>
        <a:prstGeom prst="circularArrow">
          <a:avLst>
            <a:gd name="adj1" fmla="val 3990"/>
            <a:gd name="adj2" fmla="val 250290"/>
            <a:gd name="adj3" fmla="val 16911114"/>
            <a:gd name="adj4" fmla="val 15238596"/>
            <a:gd name="adj5" fmla="val 46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EBF57-EB38-984C-AB47-23B96DC7D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0B03EE-CABD-6F42-86E0-BF5C44BD7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72AFC-6042-4E42-801E-5D7566453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4E5E7-53BF-8640-866B-FF8737029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82AB9-2FB5-E549-AD98-499CBED7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40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F4E8-2D6F-544A-87C9-076E06EE8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3D9BD-2FBF-9E4C-87FA-490C1C459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3EF27-E058-5C43-8366-FA49BC02F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F6D66-62BC-E848-9983-6392C04BB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90DDB-D869-FC4F-AC43-FCFE51C5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0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1CEBDA-7C14-AB45-BBA2-43D8CDDDD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B52B2-D85D-204E-9726-25014371D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88EC7-C1FD-B440-B051-099586DD3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52982-378D-9C43-A246-55317CAA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D38EC-7E9C-5244-9BA6-DBF3DFB07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5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A4D1D-1C1B-2042-9800-2AD089CE5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6F580-2CD6-5C46-925C-CE997517A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7D26D-DBAB-5F47-9B85-B97EEBE7E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9E566-34CC-BC4A-A863-089BA8269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614A8-1E60-E447-8F75-B4FEFBBC2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86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0BB4-337D-7146-AF52-B89DFE941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D44DB-45EC-CE48-8DBE-B73A8630A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67740-C78E-9B45-854A-4E77FCEB9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84548-D33B-844A-B6B3-3F5FFF282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81B33-102E-484C-9D81-DD0B652FE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11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7522E-F00B-A94D-B7AD-FB6FC9F7C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80D7A-8422-764C-95F0-79FEFA2F5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72610-78BA-D547-B18E-27BDB7DD1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896B0-6B57-5C42-B547-1AC3E30C6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F19D5-4EA3-3640-A667-02D5489EF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30E91-EE8F-7642-842F-E518CBEA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8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9675D-B4EC-6749-94FD-9AE5F2732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D44B7-3199-5D40-802E-E289881BB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EDB40-F7C4-5F4F-956E-2C0B41D59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C394-8ABC-0B47-B3E2-018AF8ED29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054559-6E0B-AD4B-8FBE-3D2CF535F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B93AE-C674-B844-A475-52DF0C5FC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BE7556-89F7-C848-BA3B-935E72A6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F7572-6AD7-674F-93C3-B0DFD6817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4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6579C-450A-4B4C-B5B6-EFEE28E8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AB000B-D801-3A4D-A560-B8755CDB8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151397-388E-824A-854A-8C04AE37A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F81638-DC36-1948-B37D-827B05F9B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76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CDF714-C359-8746-92AF-6088137AF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29542C-D9A3-054F-BD1C-AC1CF866C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80EDA-66F6-BC4C-AA16-37A2416A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6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4E329-E854-8F41-A6BC-166CC30F4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AE7EB-1AE5-AD4E-AC60-081E27D36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462B37-D69C-D840-86CA-66EBB309B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3169E-675E-0F43-A1E2-53C4CC83D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1FD40-8608-A24F-A5D7-F569B1182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73094-9125-9541-A202-F453AEED3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7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E27FB-F6B9-1043-B1BD-712E809BA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E6798F-783B-F74C-B0F3-01D3899B4F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81EF0-4349-7143-8688-8BABC161C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3D730-6110-3A43-BDC5-B10C6CE27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CE5D3-482D-7C40-AF02-7A5CE561F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1A806-FD9D-8844-9B30-599207BDD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4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FEBB46-82D1-4F4C-9321-D38E9EC97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C19A1-AA52-6044-B895-2B44019D7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F0939-B627-A744-BD0A-68E2C4B01A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400CD-7287-EA41-97B8-6C373A830532}" type="datetimeFigureOut">
              <a:rPr lang="en-US" smtClean="0"/>
              <a:t>7/10/20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A83F8-ED88-714E-8185-A06365D9E9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3A237-08A5-4E48-9C0C-574F6BABA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4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 Book" panose="02000503020000020003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39E81-C1D2-A74A-B095-1D3CF78DD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84" y="292037"/>
            <a:ext cx="3444293" cy="881784"/>
          </a:xfrm>
        </p:spPr>
        <p:txBody>
          <a:bodyPr>
            <a:noAutofit/>
          </a:bodyPr>
          <a:lstStyle/>
          <a:p>
            <a:r>
              <a:rPr lang="en-US" sz="2400" b="1" dirty="0"/>
              <a:t>Goal</a:t>
            </a:r>
            <a:r>
              <a:rPr lang="en-US" sz="2400" dirty="0"/>
              <a:t>: ATP Life Extension in Synthetic Cells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758C4B6-413B-6848-8E4F-E7699DA003E3}"/>
              </a:ext>
            </a:extLst>
          </p:cNvPr>
          <p:cNvGrpSpPr/>
          <p:nvPr/>
        </p:nvGrpSpPr>
        <p:grpSpPr>
          <a:xfrm>
            <a:off x="62445" y="2264264"/>
            <a:ext cx="3627313" cy="2312694"/>
            <a:chOff x="2673543" y="2305946"/>
            <a:chExt cx="6358945" cy="3897417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0EE84680-DA8D-BD45-80A8-94D8AE7B67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3543" y="2305946"/>
              <a:ext cx="6358945" cy="3897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9E9F93C-F176-C040-A502-EB00509D4597}"/>
                </a:ext>
              </a:extLst>
            </p:cNvPr>
            <p:cNvSpPr txBox="1"/>
            <p:nvPr/>
          </p:nvSpPr>
          <p:spPr>
            <a:xfrm>
              <a:off x="4260188" y="3851123"/>
              <a:ext cx="1447102" cy="466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TX/TL</a:t>
              </a:r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12D5DA37-0E1D-4D45-8C92-3D2AA3112510}"/>
              </a:ext>
            </a:extLst>
          </p:cNvPr>
          <p:cNvSpPr txBox="1">
            <a:spLocks/>
          </p:cNvSpPr>
          <p:nvPr/>
        </p:nvSpPr>
        <p:spPr>
          <a:xfrm>
            <a:off x="4243539" y="146176"/>
            <a:ext cx="3854380" cy="982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2400" dirty="0"/>
              <a:t>Proposal 1: Regeneration by Rheostat Machinery</a:t>
            </a:r>
          </a:p>
        </p:txBody>
      </p:sp>
      <p:pic>
        <p:nvPicPr>
          <p:cNvPr id="9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6466F7DC-E0F1-0E45-A5C5-E16FBB464D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58325" y="1274777"/>
            <a:ext cx="2297020" cy="528619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7DDF09-E5E1-FD4A-A3E0-40BA3C7D5C6A}"/>
              </a:ext>
            </a:extLst>
          </p:cNvPr>
          <p:cNvSpPr txBox="1"/>
          <p:nvPr/>
        </p:nvSpPr>
        <p:spPr>
          <a:xfrm>
            <a:off x="4352940" y="6600693"/>
            <a:ext cx="3273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Opgenorth et al., 2017, Nature Chemical Biology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06B6780-5638-DE41-9832-90B3EABC07F7}"/>
              </a:ext>
            </a:extLst>
          </p:cNvPr>
          <p:cNvCxnSpPr/>
          <p:nvPr/>
        </p:nvCxnSpPr>
        <p:spPr>
          <a:xfrm>
            <a:off x="3878157" y="0"/>
            <a:ext cx="0" cy="6858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5AA1341-7F69-4045-BB72-C193CC75426F}"/>
              </a:ext>
            </a:extLst>
          </p:cNvPr>
          <p:cNvCxnSpPr/>
          <p:nvPr/>
        </p:nvCxnSpPr>
        <p:spPr>
          <a:xfrm>
            <a:off x="7962484" y="0"/>
            <a:ext cx="0" cy="6858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D158DBD9-2C90-7844-A92A-7C2AE8046B1A}"/>
              </a:ext>
            </a:extLst>
          </p:cNvPr>
          <p:cNvSpPr txBox="1">
            <a:spLocks/>
          </p:cNvSpPr>
          <p:nvPr/>
        </p:nvSpPr>
        <p:spPr>
          <a:xfrm>
            <a:off x="8192431" y="146175"/>
            <a:ext cx="3854380" cy="982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2400" dirty="0"/>
              <a:t>Proposal 2: Regeneration by ATP Synthase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728887F-51E0-0542-84F9-A9D89129E5FC}"/>
              </a:ext>
            </a:extLst>
          </p:cNvPr>
          <p:cNvGrpSpPr/>
          <p:nvPr/>
        </p:nvGrpSpPr>
        <p:grpSpPr>
          <a:xfrm>
            <a:off x="8409931" y="1678856"/>
            <a:ext cx="3273647" cy="3281603"/>
            <a:chOff x="7276937" y="1782646"/>
            <a:chExt cx="3790856" cy="363948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4A4ECD3-2CF9-9E4F-8B32-8E82DF91C0D0}"/>
                </a:ext>
              </a:extLst>
            </p:cNvPr>
            <p:cNvSpPr/>
            <p:nvPr/>
          </p:nvSpPr>
          <p:spPr>
            <a:xfrm>
              <a:off x="7276937" y="2310630"/>
              <a:ext cx="3429000" cy="31115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B06AD50-7EA7-4646-9049-95272EB47BD9}"/>
                </a:ext>
              </a:extLst>
            </p:cNvPr>
            <p:cNvSpPr/>
            <p:nvPr/>
          </p:nvSpPr>
          <p:spPr>
            <a:xfrm>
              <a:off x="9493709" y="2301636"/>
              <a:ext cx="781664" cy="752168"/>
            </a:xfrm>
            <a:custGeom>
              <a:avLst/>
              <a:gdLst>
                <a:gd name="connsiteX0" fmla="*/ 678425 w 781664"/>
                <a:gd name="connsiteY0" fmla="*/ 0 h 752168"/>
                <a:gd name="connsiteX1" fmla="*/ 294967 w 781664"/>
                <a:gd name="connsiteY1" fmla="*/ 442451 h 752168"/>
                <a:gd name="connsiteX2" fmla="*/ 0 w 781664"/>
                <a:gd name="connsiteY2" fmla="*/ 427703 h 752168"/>
                <a:gd name="connsiteX3" fmla="*/ 398206 w 781664"/>
                <a:gd name="connsiteY3" fmla="*/ 752168 h 752168"/>
                <a:gd name="connsiteX4" fmla="*/ 398206 w 781664"/>
                <a:gd name="connsiteY4" fmla="*/ 545690 h 752168"/>
                <a:gd name="connsiteX5" fmla="*/ 781664 w 781664"/>
                <a:gd name="connsiteY5" fmla="*/ 103239 h 752168"/>
                <a:gd name="connsiteX6" fmla="*/ 678425 w 781664"/>
                <a:gd name="connsiteY6" fmla="*/ 0 h 75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1664" h="752168">
                  <a:moveTo>
                    <a:pt x="678425" y="0"/>
                  </a:moveTo>
                  <a:lnTo>
                    <a:pt x="294967" y="442451"/>
                  </a:lnTo>
                  <a:lnTo>
                    <a:pt x="0" y="427703"/>
                  </a:lnTo>
                  <a:lnTo>
                    <a:pt x="398206" y="752168"/>
                  </a:lnTo>
                  <a:lnTo>
                    <a:pt x="398206" y="545690"/>
                  </a:lnTo>
                  <a:lnTo>
                    <a:pt x="781664" y="103239"/>
                  </a:lnTo>
                  <a:lnTo>
                    <a:pt x="678425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AEA6978-A70D-A24E-A4EC-405C4CE6715C}"/>
                </a:ext>
              </a:extLst>
            </p:cNvPr>
            <p:cNvSpPr txBox="1"/>
            <p:nvPr/>
          </p:nvSpPr>
          <p:spPr>
            <a:xfrm>
              <a:off x="8399594" y="2816566"/>
              <a:ext cx="1193800" cy="307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ADP + Pi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B93DB65-EB63-C64E-ABC8-287553E997B0}"/>
                </a:ext>
              </a:extLst>
            </p:cNvPr>
            <p:cNvSpPr txBox="1"/>
            <p:nvPr/>
          </p:nvSpPr>
          <p:spPr>
            <a:xfrm>
              <a:off x="9332515" y="3436753"/>
              <a:ext cx="1186746" cy="307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ATP + H</a:t>
              </a:r>
              <a:r>
                <a:rPr lang="en-US" sz="1200" baseline="-25000" dirty="0">
                  <a:latin typeface="Avenir Book" panose="02000503020000020003" pitchFamily="2" charset="0"/>
                </a:rPr>
                <a:t>2</a:t>
              </a:r>
              <a:r>
                <a:rPr lang="en-US" sz="1200" dirty="0">
                  <a:latin typeface="Avenir Book" panose="02000503020000020003" pitchFamily="2" charset="0"/>
                </a:rPr>
                <a:t>0</a:t>
              </a:r>
            </a:p>
          </p:txBody>
        </p: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559BBF82-01A1-2041-BFC3-D3347E00082D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>
              <a:off x="9332515" y="2985843"/>
              <a:ext cx="593373" cy="45091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0BF32D1-3723-E445-A880-856AB94833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49822" y="2029242"/>
              <a:ext cx="1269439" cy="13920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78140EA-46C1-EE44-B006-B294D906B91C}"/>
                </a:ext>
              </a:extLst>
            </p:cNvPr>
            <p:cNvSpPr txBox="1"/>
            <p:nvPr/>
          </p:nvSpPr>
          <p:spPr>
            <a:xfrm>
              <a:off x="10519261" y="1782646"/>
              <a:ext cx="548532" cy="346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Book" panose="02000503020000020003" pitchFamily="2" charset="0"/>
                </a:rPr>
                <a:t>H</a:t>
              </a:r>
              <a:r>
                <a:rPr lang="en-US" sz="1600" baseline="30000" dirty="0">
                  <a:latin typeface="Avenir Book" panose="02000503020000020003" pitchFamily="2" charset="0"/>
                </a:rPr>
                <a:t>+</a:t>
              </a:r>
              <a:endParaRPr lang="en-US" sz="1600" dirty="0">
                <a:latin typeface="Avenir Book" panose="02000503020000020003" pitchFamily="2" charset="0"/>
              </a:endParaRPr>
            </a:p>
          </p:txBody>
        </p:sp>
        <p:graphicFrame>
          <p:nvGraphicFramePr>
            <p:cNvPr id="26" name="Diagram 25">
              <a:extLst>
                <a:ext uri="{FF2B5EF4-FFF2-40B4-BE49-F238E27FC236}">
                  <a16:creationId xmlns:a16="http://schemas.microsoft.com/office/drawing/2014/main" id="{7F5502FE-363C-9C43-9304-89A3A5BAF41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33897573"/>
                </p:ext>
              </p:extLst>
            </p:nvPr>
          </p:nvGraphicFramePr>
          <p:xfrm>
            <a:off x="7670637" y="3134269"/>
            <a:ext cx="1225550" cy="118047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B2AB0E8-6363-B344-B824-D8E1F8C0C9C9}"/>
                </a:ext>
              </a:extLst>
            </p:cNvPr>
            <p:cNvSpPr txBox="1"/>
            <p:nvPr/>
          </p:nvSpPr>
          <p:spPr>
            <a:xfrm>
              <a:off x="7975436" y="3612707"/>
              <a:ext cx="1016000" cy="307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venir Book" panose="02000503020000020003" pitchFamily="2" charset="0"/>
                </a:rPr>
                <a:t>TX/TL</a:t>
              </a:r>
            </a:p>
          </p:txBody>
        </p:sp>
        <p:cxnSp>
          <p:nvCxnSpPr>
            <p:cNvPr id="28" name="Curved Connector 27">
              <a:extLst>
                <a:ext uri="{FF2B5EF4-FFF2-40B4-BE49-F238E27FC236}">
                  <a16:creationId xmlns:a16="http://schemas.microsoft.com/office/drawing/2014/main" id="{24106374-26E9-5A45-8848-4524B2524937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019226" y="3017639"/>
              <a:ext cx="478438" cy="382691"/>
            </a:xfrm>
            <a:prstGeom prst="curvedConnector3">
              <a:avLst>
                <a:gd name="adj1" fmla="val 9315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urved Connector 28">
              <a:extLst>
                <a:ext uri="{FF2B5EF4-FFF2-40B4-BE49-F238E27FC236}">
                  <a16:creationId xmlns:a16="http://schemas.microsoft.com/office/drawing/2014/main" id="{63D0D10E-0AA6-6E44-8E09-59896082C8D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532940" y="3714080"/>
              <a:ext cx="1060456" cy="152300"/>
            </a:xfrm>
            <a:prstGeom prst="curvedConnector3">
              <a:avLst>
                <a:gd name="adj1" fmla="val -424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A19F486-C676-3F40-86A3-38309C63648F}"/>
              </a:ext>
            </a:extLst>
          </p:cNvPr>
          <p:cNvSpPr txBox="1"/>
          <p:nvPr/>
        </p:nvSpPr>
        <p:spPr>
          <a:xfrm>
            <a:off x="1167832" y="6600693"/>
            <a:ext cx="15183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Ankita Roychoudhury</a:t>
            </a:r>
          </a:p>
        </p:txBody>
      </p:sp>
      <p:pic>
        <p:nvPicPr>
          <p:cNvPr id="31" name="Picture 30" descr="A picture containing drawing&#10;&#10;Description automatically generated">
            <a:extLst>
              <a:ext uri="{FF2B5EF4-FFF2-40B4-BE49-F238E27FC236}">
                <a16:creationId xmlns:a16="http://schemas.microsoft.com/office/drawing/2014/main" id="{9AD7B1B5-3576-9242-AA6E-B2832441E740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45" b="862"/>
          <a:stretch/>
        </p:blipFill>
        <p:spPr>
          <a:xfrm>
            <a:off x="34411" y="6560127"/>
            <a:ext cx="1074881" cy="2590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11435C7-EC17-0F49-9268-E066519B20F2}"/>
              </a:ext>
            </a:extLst>
          </p:cNvPr>
          <p:cNvSpPr txBox="1"/>
          <p:nvPr/>
        </p:nvSpPr>
        <p:spPr>
          <a:xfrm>
            <a:off x="4904509" y="1274777"/>
            <a:ext cx="3117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878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5_23_2020_templtae" id="{C4D01837-F583-D94D-95D7-0F76D89D02B2}" vid="{788B30EF-4EBF-7D40-92D5-95697EA184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52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Avenir Book</vt:lpstr>
      <vt:lpstr>Calibri</vt:lpstr>
      <vt:lpstr>Office Theme</vt:lpstr>
      <vt:lpstr>Goal: ATP Life Extension in Synthetic Cells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Updates</dc:title>
  <dc:creator>Roychoudhury, Ankita</dc:creator>
  <cp:lastModifiedBy>Roychoudhury, Ankita</cp:lastModifiedBy>
  <cp:revision>6</cp:revision>
  <dcterms:created xsi:type="dcterms:W3CDTF">2020-07-10T17:21:27Z</dcterms:created>
  <dcterms:modified xsi:type="dcterms:W3CDTF">2020-07-10T17:32:32Z</dcterms:modified>
</cp:coreProperties>
</file>