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8"/>
    <p:restoredTop sz="96208"/>
  </p:normalViewPr>
  <p:slideViewPr>
    <p:cSldViewPr snapToGrid="0" snapToObjects="1">
      <p:cViewPr varScale="1">
        <p:scale>
          <a:sx n="60" d="100"/>
          <a:sy n="60" d="100"/>
        </p:scale>
        <p:origin x="20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8.12.2020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Rheostat Machinery - Bioscrape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5.7.2020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Bioscrape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all 3 enzymatic models</a:t>
            </a:r>
          </a:p>
          <a:p>
            <a:r>
              <a:rPr lang="en-US" dirty="0"/>
              <a:t>Understand and get valid parameter values</a:t>
            </a:r>
          </a:p>
          <a:p>
            <a:r>
              <a:rPr lang="en-US" dirty="0"/>
              <a:t>Get units of time and concentration</a:t>
            </a:r>
          </a:p>
          <a:p>
            <a:r>
              <a:rPr lang="en-US" dirty="0"/>
              <a:t>Try to find parameter values where the models look the same</a:t>
            </a:r>
          </a:p>
          <a:p>
            <a:r>
              <a:rPr lang="en-US" dirty="0"/>
              <a:t>Try to pick a model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Calibri</vt:lpstr>
      <vt:lpstr>Office Theme</vt:lpstr>
      <vt:lpstr>Project Updates</vt:lpstr>
      <vt:lpstr>Rheostat Machinery - Bioscrape</vt:lpstr>
      <vt:lpstr>Bioscrape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</cp:revision>
  <dcterms:created xsi:type="dcterms:W3CDTF">2020-10-10T03:19:06Z</dcterms:created>
  <dcterms:modified xsi:type="dcterms:W3CDTF">2020-10-10T03:32:15Z</dcterms:modified>
</cp:coreProperties>
</file>