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9" r:id="rId4"/>
    <p:sldId id="269" r:id="rId5"/>
    <p:sldId id="263" r:id="rId6"/>
    <p:sldId id="264" r:id="rId7"/>
    <p:sldId id="260" r:id="rId8"/>
    <p:sldId id="261" r:id="rId9"/>
    <p:sldId id="271" r:id="rId10"/>
    <p:sldId id="272" r:id="rId11"/>
    <p:sldId id="262" r:id="rId12"/>
    <p:sldId id="265" r:id="rId13"/>
    <p:sldId id="270" r:id="rId14"/>
    <p:sldId id="268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540"/>
    <p:restoredTop sz="90612"/>
  </p:normalViewPr>
  <p:slideViewPr>
    <p:cSldViewPr snapToGrid="0" snapToObjects="1">
      <p:cViewPr>
        <p:scale>
          <a:sx n="91" d="100"/>
          <a:sy n="91" d="100"/>
        </p:scale>
        <p:origin x="232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14EAEA-60EF-B045-A363-0E3758185095}" type="doc">
      <dgm:prSet loTypeId="urn:microsoft.com/office/officeart/2005/8/layout/cycle1" loCatId="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929B4777-E928-2D44-99F2-9E02A3194C2D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8BC94024-02E8-8442-B77F-4967ADBC6CFF}" type="parTrans" cxnId="{03DCC18E-641C-4A46-931C-192443618581}">
      <dgm:prSet/>
      <dgm:spPr/>
      <dgm:t>
        <a:bodyPr/>
        <a:lstStyle/>
        <a:p>
          <a:endParaRPr lang="en-US"/>
        </a:p>
      </dgm:t>
    </dgm:pt>
    <dgm:pt modelId="{E95F4ADB-50AC-8A4C-93D4-06BAA0EB36F4}" type="sibTrans" cxnId="{03DCC18E-641C-4A46-931C-192443618581}">
      <dgm:prSet/>
      <dgm:spPr/>
      <dgm:t>
        <a:bodyPr/>
        <a:lstStyle/>
        <a:p>
          <a:endParaRPr lang="en-US"/>
        </a:p>
      </dgm:t>
    </dgm:pt>
    <dgm:pt modelId="{9B946133-DC9F-B548-856E-0858F3169FA8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FA213A72-EAD5-5247-9E73-B7F735C343DF}" type="parTrans" cxnId="{FC82B00B-9512-DE4C-836C-BCF11BA09DC1}">
      <dgm:prSet/>
      <dgm:spPr/>
      <dgm:t>
        <a:bodyPr/>
        <a:lstStyle/>
        <a:p>
          <a:endParaRPr lang="en-US"/>
        </a:p>
      </dgm:t>
    </dgm:pt>
    <dgm:pt modelId="{4BAD9CE2-3B8E-AE4B-A29D-B356F6E4D47C}" type="sibTrans" cxnId="{FC82B00B-9512-DE4C-836C-BCF11BA09DC1}">
      <dgm:prSet/>
      <dgm:spPr/>
      <dgm:t>
        <a:bodyPr/>
        <a:lstStyle/>
        <a:p>
          <a:endParaRPr lang="en-US"/>
        </a:p>
      </dgm:t>
    </dgm:pt>
    <dgm:pt modelId="{41857A07-9656-EC44-A6B3-D1C65DC77685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CB288919-0F20-BB44-9C44-67720ED07DC5}" type="parTrans" cxnId="{37FAD290-2330-9547-BBD2-24302C56224E}">
      <dgm:prSet/>
      <dgm:spPr/>
      <dgm:t>
        <a:bodyPr/>
        <a:lstStyle/>
        <a:p>
          <a:endParaRPr lang="en-US"/>
        </a:p>
      </dgm:t>
    </dgm:pt>
    <dgm:pt modelId="{2AA23939-7A9A-CD43-8DAB-1BFBB160D2A9}" type="sibTrans" cxnId="{37FAD290-2330-9547-BBD2-24302C56224E}">
      <dgm:prSet/>
      <dgm:spPr/>
      <dgm:t>
        <a:bodyPr/>
        <a:lstStyle/>
        <a:p>
          <a:endParaRPr lang="en-US"/>
        </a:p>
      </dgm:t>
    </dgm:pt>
    <dgm:pt modelId="{D92434B8-EB5B-8848-924B-307F3160899D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BC62BA3B-8C99-344D-9FC6-0EBED4D35B24}" type="parTrans" cxnId="{DA995F11-D2CD-0747-AD04-3137EBF1D79A}">
      <dgm:prSet/>
      <dgm:spPr/>
      <dgm:t>
        <a:bodyPr/>
        <a:lstStyle/>
        <a:p>
          <a:endParaRPr lang="en-US"/>
        </a:p>
      </dgm:t>
    </dgm:pt>
    <dgm:pt modelId="{44CDDD68-0AE8-1048-BF78-F547600DD765}" type="sibTrans" cxnId="{DA995F11-D2CD-0747-AD04-3137EBF1D79A}">
      <dgm:prSet/>
      <dgm:spPr/>
      <dgm:t>
        <a:bodyPr/>
        <a:lstStyle/>
        <a:p>
          <a:endParaRPr lang="en-US"/>
        </a:p>
      </dgm:t>
    </dgm:pt>
    <dgm:pt modelId="{C5A6AB9D-91D8-664A-B98A-C7CD9D161425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33C2411D-299E-2144-8817-0F89928496F0}" type="parTrans" cxnId="{3EF92A05-DD9C-1040-ADDE-54150AB45DF0}">
      <dgm:prSet/>
      <dgm:spPr/>
      <dgm:t>
        <a:bodyPr/>
        <a:lstStyle/>
        <a:p>
          <a:endParaRPr lang="en-US"/>
        </a:p>
      </dgm:t>
    </dgm:pt>
    <dgm:pt modelId="{0953A09E-A2FC-8641-AE81-DC72167E6591}" type="sibTrans" cxnId="{3EF92A05-DD9C-1040-ADDE-54150AB45DF0}">
      <dgm:prSet/>
      <dgm:spPr/>
      <dgm:t>
        <a:bodyPr/>
        <a:lstStyle/>
        <a:p>
          <a:endParaRPr lang="en-US"/>
        </a:p>
      </dgm:t>
    </dgm:pt>
    <dgm:pt modelId="{6C44EC70-1BEE-E440-94B1-366EECF0D4DD}">
      <dgm:prSet/>
      <dgm:spPr/>
      <dgm:t>
        <a:bodyPr/>
        <a:lstStyle/>
        <a:p>
          <a:endParaRPr lang="en-US"/>
        </a:p>
      </dgm:t>
    </dgm:pt>
    <dgm:pt modelId="{CC76C5C7-7954-F148-BB1E-99EBCAE2BCE4}" type="parTrans" cxnId="{89E6C873-7BE0-9849-8909-E801862CB122}">
      <dgm:prSet/>
      <dgm:spPr/>
      <dgm:t>
        <a:bodyPr/>
        <a:lstStyle/>
        <a:p>
          <a:endParaRPr lang="en-US"/>
        </a:p>
      </dgm:t>
    </dgm:pt>
    <dgm:pt modelId="{BF5384D4-87AF-7F45-89D1-D2E8B15D730B}" type="sibTrans" cxnId="{89E6C873-7BE0-9849-8909-E801862CB122}">
      <dgm:prSet/>
      <dgm:spPr/>
      <dgm:t>
        <a:bodyPr/>
        <a:lstStyle/>
        <a:p>
          <a:endParaRPr lang="en-US"/>
        </a:p>
      </dgm:t>
    </dgm:pt>
    <dgm:pt modelId="{A452763E-8874-604E-95DC-284B060532A4}" type="pres">
      <dgm:prSet presAssocID="{F614EAEA-60EF-B045-A363-0E3758185095}" presName="cycle" presStyleCnt="0">
        <dgm:presLayoutVars>
          <dgm:dir/>
          <dgm:resizeHandles val="exact"/>
        </dgm:presLayoutVars>
      </dgm:prSet>
      <dgm:spPr/>
    </dgm:pt>
    <dgm:pt modelId="{6D44DE58-5729-1345-BFE9-4909F51F0BBB}" type="pres">
      <dgm:prSet presAssocID="{929B4777-E928-2D44-99F2-9E02A3194C2D}" presName="dummy" presStyleCnt="0"/>
      <dgm:spPr/>
    </dgm:pt>
    <dgm:pt modelId="{14940865-2C34-E540-B8F4-5B5481B8F75E}" type="pres">
      <dgm:prSet presAssocID="{929B4777-E928-2D44-99F2-9E02A3194C2D}" presName="node" presStyleLbl="revTx" presStyleIdx="0" presStyleCnt="6">
        <dgm:presLayoutVars>
          <dgm:bulletEnabled val="1"/>
        </dgm:presLayoutVars>
      </dgm:prSet>
      <dgm:spPr/>
    </dgm:pt>
    <dgm:pt modelId="{934C93EC-4007-4542-80CF-F9C5D725D2D0}" type="pres">
      <dgm:prSet presAssocID="{E95F4ADB-50AC-8A4C-93D4-06BAA0EB36F4}" presName="sibTrans" presStyleLbl="node1" presStyleIdx="0" presStyleCnt="6"/>
      <dgm:spPr/>
    </dgm:pt>
    <dgm:pt modelId="{043178FA-B445-444E-A2FC-AAEA88E9FE6F}" type="pres">
      <dgm:prSet presAssocID="{9B946133-DC9F-B548-856E-0858F3169FA8}" presName="dummy" presStyleCnt="0"/>
      <dgm:spPr/>
    </dgm:pt>
    <dgm:pt modelId="{A39626CD-FAE4-394A-99A2-E2CB171F5C8C}" type="pres">
      <dgm:prSet presAssocID="{9B946133-DC9F-B548-856E-0858F3169FA8}" presName="node" presStyleLbl="revTx" presStyleIdx="1" presStyleCnt="6">
        <dgm:presLayoutVars>
          <dgm:bulletEnabled val="1"/>
        </dgm:presLayoutVars>
      </dgm:prSet>
      <dgm:spPr/>
    </dgm:pt>
    <dgm:pt modelId="{C706A535-B6D0-CF45-A865-317E40362A8F}" type="pres">
      <dgm:prSet presAssocID="{4BAD9CE2-3B8E-AE4B-A29D-B356F6E4D47C}" presName="sibTrans" presStyleLbl="node1" presStyleIdx="1" presStyleCnt="6"/>
      <dgm:spPr/>
    </dgm:pt>
    <dgm:pt modelId="{08C8CE54-D97B-454C-A5F5-35945C5717A5}" type="pres">
      <dgm:prSet presAssocID="{41857A07-9656-EC44-A6B3-D1C65DC77685}" presName="dummy" presStyleCnt="0"/>
      <dgm:spPr/>
    </dgm:pt>
    <dgm:pt modelId="{7732C34B-403D-6B43-8A7D-ECE41D8BB032}" type="pres">
      <dgm:prSet presAssocID="{41857A07-9656-EC44-A6B3-D1C65DC77685}" presName="node" presStyleLbl="revTx" presStyleIdx="2" presStyleCnt="6">
        <dgm:presLayoutVars>
          <dgm:bulletEnabled val="1"/>
        </dgm:presLayoutVars>
      </dgm:prSet>
      <dgm:spPr/>
    </dgm:pt>
    <dgm:pt modelId="{89C95E3D-E56F-6142-9266-3C93460C8B8D}" type="pres">
      <dgm:prSet presAssocID="{2AA23939-7A9A-CD43-8DAB-1BFBB160D2A9}" presName="sibTrans" presStyleLbl="node1" presStyleIdx="2" presStyleCnt="6"/>
      <dgm:spPr/>
    </dgm:pt>
    <dgm:pt modelId="{F3047FD4-B88B-D94A-B6C0-CBE3BBE03DDA}" type="pres">
      <dgm:prSet presAssocID="{D92434B8-EB5B-8848-924B-307F3160899D}" presName="dummy" presStyleCnt="0"/>
      <dgm:spPr/>
    </dgm:pt>
    <dgm:pt modelId="{BCFD3CAF-6867-0244-9512-C5610CC81065}" type="pres">
      <dgm:prSet presAssocID="{D92434B8-EB5B-8848-924B-307F3160899D}" presName="node" presStyleLbl="revTx" presStyleIdx="3" presStyleCnt="6">
        <dgm:presLayoutVars>
          <dgm:bulletEnabled val="1"/>
        </dgm:presLayoutVars>
      </dgm:prSet>
      <dgm:spPr/>
    </dgm:pt>
    <dgm:pt modelId="{38349559-4D5F-F14F-83AC-16BEA504F693}" type="pres">
      <dgm:prSet presAssocID="{44CDDD68-0AE8-1048-BF78-F547600DD765}" presName="sibTrans" presStyleLbl="node1" presStyleIdx="3" presStyleCnt="6"/>
      <dgm:spPr/>
    </dgm:pt>
    <dgm:pt modelId="{7E859055-1413-4641-983D-69DD21C4BBEF}" type="pres">
      <dgm:prSet presAssocID="{C5A6AB9D-91D8-664A-B98A-C7CD9D161425}" presName="dummy" presStyleCnt="0"/>
      <dgm:spPr/>
    </dgm:pt>
    <dgm:pt modelId="{77C7656B-7194-1C4E-BBD6-FD12259B3327}" type="pres">
      <dgm:prSet presAssocID="{C5A6AB9D-91D8-664A-B98A-C7CD9D161425}" presName="node" presStyleLbl="revTx" presStyleIdx="4" presStyleCnt="6">
        <dgm:presLayoutVars>
          <dgm:bulletEnabled val="1"/>
        </dgm:presLayoutVars>
      </dgm:prSet>
      <dgm:spPr/>
    </dgm:pt>
    <dgm:pt modelId="{DCF14260-0C01-2146-B7B9-437AFDBB6130}" type="pres">
      <dgm:prSet presAssocID="{0953A09E-A2FC-8641-AE81-DC72167E6591}" presName="sibTrans" presStyleLbl="node1" presStyleIdx="4" presStyleCnt="6"/>
      <dgm:spPr/>
    </dgm:pt>
    <dgm:pt modelId="{8CAE0426-1DFF-2B4C-B285-7F6DFC39CAB0}" type="pres">
      <dgm:prSet presAssocID="{6C44EC70-1BEE-E440-94B1-366EECF0D4DD}" presName="dummy" presStyleCnt="0"/>
      <dgm:spPr/>
    </dgm:pt>
    <dgm:pt modelId="{AB6408C1-32BC-9A4C-BF6C-DFF9F466A712}" type="pres">
      <dgm:prSet presAssocID="{6C44EC70-1BEE-E440-94B1-366EECF0D4DD}" presName="node" presStyleLbl="revTx" presStyleIdx="5" presStyleCnt="6">
        <dgm:presLayoutVars>
          <dgm:bulletEnabled val="1"/>
        </dgm:presLayoutVars>
      </dgm:prSet>
      <dgm:spPr/>
    </dgm:pt>
    <dgm:pt modelId="{CE26F8B0-CDD1-AE4E-9863-9063391C53E3}" type="pres">
      <dgm:prSet presAssocID="{BF5384D4-87AF-7F45-89D1-D2E8B15D730B}" presName="sibTrans" presStyleLbl="node1" presStyleIdx="5" presStyleCnt="6"/>
      <dgm:spPr/>
    </dgm:pt>
  </dgm:ptLst>
  <dgm:cxnLst>
    <dgm:cxn modelId="{3EF92A05-DD9C-1040-ADDE-54150AB45DF0}" srcId="{F614EAEA-60EF-B045-A363-0E3758185095}" destId="{C5A6AB9D-91D8-664A-B98A-C7CD9D161425}" srcOrd="4" destOrd="0" parTransId="{33C2411D-299E-2144-8817-0F89928496F0}" sibTransId="{0953A09E-A2FC-8641-AE81-DC72167E6591}"/>
    <dgm:cxn modelId="{FC82B00B-9512-DE4C-836C-BCF11BA09DC1}" srcId="{F614EAEA-60EF-B045-A363-0E3758185095}" destId="{9B946133-DC9F-B548-856E-0858F3169FA8}" srcOrd="1" destOrd="0" parTransId="{FA213A72-EAD5-5247-9E73-B7F735C343DF}" sibTransId="{4BAD9CE2-3B8E-AE4B-A29D-B356F6E4D47C}"/>
    <dgm:cxn modelId="{DA995F11-D2CD-0747-AD04-3137EBF1D79A}" srcId="{F614EAEA-60EF-B045-A363-0E3758185095}" destId="{D92434B8-EB5B-8848-924B-307F3160899D}" srcOrd="3" destOrd="0" parTransId="{BC62BA3B-8C99-344D-9FC6-0EBED4D35B24}" sibTransId="{44CDDD68-0AE8-1048-BF78-F547600DD765}"/>
    <dgm:cxn modelId="{CC290A1F-4BDB-5440-858E-1748AF4644E1}" type="presOf" srcId="{F614EAEA-60EF-B045-A363-0E3758185095}" destId="{A452763E-8874-604E-95DC-284B060532A4}" srcOrd="0" destOrd="0" presId="urn:microsoft.com/office/officeart/2005/8/layout/cycle1"/>
    <dgm:cxn modelId="{EBDDEA22-4B42-F44A-82FA-3B6456E7772B}" type="presOf" srcId="{6C44EC70-1BEE-E440-94B1-366EECF0D4DD}" destId="{AB6408C1-32BC-9A4C-BF6C-DFF9F466A712}" srcOrd="0" destOrd="0" presId="urn:microsoft.com/office/officeart/2005/8/layout/cycle1"/>
    <dgm:cxn modelId="{6245C92A-66B3-6647-BE33-9D46946141C9}" type="presOf" srcId="{D92434B8-EB5B-8848-924B-307F3160899D}" destId="{BCFD3CAF-6867-0244-9512-C5610CC81065}" srcOrd="0" destOrd="0" presId="urn:microsoft.com/office/officeart/2005/8/layout/cycle1"/>
    <dgm:cxn modelId="{4110044C-866D-614A-9798-AF7117B7896C}" type="presOf" srcId="{929B4777-E928-2D44-99F2-9E02A3194C2D}" destId="{14940865-2C34-E540-B8F4-5B5481B8F75E}" srcOrd="0" destOrd="0" presId="urn:microsoft.com/office/officeart/2005/8/layout/cycle1"/>
    <dgm:cxn modelId="{1D79405C-2E51-5048-92EA-42E96E5903A5}" type="presOf" srcId="{44CDDD68-0AE8-1048-BF78-F547600DD765}" destId="{38349559-4D5F-F14F-83AC-16BEA504F693}" srcOrd="0" destOrd="0" presId="urn:microsoft.com/office/officeart/2005/8/layout/cycle1"/>
    <dgm:cxn modelId="{89E6C873-7BE0-9849-8909-E801862CB122}" srcId="{F614EAEA-60EF-B045-A363-0E3758185095}" destId="{6C44EC70-1BEE-E440-94B1-366EECF0D4DD}" srcOrd="5" destOrd="0" parTransId="{CC76C5C7-7954-F148-BB1E-99EBCAE2BCE4}" sibTransId="{BF5384D4-87AF-7F45-89D1-D2E8B15D730B}"/>
    <dgm:cxn modelId="{03DCC18E-641C-4A46-931C-192443618581}" srcId="{F614EAEA-60EF-B045-A363-0E3758185095}" destId="{929B4777-E928-2D44-99F2-9E02A3194C2D}" srcOrd="0" destOrd="0" parTransId="{8BC94024-02E8-8442-B77F-4967ADBC6CFF}" sibTransId="{E95F4ADB-50AC-8A4C-93D4-06BAA0EB36F4}"/>
    <dgm:cxn modelId="{37FAD290-2330-9547-BBD2-24302C56224E}" srcId="{F614EAEA-60EF-B045-A363-0E3758185095}" destId="{41857A07-9656-EC44-A6B3-D1C65DC77685}" srcOrd="2" destOrd="0" parTransId="{CB288919-0F20-BB44-9C44-67720ED07DC5}" sibTransId="{2AA23939-7A9A-CD43-8DAB-1BFBB160D2A9}"/>
    <dgm:cxn modelId="{E0ECDB9A-4CFB-6345-A7DD-CCBF05470A44}" type="presOf" srcId="{E95F4ADB-50AC-8A4C-93D4-06BAA0EB36F4}" destId="{934C93EC-4007-4542-80CF-F9C5D725D2D0}" srcOrd="0" destOrd="0" presId="urn:microsoft.com/office/officeart/2005/8/layout/cycle1"/>
    <dgm:cxn modelId="{B082ECC2-9957-284A-9FC7-6817EF1AC815}" type="presOf" srcId="{0953A09E-A2FC-8641-AE81-DC72167E6591}" destId="{DCF14260-0C01-2146-B7B9-437AFDBB6130}" srcOrd="0" destOrd="0" presId="urn:microsoft.com/office/officeart/2005/8/layout/cycle1"/>
    <dgm:cxn modelId="{18B1E3C5-C559-C445-BAA7-353D8900C051}" type="presOf" srcId="{9B946133-DC9F-B548-856E-0858F3169FA8}" destId="{A39626CD-FAE4-394A-99A2-E2CB171F5C8C}" srcOrd="0" destOrd="0" presId="urn:microsoft.com/office/officeart/2005/8/layout/cycle1"/>
    <dgm:cxn modelId="{126A00CD-879E-4848-848B-F6264BAD9519}" type="presOf" srcId="{BF5384D4-87AF-7F45-89D1-D2E8B15D730B}" destId="{CE26F8B0-CDD1-AE4E-9863-9063391C53E3}" srcOrd="0" destOrd="0" presId="urn:microsoft.com/office/officeart/2005/8/layout/cycle1"/>
    <dgm:cxn modelId="{CD8930D1-C1F5-8640-AF86-010C358F68BC}" type="presOf" srcId="{C5A6AB9D-91D8-664A-B98A-C7CD9D161425}" destId="{77C7656B-7194-1C4E-BBD6-FD12259B3327}" srcOrd="0" destOrd="0" presId="urn:microsoft.com/office/officeart/2005/8/layout/cycle1"/>
    <dgm:cxn modelId="{48730CD3-9C3E-A441-931A-24B9E60DF7B1}" type="presOf" srcId="{4BAD9CE2-3B8E-AE4B-A29D-B356F6E4D47C}" destId="{C706A535-B6D0-CF45-A865-317E40362A8F}" srcOrd="0" destOrd="0" presId="urn:microsoft.com/office/officeart/2005/8/layout/cycle1"/>
    <dgm:cxn modelId="{959735E7-37C3-C847-B605-683ED7B76134}" type="presOf" srcId="{41857A07-9656-EC44-A6B3-D1C65DC77685}" destId="{7732C34B-403D-6B43-8A7D-ECE41D8BB032}" srcOrd="0" destOrd="0" presId="urn:microsoft.com/office/officeart/2005/8/layout/cycle1"/>
    <dgm:cxn modelId="{DFAC43F8-9174-8B47-B7CB-851955720557}" type="presOf" srcId="{2AA23939-7A9A-CD43-8DAB-1BFBB160D2A9}" destId="{89C95E3D-E56F-6142-9266-3C93460C8B8D}" srcOrd="0" destOrd="0" presId="urn:microsoft.com/office/officeart/2005/8/layout/cycle1"/>
    <dgm:cxn modelId="{A71037C2-DD3C-F846-BF74-05904A8DE8F2}" type="presParOf" srcId="{A452763E-8874-604E-95DC-284B060532A4}" destId="{6D44DE58-5729-1345-BFE9-4909F51F0BBB}" srcOrd="0" destOrd="0" presId="urn:microsoft.com/office/officeart/2005/8/layout/cycle1"/>
    <dgm:cxn modelId="{618AB82B-E473-794F-A965-BFE1344C4CF2}" type="presParOf" srcId="{A452763E-8874-604E-95DC-284B060532A4}" destId="{14940865-2C34-E540-B8F4-5B5481B8F75E}" srcOrd="1" destOrd="0" presId="urn:microsoft.com/office/officeart/2005/8/layout/cycle1"/>
    <dgm:cxn modelId="{9DDA186E-DB30-4046-BC71-6FA43E9A49CC}" type="presParOf" srcId="{A452763E-8874-604E-95DC-284B060532A4}" destId="{934C93EC-4007-4542-80CF-F9C5D725D2D0}" srcOrd="2" destOrd="0" presId="urn:microsoft.com/office/officeart/2005/8/layout/cycle1"/>
    <dgm:cxn modelId="{79827DAE-8141-1841-9425-C078BA6F03DF}" type="presParOf" srcId="{A452763E-8874-604E-95DC-284B060532A4}" destId="{043178FA-B445-444E-A2FC-AAEA88E9FE6F}" srcOrd="3" destOrd="0" presId="urn:microsoft.com/office/officeart/2005/8/layout/cycle1"/>
    <dgm:cxn modelId="{128CC221-B6A7-1E49-A13A-893C92FCFB37}" type="presParOf" srcId="{A452763E-8874-604E-95DC-284B060532A4}" destId="{A39626CD-FAE4-394A-99A2-E2CB171F5C8C}" srcOrd="4" destOrd="0" presId="urn:microsoft.com/office/officeart/2005/8/layout/cycle1"/>
    <dgm:cxn modelId="{1B28684C-ED5A-4B4A-ADB5-7CB3B3A0DAE2}" type="presParOf" srcId="{A452763E-8874-604E-95DC-284B060532A4}" destId="{C706A535-B6D0-CF45-A865-317E40362A8F}" srcOrd="5" destOrd="0" presId="urn:microsoft.com/office/officeart/2005/8/layout/cycle1"/>
    <dgm:cxn modelId="{9A7970FC-8155-664A-B640-78434D50DC25}" type="presParOf" srcId="{A452763E-8874-604E-95DC-284B060532A4}" destId="{08C8CE54-D97B-454C-A5F5-35945C5717A5}" srcOrd="6" destOrd="0" presId="urn:microsoft.com/office/officeart/2005/8/layout/cycle1"/>
    <dgm:cxn modelId="{39BEAA01-3870-A141-8643-615CD5A3AA38}" type="presParOf" srcId="{A452763E-8874-604E-95DC-284B060532A4}" destId="{7732C34B-403D-6B43-8A7D-ECE41D8BB032}" srcOrd="7" destOrd="0" presId="urn:microsoft.com/office/officeart/2005/8/layout/cycle1"/>
    <dgm:cxn modelId="{3B7A3D0C-A19C-A748-9C24-0936E9E89E35}" type="presParOf" srcId="{A452763E-8874-604E-95DC-284B060532A4}" destId="{89C95E3D-E56F-6142-9266-3C93460C8B8D}" srcOrd="8" destOrd="0" presId="urn:microsoft.com/office/officeart/2005/8/layout/cycle1"/>
    <dgm:cxn modelId="{27A66F6E-64A2-F545-8F3D-A279854A01B0}" type="presParOf" srcId="{A452763E-8874-604E-95DC-284B060532A4}" destId="{F3047FD4-B88B-D94A-B6C0-CBE3BBE03DDA}" srcOrd="9" destOrd="0" presId="urn:microsoft.com/office/officeart/2005/8/layout/cycle1"/>
    <dgm:cxn modelId="{8108286D-82A0-CC4A-AD4E-07C3255F67FC}" type="presParOf" srcId="{A452763E-8874-604E-95DC-284B060532A4}" destId="{BCFD3CAF-6867-0244-9512-C5610CC81065}" srcOrd="10" destOrd="0" presId="urn:microsoft.com/office/officeart/2005/8/layout/cycle1"/>
    <dgm:cxn modelId="{8A1D1596-4A57-BF4A-9747-1500859D37B6}" type="presParOf" srcId="{A452763E-8874-604E-95DC-284B060532A4}" destId="{38349559-4D5F-F14F-83AC-16BEA504F693}" srcOrd="11" destOrd="0" presId="urn:microsoft.com/office/officeart/2005/8/layout/cycle1"/>
    <dgm:cxn modelId="{6E8E5F72-B658-FA41-815E-209F3D4EF67D}" type="presParOf" srcId="{A452763E-8874-604E-95DC-284B060532A4}" destId="{7E859055-1413-4641-983D-69DD21C4BBEF}" srcOrd="12" destOrd="0" presId="urn:microsoft.com/office/officeart/2005/8/layout/cycle1"/>
    <dgm:cxn modelId="{BDA1B64C-D767-F54B-9DCE-FDBCD4FA0E49}" type="presParOf" srcId="{A452763E-8874-604E-95DC-284B060532A4}" destId="{77C7656B-7194-1C4E-BBD6-FD12259B3327}" srcOrd="13" destOrd="0" presId="urn:microsoft.com/office/officeart/2005/8/layout/cycle1"/>
    <dgm:cxn modelId="{211B3ECC-832B-F24B-87B4-DBFAF44097FC}" type="presParOf" srcId="{A452763E-8874-604E-95DC-284B060532A4}" destId="{DCF14260-0C01-2146-B7B9-437AFDBB6130}" srcOrd="14" destOrd="0" presId="urn:microsoft.com/office/officeart/2005/8/layout/cycle1"/>
    <dgm:cxn modelId="{D391B822-B3E8-4945-9EE0-F5A37ACBD01B}" type="presParOf" srcId="{A452763E-8874-604E-95DC-284B060532A4}" destId="{8CAE0426-1DFF-2B4C-B285-7F6DFC39CAB0}" srcOrd="15" destOrd="0" presId="urn:microsoft.com/office/officeart/2005/8/layout/cycle1"/>
    <dgm:cxn modelId="{77CE20A6-D344-CC4C-B8B9-726ACAB2FEC3}" type="presParOf" srcId="{A452763E-8874-604E-95DC-284B060532A4}" destId="{AB6408C1-32BC-9A4C-BF6C-DFF9F466A712}" srcOrd="16" destOrd="0" presId="urn:microsoft.com/office/officeart/2005/8/layout/cycle1"/>
    <dgm:cxn modelId="{585DF1D7-F69B-8544-A2A4-AB00C808CFF5}" type="presParOf" srcId="{A452763E-8874-604E-95DC-284B060532A4}" destId="{CE26F8B0-CDD1-AE4E-9863-9063391C53E3}" srcOrd="17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14EAEA-60EF-B045-A363-0E3758185095}" type="doc">
      <dgm:prSet loTypeId="urn:microsoft.com/office/officeart/2005/8/layout/cycle1" loCatId="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929B4777-E928-2D44-99F2-9E02A3194C2D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8BC94024-02E8-8442-B77F-4967ADBC6CFF}" type="parTrans" cxnId="{03DCC18E-641C-4A46-931C-192443618581}">
      <dgm:prSet/>
      <dgm:spPr/>
      <dgm:t>
        <a:bodyPr/>
        <a:lstStyle/>
        <a:p>
          <a:endParaRPr lang="en-US"/>
        </a:p>
      </dgm:t>
    </dgm:pt>
    <dgm:pt modelId="{E95F4ADB-50AC-8A4C-93D4-06BAA0EB36F4}" type="sibTrans" cxnId="{03DCC18E-641C-4A46-931C-192443618581}">
      <dgm:prSet/>
      <dgm:spPr/>
      <dgm:t>
        <a:bodyPr/>
        <a:lstStyle/>
        <a:p>
          <a:endParaRPr lang="en-US"/>
        </a:p>
      </dgm:t>
    </dgm:pt>
    <dgm:pt modelId="{9B946133-DC9F-B548-856E-0858F3169FA8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FA213A72-EAD5-5247-9E73-B7F735C343DF}" type="parTrans" cxnId="{FC82B00B-9512-DE4C-836C-BCF11BA09DC1}">
      <dgm:prSet/>
      <dgm:spPr/>
      <dgm:t>
        <a:bodyPr/>
        <a:lstStyle/>
        <a:p>
          <a:endParaRPr lang="en-US"/>
        </a:p>
      </dgm:t>
    </dgm:pt>
    <dgm:pt modelId="{4BAD9CE2-3B8E-AE4B-A29D-B356F6E4D47C}" type="sibTrans" cxnId="{FC82B00B-9512-DE4C-836C-BCF11BA09DC1}">
      <dgm:prSet/>
      <dgm:spPr/>
      <dgm:t>
        <a:bodyPr/>
        <a:lstStyle/>
        <a:p>
          <a:endParaRPr lang="en-US"/>
        </a:p>
      </dgm:t>
    </dgm:pt>
    <dgm:pt modelId="{41857A07-9656-EC44-A6B3-D1C65DC77685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CB288919-0F20-BB44-9C44-67720ED07DC5}" type="parTrans" cxnId="{37FAD290-2330-9547-BBD2-24302C56224E}">
      <dgm:prSet/>
      <dgm:spPr/>
      <dgm:t>
        <a:bodyPr/>
        <a:lstStyle/>
        <a:p>
          <a:endParaRPr lang="en-US"/>
        </a:p>
      </dgm:t>
    </dgm:pt>
    <dgm:pt modelId="{2AA23939-7A9A-CD43-8DAB-1BFBB160D2A9}" type="sibTrans" cxnId="{37FAD290-2330-9547-BBD2-24302C56224E}">
      <dgm:prSet/>
      <dgm:spPr/>
      <dgm:t>
        <a:bodyPr/>
        <a:lstStyle/>
        <a:p>
          <a:endParaRPr lang="en-US"/>
        </a:p>
      </dgm:t>
    </dgm:pt>
    <dgm:pt modelId="{D92434B8-EB5B-8848-924B-307F3160899D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BC62BA3B-8C99-344D-9FC6-0EBED4D35B24}" type="parTrans" cxnId="{DA995F11-D2CD-0747-AD04-3137EBF1D79A}">
      <dgm:prSet/>
      <dgm:spPr/>
      <dgm:t>
        <a:bodyPr/>
        <a:lstStyle/>
        <a:p>
          <a:endParaRPr lang="en-US"/>
        </a:p>
      </dgm:t>
    </dgm:pt>
    <dgm:pt modelId="{44CDDD68-0AE8-1048-BF78-F547600DD765}" type="sibTrans" cxnId="{DA995F11-D2CD-0747-AD04-3137EBF1D79A}">
      <dgm:prSet/>
      <dgm:spPr/>
      <dgm:t>
        <a:bodyPr/>
        <a:lstStyle/>
        <a:p>
          <a:endParaRPr lang="en-US"/>
        </a:p>
      </dgm:t>
    </dgm:pt>
    <dgm:pt modelId="{C5A6AB9D-91D8-664A-B98A-C7CD9D161425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33C2411D-299E-2144-8817-0F89928496F0}" type="parTrans" cxnId="{3EF92A05-DD9C-1040-ADDE-54150AB45DF0}">
      <dgm:prSet/>
      <dgm:spPr/>
      <dgm:t>
        <a:bodyPr/>
        <a:lstStyle/>
        <a:p>
          <a:endParaRPr lang="en-US"/>
        </a:p>
      </dgm:t>
    </dgm:pt>
    <dgm:pt modelId="{0953A09E-A2FC-8641-AE81-DC72167E6591}" type="sibTrans" cxnId="{3EF92A05-DD9C-1040-ADDE-54150AB45DF0}">
      <dgm:prSet/>
      <dgm:spPr/>
      <dgm:t>
        <a:bodyPr/>
        <a:lstStyle/>
        <a:p>
          <a:endParaRPr lang="en-US"/>
        </a:p>
      </dgm:t>
    </dgm:pt>
    <dgm:pt modelId="{6C44EC70-1BEE-E440-94B1-366EECF0D4DD}">
      <dgm:prSet/>
      <dgm:spPr/>
      <dgm:t>
        <a:bodyPr/>
        <a:lstStyle/>
        <a:p>
          <a:endParaRPr lang="en-US"/>
        </a:p>
      </dgm:t>
    </dgm:pt>
    <dgm:pt modelId="{CC76C5C7-7954-F148-BB1E-99EBCAE2BCE4}" type="parTrans" cxnId="{89E6C873-7BE0-9849-8909-E801862CB122}">
      <dgm:prSet/>
      <dgm:spPr/>
      <dgm:t>
        <a:bodyPr/>
        <a:lstStyle/>
        <a:p>
          <a:endParaRPr lang="en-US"/>
        </a:p>
      </dgm:t>
    </dgm:pt>
    <dgm:pt modelId="{BF5384D4-87AF-7F45-89D1-D2E8B15D730B}" type="sibTrans" cxnId="{89E6C873-7BE0-9849-8909-E801862CB122}">
      <dgm:prSet/>
      <dgm:spPr/>
      <dgm:t>
        <a:bodyPr/>
        <a:lstStyle/>
        <a:p>
          <a:endParaRPr lang="en-US"/>
        </a:p>
      </dgm:t>
    </dgm:pt>
    <dgm:pt modelId="{A452763E-8874-604E-95DC-284B060532A4}" type="pres">
      <dgm:prSet presAssocID="{F614EAEA-60EF-B045-A363-0E3758185095}" presName="cycle" presStyleCnt="0">
        <dgm:presLayoutVars>
          <dgm:dir/>
          <dgm:resizeHandles val="exact"/>
        </dgm:presLayoutVars>
      </dgm:prSet>
      <dgm:spPr/>
    </dgm:pt>
    <dgm:pt modelId="{6D44DE58-5729-1345-BFE9-4909F51F0BBB}" type="pres">
      <dgm:prSet presAssocID="{929B4777-E928-2D44-99F2-9E02A3194C2D}" presName="dummy" presStyleCnt="0"/>
      <dgm:spPr/>
    </dgm:pt>
    <dgm:pt modelId="{14940865-2C34-E540-B8F4-5B5481B8F75E}" type="pres">
      <dgm:prSet presAssocID="{929B4777-E928-2D44-99F2-9E02A3194C2D}" presName="node" presStyleLbl="revTx" presStyleIdx="0" presStyleCnt="6">
        <dgm:presLayoutVars>
          <dgm:bulletEnabled val="1"/>
        </dgm:presLayoutVars>
      </dgm:prSet>
      <dgm:spPr/>
    </dgm:pt>
    <dgm:pt modelId="{934C93EC-4007-4542-80CF-F9C5D725D2D0}" type="pres">
      <dgm:prSet presAssocID="{E95F4ADB-50AC-8A4C-93D4-06BAA0EB36F4}" presName="sibTrans" presStyleLbl="node1" presStyleIdx="0" presStyleCnt="6"/>
      <dgm:spPr/>
    </dgm:pt>
    <dgm:pt modelId="{043178FA-B445-444E-A2FC-AAEA88E9FE6F}" type="pres">
      <dgm:prSet presAssocID="{9B946133-DC9F-B548-856E-0858F3169FA8}" presName="dummy" presStyleCnt="0"/>
      <dgm:spPr/>
    </dgm:pt>
    <dgm:pt modelId="{A39626CD-FAE4-394A-99A2-E2CB171F5C8C}" type="pres">
      <dgm:prSet presAssocID="{9B946133-DC9F-B548-856E-0858F3169FA8}" presName="node" presStyleLbl="revTx" presStyleIdx="1" presStyleCnt="6">
        <dgm:presLayoutVars>
          <dgm:bulletEnabled val="1"/>
        </dgm:presLayoutVars>
      </dgm:prSet>
      <dgm:spPr/>
    </dgm:pt>
    <dgm:pt modelId="{C706A535-B6D0-CF45-A865-317E40362A8F}" type="pres">
      <dgm:prSet presAssocID="{4BAD9CE2-3B8E-AE4B-A29D-B356F6E4D47C}" presName="sibTrans" presStyleLbl="node1" presStyleIdx="1" presStyleCnt="6"/>
      <dgm:spPr/>
    </dgm:pt>
    <dgm:pt modelId="{08C8CE54-D97B-454C-A5F5-35945C5717A5}" type="pres">
      <dgm:prSet presAssocID="{41857A07-9656-EC44-A6B3-D1C65DC77685}" presName="dummy" presStyleCnt="0"/>
      <dgm:spPr/>
    </dgm:pt>
    <dgm:pt modelId="{7732C34B-403D-6B43-8A7D-ECE41D8BB032}" type="pres">
      <dgm:prSet presAssocID="{41857A07-9656-EC44-A6B3-D1C65DC77685}" presName="node" presStyleLbl="revTx" presStyleIdx="2" presStyleCnt="6">
        <dgm:presLayoutVars>
          <dgm:bulletEnabled val="1"/>
        </dgm:presLayoutVars>
      </dgm:prSet>
      <dgm:spPr/>
    </dgm:pt>
    <dgm:pt modelId="{89C95E3D-E56F-6142-9266-3C93460C8B8D}" type="pres">
      <dgm:prSet presAssocID="{2AA23939-7A9A-CD43-8DAB-1BFBB160D2A9}" presName="sibTrans" presStyleLbl="node1" presStyleIdx="2" presStyleCnt="6"/>
      <dgm:spPr/>
    </dgm:pt>
    <dgm:pt modelId="{F3047FD4-B88B-D94A-B6C0-CBE3BBE03DDA}" type="pres">
      <dgm:prSet presAssocID="{D92434B8-EB5B-8848-924B-307F3160899D}" presName="dummy" presStyleCnt="0"/>
      <dgm:spPr/>
    </dgm:pt>
    <dgm:pt modelId="{BCFD3CAF-6867-0244-9512-C5610CC81065}" type="pres">
      <dgm:prSet presAssocID="{D92434B8-EB5B-8848-924B-307F3160899D}" presName="node" presStyleLbl="revTx" presStyleIdx="3" presStyleCnt="6">
        <dgm:presLayoutVars>
          <dgm:bulletEnabled val="1"/>
        </dgm:presLayoutVars>
      </dgm:prSet>
      <dgm:spPr/>
    </dgm:pt>
    <dgm:pt modelId="{38349559-4D5F-F14F-83AC-16BEA504F693}" type="pres">
      <dgm:prSet presAssocID="{44CDDD68-0AE8-1048-BF78-F547600DD765}" presName="sibTrans" presStyleLbl="node1" presStyleIdx="3" presStyleCnt="6"/>
      <dgm:spPr/>
    </dgm:pt>
    <dgm:pt modelId="{7E859055-1413-4641-983D-69DD21C4BBEF}" type="pres">
      <dgm:prSet presAssocID="{C5A6AB9D-91D8-664A-B98A-C7CD9D161425}" presName="dummy" presStyleCnt="0"/>
      <dgm:spPr/>
    </dgm:pt>
    <dgm:pt modelId="{77C7656B-7194-1C4E-BBD6-FD12259B3327}" type="pres">
      <dgm:prSet presAssocID="{C5A6AB9D-91D8-664A-B98A-C7CD9D161425}" presName="node" presStyleLbl="revTx" presStyleIdx="4" presStyleCnt="6">
        <dgm:presLayoutVars>
          <dgm:bulletEnabled val="1"/>
        </dgm:presLayoutVars>
      </dgm:prSet>
      <dgm:spPr/>
    </dgm:pt>
    <dgm:pt modelId="{DCF14260-0C01-2146-B7B9-437AFDBB6130}" type="pres">
      <dgm:prSet presAssocID="{0953A09E-A2FC-8641-AE81-DC72167E6591}" presName="sibTrans" presStyleLbl="node1" presStyleIdx="4" presStyleCnt="6"/>
      <dgm:spPr/>
    </dgm:pt>
    <dgm:pt modelId="{8CAE0426-1DFF-2B4C-B285-7F6DFC39CAB0}" type="pres">
      <dgm:prSet presAssocID="{6C44EC70-1BEE-E440-94B1-366EECF0D4DD}" presName="dummy" presStyleCnt="0"/>
      <dgm:spPr/>
    </dgm:pt>
    <dgm:pt modelId="{AB6408C1-32BC-9A4C-BF6C-DFF9F466A712}" type="pres">
      <dgm:prSet presAssocID="{6C44EC70-1BEE-E440-94B1-366EECF0D4DD}" presName="node" presStyleLbl="revTx" presStyleIdx="5" presStyleCnt="6">
        <dgm:presLayoutVars>
          <dgm:bulletEnabled val="1"/>
        </dgm:presLayoutVars>
      </dgm:prSet>
      <dgm:spPr/>
    </dgm:pt>
    <dgm:pt modelId="{CE26F8B0-CDD1-AE4E-9863-9063391C53E3}" type="pres">
      <dgm:prSet presAssocID="{BF5384D4-87AF-7F45-89D1-D2E8B15D730B}" presName="sibTrans" presStyleLbl="node1" presStyleIdx="5" presStyleCnt="6"/>
      <dgm:spPr/>
    </dgm:pt>
  </dgm:ptLst>
  <dgm:cxnLst>
    <dgm:cxn modelId="{3EF92A05-DD9C-1040-ADDE-54150AB45DF0}" srcId="{F614EAEA-60EF-B045-A363-0E3758185095}" destId="{C5A6AB9D-91D8-664A-B98A-C7CD9D161425}" srcOrd="4" destOrd="0" parTransId="{33C2411D-299E-2144-8817-0F89928496F0}" sibTransId="{0953A09E-A2FC-8641-AE81-DC72167E6591}"/>
    <dgm:cxn modelId="{FC82B00B-9512-DE4C-836C-BCF11BA09DC1}" srcId="{F614EAEA-60EF-B045-A363-0E3758185095}" destId="{9B946133-DC9F-B548-856E-0858F3169FA8}" srcOrd="1" destOrd="0" parTransId="{FA213A72-EAD5-5247-9E73-B7F735C343DF}" sibTransId="{4BAD9CE2-3B8E-AE4B-A29D-B356F6E4D47C}"/>
    <dgm:cxn modelId="{DA995F11-D2CD-0747-AD04-3137EBF1D79A}" srcId="{F614EAEA-60EF-B045-A363-0E3758185095}" destId="{D92434B8-EB5B-8848-924B-307F3160899D}" srcOrd="3" destOrd="0" parTransId="{BC62BA3B-8C99-344D-9FC6-0EBED4D35B24}" sibTransId="{44CDDD68-0AE8-1048-BF78-F547600DD765}"/>
    <dgm:cxn modelId="{CC290A1F-4BDB-5440-858E-1748AF4644E1}" type="presOf" srcId="{F614EAEA-60EF-B045-A363-0E3758185095}" destId="{A452763E-8874-604E-95DC-284B060532A4}" srcOrd="0" destOrd="0" presId="urn:microsoft.com/office/officeart/2005/8/layout/cycle1"/>
    <dgm:cxn modelId="{EBDDEA22-4B42-F44A-82FA-3B6456E7772B}" type="presOf" srcId="{6C44EC70-1BEE-E440-94B1-366EECF0D4DD}" destId="{AB6408C1-32BC-9A4C-BF6C-DFF9F466A712}" srcOrd="0" destOrd="0" presId="urn:microsoft.com/office/officeart/2005/8/layout/cycle1"/>
    <dgm:cxn modelId="{6245C92A-66B3-6647-BE33-9D46946141C9}" type="presOf" srcId="{D92434B8-EB5B-8848-924B-307F3160899D}" destId="{BCFD3CAF-6867-0244-9512-C5610CC81065}" srcOrd="0" destOrd="0" presId="urn:microsoft.com/office/officeart/2005/8/layout/cycle1"/>
    <dgm:cxn modelId="{4110044C-866D-614A-9798-AF7117B7896C}" type="presOf" srcId="{929B4777-E928-2D44-99F2-9E02A3194C2D}" destId="{14940865-2C34-E540-B8F4-5B5481B8F75E}" srcOrd="0" destOrd="0" presId="urn:microsoft.com/office/officeart/2005/8/layout/cycle1"/>
    <dgm:cxn modelId="{1D79405C-2E51-5048-92EA-42E96E5903A5}" type="presOf" srcId="{44CDDD68-0AE8-1048-BF78-F547600DD765}" destId="{38349559-4D5F-F14F-83AC-16BEA504F693}" srcOrd="0" destOrd="0" presId="urn:microsoft.com/office/officeart/2005/8/layout/cycle1"/>
    <dgm:cxn modelId="{89E6C873-7BE0-9849-8909-E801862CB122}" srcId="{F614EAEA-60EF-B045-A363-0E3758185095}" destId="{6C44EC70-1BEE-E440-94B1-366EECF0D4DD}" srcOrd="5" destOrd="0" parTransId="{CC76C5C7-7954-F148-BB1E-99EBCAE2BCE4}" sibTransId="{BF5384D4-87AF-7F45-89D1-D2E8B15D730B}"/>
    <dgm:cxn modelId="{03DCC18E-641C-4A46-931C-192443618581}" srcId="{F614EAEA-60EF-B045-A363-0E3758185095}" destId="{929B4777-E928-2D44-99F2-9E02A3194C2D}" srcOrd="0" destOrd="0" parTransId="{8BC94024-02E8-8442-B77F-4967ADBC6CFF}" sibTransId="{E95F4ADB-50AC-8A4C-93D4-06BAA0EB36F4}"/>
    <dgm:cxn modelId="{37FAD290-2330-9547-BBD2-24302C56224E}" srcId="{F614EAEA-60EF-B045-A363-0E3758185095}" destId="{41857A07-9656-EC44-A6B3-D1C65DC77685}" srcOrd="2" destOrd="0" parTransId="{CB288919-0F20-BB44-9C44-67720ED07DC5}" sibTransId="{2AA23939-7A9A-CD43-8DAB-1BFBB160D2A9}"/>
    <dgm:cxn modelId="{E0ECDB9A-4CFB-6345-A7DD-CCBF05470A44}" type="presOf" srcId="{E95F4ADB-50AC-8A4C-93D4-06BAA0EB36F4}" destId="{934C93EC-4007-4542-80CF-F9C5D725D2D0}" srcOrd="0" destOrd="0" presId="urn:microsoft.com/office/officeart/2005/8/layout/cycle1"/>
    <dgm:cxn modelId="{B082ECC2-9957-284A-9FC7-6817EF1AC815}" type="presOf" srcId="{0953A09E-A2FC-8641-AE81-DC72167E6591}" destId="{DCF14260-0C01-2146-B7B9-437AFDBB6130}" srcOrd="0" destOrd="0" presId="urn:microsoft.com/office/officeart/2005/8/layout/cycle1"/>
    <dgm:cxn modelId="{18B1E3C5-C559-C445-BAA7-353D8900C051}" type="presOf" srcId="{9B946133-DC9F-B548-856E-0858F3169FA8}" destId="{A39626CD-FAE4-394A-99A2-E2CB171F5C8C}" srcOrd="0" destOrd="0" presId="urn:microsoft.com/office/officeart/2005/8/layout/cycle1"/>
    <dgm:cxn modelId="{126A00CD-879E-4848-848B-F6264BAD9519}" type="presOf" srcId="{BF5384D4-87AF-7F45-89D1-D2E8B15D730B}" destId="{CE26F8B0-CDD1-AE4E-9863-9063391C53E3}" srcOrd="0" destOrd="0" presId="urn:microsoft.com/office/officeart/2005/8/layout/cycle1"/>
    <dgm:cxn modelId="{CD8930D1-C1F5-8640-AF86-010C358F68BC}" type="presOf" srcId="{C5A6AB9D-91D8-664A-B98A-C7CD9D161425}" destId="{77C7656B-7194-1C4E-BBD6-FD12259B3327}" srcOrd="0" destOrd="0" presId="urn:microsoft.com/office/officeart/2005/8/layout/cycle1"/>
    <dgm:cxn modelId="{48730CD3-9C3E-A441-931A-24B9E60DF7B1}" type="presOf" srcId="{4BAD9CE2-3B8E-AE4B-A29D-B356F6E4D47C}" destId="{C706A535-B6D0-CF45-A865-317E40362A8F}" srcOrd="0" destOrd="0" presId="urn:microsoft.com/office/officeart/2005/8/layout/cycle1"/>
    <dgm:cxn modelId="{959735E7-37C3-C847-B605-683ED7B76134}" type="presOf" srcId="{41857A07-9656-EC44-A6B3-D1C65DC77685}" destId="{7732C34B-403D-6B43-8A7D-ECE41D8BB032}" srcOrd="0" destOrd="0" presId="urn:microsoft.com/office/officeart/2005/8/layout/cycle1"/>
    <dgm:cxn modelId="{DFAC43F8-9174-8B47-B7CB-851955720557}" type="presOf" srcId="{2AA23939-7A9A-CD43-8DAB-1BFBB160D2A9}" destId="{89C95E3D-E56F-6142-9266-3C93460C8B8D}" srcOrd="0" destOrd="0" presId="urn:microsoft.com/office/officeart/2005/8/layout/cycle1"/>
    <dgm:cxn modelId="{A71037C2-DD3C-F846-BF74-05904A8DE8F2}" type="presParOf" srcId="{A452763E-8874-604E-95DC-284B060532A4}" destId="{6D44DE58-5729-1345-BFE9-4909F51F0BBB}" srcOrd="0" destOrd="0" presId="urn:microsoft.com/office/officeart/2005/8/layout/cycle1"/>
    <dgm:cxn modelId="{618AB82B-E473-794F-A965-BFE1344C4CF2}" type="presParOf" srcId="{A452763E-8874-604E-95DC-284B060532A4}" destId="{14940865-2C34-E540-B8F4-5B5481B8F75E}" srcOrd="1" destOrd="0" presId="urn:microsoft.com/office/officeart/2005/8/layout/cycle1"/>
    <dgm:cxn modelId="{9DDA186E-DB30-4046-BC71-6FA43E9A49CC}" type="presParOf" srcId="{A452763E-8874-604E-95DC-284B060532A4}" destId="{934C93EC-4007-4542-80CF-F9C5D725D2D0}" srcOrd="2" destOrd="0" presId="urn:microsoft.com/office/officeart/2005/8/layout/cycle1"/>
    <dgm:cxn modelId="{79827DAE-8141-1841-9425-C078BA6F03DF}" type="presParOf" srcId="{A452763E-8874-604E-95DC-284B060532A4}" destId="{043178FA-B445-444E-A2FC-AAEA88E9FE6F}" srcOrd="3" destOrd="0" presId="urn:microsoft.com/office/officeart/2005/8/layout/cycle1"/>
    <dgm:cxn modelId="{128CC221-B6A7-1E49-A13A-893C92FCFB37}" type="presParOf" srcId="{A452763E-8874-604E-95DC-284B060532A4}" destId="{A39626CD-FAE4-394A-99A2-E2CB171F5C8C}" srcOrd="4" destOrd="0" presId="urn:microsoft.com/office/officeart/2005/8/layout/cycle1"/>
    <dgm:cxn modelId="{1B28684C-ED5A-4B4A-ADB5-7CB3B3A0DAE2}" type="presParOf" srcId="{A452763E-8874-604E-95DC-284B060532A4}" destId="{C706A535-B6D0-CF45-A865-317E40362A8F}" srcOrd="5" destOrd="0" presId="urn:microsoft.com/office/officeart/2005/8/layout/cycle1"/>
    <dgm:cxn modelId="{9A7970FC-8155-664A-B640-78434D50DC25}" type="presParOf" srcId="{A452763E-8874-604E-95DC-284B060532A4}" destId="{08C8CE54-D97B-454C-A5F5-35945C5717A5}" srcOrd="6" destOrd="0" presId="urn:microsoft.com/office/officeart/2005/8/layout/cycle1"/>
    <dgm:cxn modelId="{39BEAA01-3870-A141-8643-615CD5A3AA38}" type="presParOf" srcId="{A452763E-8874-604E-95DC-284B060532A4}" destId="{7732C34B-403D-6B43-8A7D-ECE41D8BB032}" srcOrd="7" destOrd="0" presId="urn:microsoft.com/office/officeart/2005/8/layout/cycle1"/>
    <dgm:cxn modelId="{3B7A3D0C-A19C-A748-9C24-0936E9E89E35}" type="presParOf" srcId="{A452763E-8874-604E-95DC-284B060532A4}" destId="{89C95E3D-E56F-6142-9266-3C93460C8B8D}" srcOrd="8" destOrd="0" presId="urn:microsoft.com/office/officeart/2005/8/layout/cycle1"/>
    <dgm:cxn modelId="{27A66F6E-64A2-F545-8F3D-A279854A01B0}" type="presParOf" srcId="{A452763E-8874-604E-95DC-284B060532A4}" destId="{F3047FD4-B88B-D94A-B6C0-CBE3BBE03DDA}" srcOrd="9" destOrd="0" presId="urn:microsoft.com/office/officeart/2005/8/layout/cycle1"/>
    <dgm:cxn modelId="{8108286D-82A0-CC4A-AD4E-07C3255F67FC}" type="presParOf" srcId="{A452763E-8874-604E-95DC-284B060532A4}" destId="{BCFD3CAF-6867-0244-9512-C5610CC81065}" srcOrd="10" destOrd="0" presId="urn:microsoft.com/office/officeart/2005/8/layout/cycle1"/>
    <dgm:cxn modelId="{8A1D1596-4A57-BF4A-9747-1500859D37B6}" type="presParOf" srcId="{A452763E-8874-604E-95DC-284B060532A4}" destId="{38349559-4D5F-F14F-83AC-16BEA504F693}" srcOrd="11" destOrd="0" presId="urn:microsoft.com/office/officeart/2005/8/layout/cycle1"/>
    <dgm:cxn modelId="{6E8E5F72-B658-FA41-815E-209F3D4EF67D}" type="presParOf" srcId="{A452763E-8874-604E-95DC-284B060532A4}" destId="{7E859055-1413-4641-983D-69DD21C4BBEF}" srcOrd="12" destOrd="0" presId="urn:microsoft.com/office/officeart/2005/8/layout/cycle1"/>
    <dgm:cxn modelId="{BDA1B64C-D767-F54B-9DCE-FDBCD4FA0E49}" type="presParOf" srcId="{A452763E-8874-604E-95DC-284B060532A4}" destId="{77C7656B-7194-1C4E-BBD6-FD12259B3327}" srcOrd="13" destOrd="0" presId="urn:microsoft.com/office/officeart/2005/8/layout/cycle1"/>
    <dgm:cxn modelId="{211B3ECC-832B-F24B-87B4-DBFAF44097FC}" type="presParOf" srcId="{A452763E-8874-604E-95DC-284B060532A4}" destId="{DCF14260-0C01-2146-B7B9-437AFDBB6130}" srcOrd="14" destOrd="0" presId="urn:microsoft.com/office/officeart/2005/8/layout/cycle1"/>
    <dgm:cxn modelId="{D391B822-B3E8-4945-9EE0-F5A37ACBD01B}" type="presParOf" srcId="{A452763E-8874-604E-95DC-284B060532A4}" destId="{8CAE0426-1DFF-2B4C-B285-7F6DFC39CAB0}" srcOrd="15" destOrd="0" presId="urn:microsoft.com/office/officeart/2005/8/layout/cycle1"/>
    <dgm:cxn modelId="{77CE20A6-D344-CC4C-B8B9-726ACAB2FEC3}" type="presParOf" srcId="{A452763E-8874-604E-95DC-284B060532A4}" destId="{AB6408C1-32BC-9A4C-BF6C-DFF9F466A712}" srcOrd="16" destOrd="0" presId="urn:microsoft.com/office/officeart/2005/8/layout/cycle1"/>
    <dgm:cxn modelId="{585DF1D7-F69B-8544-A2A4-AB00C808CFF5}" type="presParOf" srcId="{A452763E-8874-604E-95DC-284B060532A4}" destId="{CE26F8B0-CDD1-AE4E-9863-9063391C53E3}" srcOrd="17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614EAEA-60EF-B045-A363-0E3758185095}" type="doc">
      <dgm:prSet loTypeId="urn:microsoft.com/office/officeart/2005/8/layout/cycle1" loCatId="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929B4777-E928-2D44-99F2-9E02A3194C2D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8BC94024-02E8-8442-B77F-4967ADBC6CFF}" type="parTrans" cxnId="{03DCC18E-641C-4A46-931C-192443618581}">
      <dgm:prSet/>
      <dgm:spPr/>
      <dgm:t>
        <a:bodyPr/>
        <a:lstStyle/>
        <a:p>
          <a:endParaRPr lang="en-US"/>
        </a:p>
      </dgm:t>
    </dgm:pt>
    <dgm:pt modelId="{E95F4ADB-50AC-8A4C-93D4-06BAA0EB36F4}" type="sibTrans" cxnId="{03DCC18E-641C-4A46-931C-192443618581}">
      <dgm:prSet/>
      <dgm:spPr/>
      <dgm:t>
        <a:bodyPr/>
        <a:lstStyle/>
        <a:p>
          <a:endParaRPr lang="en-US"/>
        </a:p>
      </dgm:t>
    </dgm:pt>
    <dgm:pt modelId="{9B946133-DC9F-B548-856E-0858F3169FA8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FA213A72-EAD5-5247-9E73-B7F735C343DF}" type="parTrans" cxnId="{FC82B00B-9512-DE4C-836C-BCF11BA09DC1}">
      <dgm:prSet/>
      <dgm:spPr/>
      <dgm:t>
        <a:bodyPr/>
        <a:lstStyle/>
        <a:p>
          <a:endParaRPr lang="en-US"/>
        </a:p>
      </dgm:t>
    </dgm:pt>
    <dgm:pt modelId="{4BAD9CE2-3B8E-AE4B-A29D-B356F6E4D47C}" type="sibTrans" cxnId="{FC82B00B-9512-DE4C-836C-BCF11BA09DC1}">
      <dgm:prSet/>
      <dgm:spPr/>
      <dgm:t>
        <a:bodyPr/>
        <a:lstStyle/>
        <a:p>
          <a:endParaRPr lang="en-US"/>
        </a:p>
      </dgm:t>
    </dgm:pt>
    <dgm:pt modelId="{41857A07-9656-EC44-A6B3-D1C65DC77685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CB288919-0F20-BB44-9C44-67720ED07DC5}" type="parTrans" cxnId="{37FAD290-2330-9547-BBD2-24302C56224E}">
      <dgm:prSet/>
      <dgm:spPr/>
      <dgm:t>
        <a:bodyPr/>
        <a:lstStyle/>
        <a:p>
          <a:endParaRPr lang="en-US"/>
        </a:p>
      </dgm:t>
    </dgm:pt>
    <dgm:pt modelId="{2AA23939-7A9A-CD43-8DAB-1BFBB160D2A9}" type="sibTrans" cxnId="{37FAD290-2330-9547-BBD2-24302C56224E}">
      <dgm:prSet/>
      <dgm:spPr/>
      <dgm:t>
        <a:bodyPr/>
        <a:lstStyle/>
        <a:p>
          <a:endParaRPr lang="en-US"/>
        </a:p>
      </dgm:t>
    </dgm:pt>
    <dgm:pt modelId="{D92434B8-EB5B-8848-924B-307F3160899D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BC62BA3B-8C99-344D-9FC6-0EBED4D35B24}" type="parTrans" cxnId="{DA995F11-D2CD-0747-AD04-3137EBF1D79A}">
      <dgm:prSet/>
      <dgm:spPr/>
      <dgm:t>
        <a:bodyPr/>
        <a:lstStyle/>
        <a:p>
          <a:endParaRPr lang="en-US"/>
        </a:p>
      </dgm:t>
    </dgm:pt>
    <dgm:pt modelId="{44CDDD68-0AE8-1048-BF78-F547600DD765}" type="sibTrans" cxnId="{DA995F11-D2CD-0747-AD04-3137EBF1D79A}">
      <dgm:prSet/>
      <dgm:spPr/>
      <dgm:t>
        <a:bodyPr/>
        <a:lstStyle/>
        <a:p>
          <a:endParaRPr lang="en-US"/>
        </a:p>
      </dgm:t>
    </dgm:pt>
    <dgm:pt modelId="{C5A6AB9D-91D8-664A-B98A-C7CD9D161425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33C2411D-299E-2144-8817-0F89928496F0}" type="parTrans" cxnId="{3EF92A05-DD9C-1040-ADDE-54150AB45DF0}">
      <dgm:prSet/>
      <dgm:spPr/>
      <dgm:t>
        <a:bodyPr/>
        <a:lstStyle/>
        <a:p>
          <a:endParaRPr lang="en-US"/>
        </a:p>
      </dgm:t>
    </dgm:pt>
    <dgm:pt modelId="{0953A09E-A2FC-8641-AE81-DC72167E6591}" type="sibTrans" cxnId="{3EF92A05-DD9C-1040-ADDE-54150AB45DF0}">
      <dgm:prSet/>
      <dgm:spPr/>
      <dgm:t>
        <a:bodyPr/>
        <a:lstStyle/>
        <a:p>
          <a:endParaRPr lang="en-US"/>
        </a:p>
      </dgm:t>
    </dgm:pt>
    <dgm:pt modelId="{6C44EC70-1BEE-E440-94B1-366EECF0D4DD}">
      <dgm:prSet/>
      <dgm:spPr/>
      <dgm:t>
        <a:bodyPr/>
        <a:lstStyle/>
        <a:p>
          <a:endParaRPr lang="en-US"/>
        </a:p>
      </dgm:t>
    </dgm:pt>
    <dgm:pt modelId="{CC76C5C7-7954-F148-BB1E-99EBCAE2BCE4}" type="parTrans" cxnId="{89E6C873-7BE0-9849-8909-E801862CB122}">
      <dgm:prSet/>
      <dgm:spPr/>
      <dgm:t>
        <a:bodyPr/>
        <a:lstStyle/>
        <a:p>
          <a:endParaRPr lang="en-US"/>
        </a:p>
      </dgm:t>
    </dgm:pt>
    <dgm:pt modelId="{BF5384D4-87AF-7F45-89D1-D2E8B15D730B}" type="sibTrans" cxnId="{89E6C873-7BE0-9849-8909-E801862CB122}">
      <dgm:prSet/>
      <dgm:spPr/>
      <dgm:t>
        <a:bodyPr/>
        <a:lstStyle/>
        <a:p>
          <a:endParaRPr lang="en-US"/>
        </a:p>
      </dgm:t>
    </dgm:pt>
    <dgm:pt modelId="{A452763E-8874-604E-95DC-284B060532A4}" type="pres">
      <dgm:prSet presAssocID="{F614EAEA-60EF-B045-A363-0E3758185095}" presName="cycle" presStyleCnt="0">
        <dgm:presLayoutVars>
          <dgm:dir/>
          <dgm:resizeHandles val="exact"/>
        </dgm:presLayoutVars>
      </dgm:prSet>
      <dgm:spPr/>
    </dgm:pt>
    <dgm:pt modelId="{6D44DE58-5729-1345-BFE9-4909F51F0BBB}" type="pres">
      <dgm:prSet presAssocID="{929B4777-E928-2D44-99F2-9E02A3194C2D}" presName="dummy" presStyleCnt="0"/>
      <dgm:spPr/>
    </dgm:pt>
    <dgm:pt modelId="{14940865-2C34-E540-B8F4-5B5481B8F75E}" type="pres">
      <dgm:prSet presAssocID="{929B4777-E928-2D44-99F2-9E02A3194C2D}" presName="node" presStyleLbl="revTx" presStyleIdx="0" presStyleCnt="6">
        <dgm:presLayoutVars>
          <dgm:bulletEnabled val="1"/>
        </dgm:presLayoutVars>
      </dgm:prSet>
      <dgm:spPr/>
    </dgm:pt>
    <dgm:pt modelId="{934C93EC-4007-4542-80CF-F9C5D725D2D0}" type="pres">
      <dgm:prSet presAssocID="{E95F4ADB-50AC-8A4C-93D4-06BAA0EB36F4}" presName="sibTrans" presStyleLbl="node1" presStyleIdx="0" presStyleCnt="6"/>
      <dgm:spPr/>
    </dgm:pt>
    <dgm:pt modelId="{043178FA-B445-444E-A2FC-AAEA88E9FE6F}" type="pres">
      <dgm:prSet presAssocID="{9B946133-DC9F-B548-856E-0858F3169FA8}" presName="dummy" presStyleCnt="0"/>
      <dgm:spPr/>
    </dgm:pt>
    <dgm:pt modelId="{A39626CD-FAE4-394A-99A2-E2CB171F5C8C}" type="pres">
      <dgm:prSet presAssocID="{9B946133-DC9F-B548-856E-0858F3169FA8}" presName="node" presStyleLbl="revTx" presStyleIdx="1" presStyleCnt="6">
        <dgm:presLayoutVars>
          <dgm:bulletEnabled val="1"/>
        </dgm:presLayoutVars>
      </dgm:prSet>
      <dgm:spPr/>
    </dgm:pt>
    <dgm:pt modelId="{C706A535-B6D0-CF45-A865-317E40362A8F}" type="pres">
      <dgm:prSet presAssocID="{4BAD9CE2-3B8E-AE4B-A29D-B356F6E4D47C}" presName="sibTrans" presStyleLbl="node1" presStyleIdx="1" presStyleCnt="6"/>
      <dgm:spPr/>
    </dgm:pt>
    <dgm:pt modelId="{08C8CE54-D97B-454C-A5F5-35945C5717A5}" type="pres">
      <dgm:prSet presAssocID="{41857A07-9656-EC44-A6B3-D1C65DC77685}" presName="dummy" presStyleCnt="0"/>
      <dgm:spPr/>
    </dgm:pt>
    <dgm:pt modelId="{7732C34B-403D-6B43-8A7D-ECE41D8BB032}" type="pres">
      <dgm:prSet presAssocID="{41857A07-9656-EC44-A6B3-D1C65DC77685}" presName="node" presStyleLbl="revTx" presStyleIdx="2" presStyleCnt="6">
        <dgm:presLayoutVars>
          <dgm:bulletEnabled val="1"/>
        </dgm:presLayoutVars>
      </dgm:prSet>
      <dgm:spPr/>
    </dgm:pt>
    <dgm:pt modelId="{89C95E3D-E56F-6142-9266-3C93460C8B8D}" type="pres">
      <dgm:prSet presAssocID="{2AA23939-7A9A-CD43-8DAB-1BFBB160D2A9}" presName="sibTrans" presStyleLbl="node1" presStyleIdx="2" presStyleCnt="6"/>
      <dgm:spPr/>
    </dgm:pt>
    <dgm:pt modelId="{F3047FD4-B88B-D94A-B6C0-CBE3BBE03DDA}" type="pres">
      <dgm:prSet presAssocID="{D92434B8-EB5B-8848-924B-307F3160899D}" presName="dummy" presStyleCnt="0"/>
      <dgm:spPr/>
    </dgm:pt>
    <dgm:pt modelId="{BCFD3CAF-6867-0244-9512-C5610CC81065}" type="pres">
      <dgm:prSet presAssocID="{D92434B8-EB5B-8848-924B-307F3160899D}" presName="node" presStyleLbl="revTx" presStyleIdx="3" presStyleCnt="6">
        <dgm:presLayoutVars>
          <dgm:bulletEnabled val="1"/>
        </dgm:presLayoutVars>
      </dgm:prSet>
      <dgm:spPr/>
    </dgm:pt>
    <dgm:pt modelId="{38349559-4D5F-F14F-83AC-16BEA504F693}" type="pres">
      <dgm:prSet presAssocID="{44CDDD68-0AE8-1048-BF78-F547600DD765}" presName="sibTrans" presStyleLbl="node1" presStyleIdx="3" presStyleCnt="6"/>
      <dgm:spPr/>
    </dgm:pt>
    <dgm:pt modelId="{7E859055-1413-4641-983D-69DD21C4BBEF}" type="pres">
      <dgm:prSet presAssocID="{C5A6AB9D-91D8-664A-B98A-C7CD9D161425}" presName="dummy" presStyleCnt="0"/>
      <dgm:spPr/>
    </dgm:pt>
    <dgm:pt modelId="{77C7656B-7194-1C4E-BBD6-FD12259B3327}" type="pres">
      <dgm:prSet presAssocID="{C5A6AB9D-91D8-664A-B98A-C7CD9D161425}" presName="node" presStyleLbl="revTx" presStyleIdx="4" presStyleCnt="6">
        <dgm:presLayoutVars>
          <dgm:bulletEnabled val="1"/>
        </dgm:presLayoutVars>
      </dgm:prSet>
      <dgm:spPr/>
    </dgm:pt>
    <dgm:pt modelId="{DCF14260-0C01-2146-B7B9-437AFDBB6130}" type="pres">
      <dgm:prSet presAssocID="{0953A09E-A2FC-8641-AE81-DC72167E6591}" presName="sibTrans" presStyleLbl="node1" presStyleIdx="4" presStyleCnt="6"/>
      <dgm:spPr/>
    </dgm:pt>
    <dgm:pt modelId="{8CAE0426-1DFF-2B4C-B285-7F6DFC39CAB0}" type="pres">
      <dgm:prSet presAssocID="{6C44EC70-1BEE-E440-94B1-366EECF0D4DD}" presName="dummy" presStyleCnt="0"/>
      <dgm:spPr/>
    </dgm:pt>
    <dgm:pt modelId="{AB6408C1-32BC-9A4C-BF6C-DFF9F466A712}" type="pres">
      <dgm:prSet presAssocID="{6C44EC70-1BEE-E440-94B1-366EECF0D4DD}" presName="node" presStyleLbl="revTx" presStyleIdx="5" presStyleCnt="6">
        <dgm:presLayoutVars>
          <dgm:bulletEnabled val="1"/>
        </dgm:presLayoutVars>
      </dgm:prSet>
      <dgm:spPr/>
    </dgm:pt>
    <dgm:pt modelId="{CE26F8B0-CDD1-AE4E-9863-9063391C53E3}" type="pres">
      <dgm:prSet presAssocID="{BF5384D4-87AF-7F45-89D1-D2E8B15D730B}" presName="sibTrans" presStyleLbl="node1" presStyleIdx="5" presStyleCnt="6"/>
      <dgm:spPr/>
    </dgm:pt>
  </dgm:ptLst>
  <dgm:cxnLst>
    <dgm:cxn modelId="{3EF92A05-DD9C-1040-ADDE-54150AB45DF0}" srcId="{F614EAEA-60EF-B045-A363-0E3758185095}" destId="{C5A6AB9D-91D8-664A-B98A-C7CD9D161425}" srcOrd="4" destOrd="0" parTransId="{33C2411D-299E-2144-8817-0F89928496F0}" sibTransId="{0953A09E-A2FC-8641-AE81-DC72167E6591}"/>
    <dgm:cxn modelId="{FC82B00B-9512-DE4C-836C-BCF11BA09DC1}" srcId="{F614EAEA-60EF-B045-A363-0E3758185095}" destId="{9B946133-DC9F-B548-856E-0858F3169FA8}" srcOrd="1" destOrd="0" parTransId="{FA213A72-EAD5-5247-9E73-B7F735C343DF}" sibTransId="{4BAD9CE2-3B8E-AE4B-A29D-B356F6E4D47C}"/>
    <dgm:cxn modelId="{DA995F11-D2CD-0747-AD04-3137EBF1D79A}" srcId="{F614EAEA-60EF-B045-A363-0E3758185095}" destId="{D92434B8-EB5B-8848-924B-307F3160899D}" srcOrd="3" destOrd="0" parTransId="{BC62BA3B-8C99-344D-9FC6-0EBED4D35B24}" sibTransId="{44CDDD68-0AE8-1048-BF78-F547600DD765}"/>
    <dgm:cxn modelId="{CC290A1F-4BDB-5440-858E-1748AF4644E1}" type="presOf" srcId="{F614EAEA-60EF-B045-A363-0E3758185095}" destId="{A452763E-8874-604E-95DC-284B060532A4}" srcOrd="0" destOrd="0" presId="urn:microsoft.com/office/officeart/2005/8/layout/cycle1"/>
    <dgm:cxn modelId="{EBDDEA22-4B42-F44A-82FA-3B6456E7772B}" type="presOf" srcId="{6C44EC70-1BEE-E440-94B1-366EECF0D4DD}" destId="{AB6408C1-32BC-9A4C-BF6C-DFF9F466A712}" srcOrd="0" destOrd="0" presId="urn:microsoft.com/office/officeart/2005/8/layout/cycle1"/>
    <dgm:cxn modelId="{6245C92A-66B3-6647-BE33-9D46946141C9}" type="presOf" srcId="{D92434B8-EB5B-8848-924B-307F3160899D}" destId="{BCFD3CAF-6867-0244-9512-C5610CC81065}" srcOrd="0" destOrd="0" presId="urn:microsoft.com/office/officeart/2005/8/layout/cycle1"/>
    <dgm:cxn modelId="{4110044C-866D-614A-9798-AF7117B7896C}" type="presOf" srcId="{929B4777-E928-2D44-99F2-9E02A3194C2D}" destId="{14940865-2C34-E540-B8F4-5B5481B8F75E}" srcOrd="0" destOrd="0" presId="urn:microsoft.com/office/officeart/2005/8/layout/cycle1"/>
    <dgm:cxn modelId="{1D79405C-2E51-5048-92EA-42E96E5903A5}" type="presOf" srcId="{44CDDD68-0AE8-1048-BF78-F547600DD765}" destId="{38349559-4D5F-F14F-83AC-16BEA504F693}" srcOrd="0" destOrd="0" presId="urn:microsoft.com/office/officeart/2005/8/layout/cycle1"/>
    <dgm:cxn modelId="{89E6C873-7BE0-9849-8909-E801862CB122}" srcId="{F614EAEA-60EF-B045-A363-0E3758185095}" destId="{6C44EC70-1BEE-E440-94B1-366EECF0D4DD}" srcOrd="5" destOrd="0" parTransId="{CC76C5C7-7954-F148-BB1E-99EBCAE2BCE4}" sibTransId="{BF5384D4-87AF-7F45-89D1-D2E8B15D730B}"/>
    <dgm:cxn modelId="{03DCC18E-641C-4A46-931C-192443618581}" srcId="{F614EAEA-60EF-B045-A363-0E3758185095}" destId="{929B4777-E928-2D44-99F2-9E02A3194C2D}" srcOrd="0" destOrd="0" parTransId="{8BC94024-02E8-8442-B77F-4967ADBC6CFF}" sibTransId="{E95F4ADB-50AC-8A4C-93D4-06BAA0EB36F4}"/>
    <dgm:cxn modelId="{37FAD290-2330-9547-BBD2-24302C56224E}" srcId="{F614EAEA-60EF-B045-A363-0E3758185095}" destId="{41857A07-9656-EC44-A6B3-D1C65DC77685}" srcOrd="2" destOrd="0" parTransId="{CB288919-0F20-BB44-9C44-67720ED07DC5}" sibTransId="{2AA23939-7A9A-CD43-8DAB-1BFBB160D2A9}"/>
    <dgm:cxn modelId="{E0ECDB9A-4CFB-6345-A7DD-CCBF05470A44}" type="presOf" srcId="{E95F4ADB-50AC-8A4C-93D4-06BAA0EB36F4}" destId="{934C93EC-4007-4542-80CF-F9C5D725D2D0}" srcOrd="0" destOrd="0" presId="urn:microsoft.com/office/officeart/2005/8/layout/cycle1"/>
    <dgm:cxn modelId="{B082ECC2-9957-284A-9FC7-6817EF1AC815}" type="presOf" srcId="{0953A09E-A2FC-8641-AE81-DC72167E6591}" destId="{DCF14260-0C01-2146-B7B9-437AFDBB6130}" srcOrd="0" destOrd="0" presId="urn:microsoft.com/office/officeart/2005/8/layout/cycle1"/>
    <dgm:cxn modelId="{18B1E3C5-C559-C445-BAA7-353D8900C051}" type="presOf" srcId="{9B946133-DC9F-B548-856E-0858F3169FA8}" destId="{A39626CD-FAE4-394A-99A2-E2CB171F5C8C}" srcOrd="0" destOrd="0" presId="urn:microsoft.com/office/officeart/2005/8/layout/cycle1"/>
    <dgm:cxn modelId="{126A00CD-879E-4848-848B-F6264BAD9519}" type="presOf" srcId="{BF5384D4-87AF-7F45-89D1-D2E8B15D730B}" destId="{CE26F8B0-CDD1-AE4E-9863-9063391C53E3}" srcOrd="0" destOrd="0" presId="urn:microsoft.com/office/officeart/2005/8/layout/cycle1"/>
    <dgm:cxn modelId="{CD8930D1-C1F5-8640-AF86-010C358F68BC}" type="presOf" srcId="{C5A6AB9D-91D8-664A-B98A-C7CD9D161425}" destId="{77C7656B-7194-1C4E-BBD6-FD12259B3327}" srcOrd="0" destOrd="0" presId="urn:microsoft.com/office/officeart/2005/8/layout/cycle1"/>
    <dgm:cxn modelId="{48730CD3-9C3E-A441-931A-24B9E60DF7B1}" type="presOf" srcId="{4BAD9CE2-3B8E-AE4B-A29D-B356F6E4D47C}" destId="{C706A535-B6D0-CF45-A865-317E40362A8F}" srcOrd="0" destOrd="0" presId="urn:microsoft.com/office/officeart/2005/8/layout/cycle1"/>
    <dgm:cxn modelId="{959735E7-37C3-C847-B605-683ED7B76134}" type="presOf" srcId="{41857A07-9656-EC44-A6B3-D1C65DC77685}" destId="{7732C34B-403D-6B43-8A7D-ECE41D8BB032}" srcOrd="0" destOrd="0" presId="urn:microsoft.com/office/officeart/2005/8/layout/cycle1"/>
    <dgm:cxn modelId="{DFAC43F8-9174-8B47-B7CB-851955720557}" type="presOf" srcId="{2AA23939-7A9A-CD43-8DAB-1BFBB160D2A9}" destId="{89C95E3D-E56F-6142-9266-3C93460C8B8D}" srcOrd="0" destOrd="0" presId="urn:microsoft.com/office/officeart/2005/8/layout/cycle1"/>
    <dgm:cxn modelId="{A71037C2-DD3C-F846-BF74-05904A8DE8F2}" type="presParOf" srcId="{A452763E-8874-604E-95DC-284B060532A4}" destId="{6D44DE58-5729-1345-BFE9-4909F51F0BBB}" srcOrd="0" destOrd="0" presId="urn:microsoft.com/office/officeart/2005/8/layout/cycle1"/>
    <dgm:cxn modelId="{618AB82B-E473-794F-A965-BFE1344C4CF2}" type="presParOf" srcId="{A452763E-8874-604E-95DC-284B060532A4}" destId="{14940865-2C34-E540-B8F4-5B5481B8F75E}" srcOrd="1" destOrd="0" presId="urn:microsoft.com/office/officeart/2005/8/layout/cycle1"/>
    <dgm:cxn modelId="{9DDA186E-DB30-4046-BC71-6FA43E9A49CC}" type="presParOf" srcId="{A452763E-8874-604E-95DC-284B060532A4}" destId="{934C93EC-4007-4542-80CF-F9C5D725D2D0}" srcOrd="2" destOrd="0" presId="urn:microsoft.com/office/officeart/2005/8/layout/cycle1"/>
    <dgm:cxn modelId="{79827DAE-8141-1841-9425-C078BA6F03DF}" type="presParOf" srcId="{A452763E-8874-604E-95DC-284B060532A4}" destId="{043178FA-B445-444E-A2FC-AAEA88E9FE6F}" srcOrd="3" destOrd="0" presId="urn:microsoft.com/office/officeart/2005/8/layout/cycle1"/>
    <dgm:cxn modelId="{128CC221-B6A7-1E49-A13A-893C92FCFB37}" type="presParOf" srcId="{A452763E-8874-604E-95DC-284B060532A4}" destId="{A39626CD-FAE4-394A-99A2-E2CB171F5C8C}" srcOrd="4" destOrd="0" presId="urn:microsoft.com/office/officeart/2005/8/layout/cycle1"/>
    <dgm:cxn modelId="{1B28684C-ED5A-4B4A-ADB5-7CB3B3A0DAE2}" type="presParOf" srcId="{A452763E-8874-604E-95DC-284B060532A4}" destId="{C706A535-B6D0-CF45-A865-317E40362A8F}" srcOrd="5" destOrd="0" presId="urn:microsoft.com/office/officeart/2005/8/layout/cycle1"/>
    <dgm:cxn modelId="{9A7970FC-8155-664A-B640-78434D50DC25}" type="presParOf" srcId="{A452763E-8874-604E-95DC-284B060532A4}" destId="{08C8CE54-D97B-454C-A5F5-35945C5717A5}" srcOrd="6" destOrd="0" presId="urn:microsoft.com/office/officeart/2005/8/layout/cycle1"/>
    <dgm:cxn modelId="{39BEAA01-3870-A141-8643-615CD5A3AA38}" type="presParOf" srcId="{A452763E-8874-604E-95DC-284B060532A4}" destId="{7732C34B-403D-6B43-8A7D-ECE41D8BB032}" srcOrd="7" destOrd="0" presId="urn:microsoft.com/office/officeart/2005/8/layout/cycle1"/>
    <dgm:cxn modelId="{3B7A3D0C-A19C-A748-9C24-0936E9E89E35}" type="presParOf" srcId="{A452763E-8874-604E-95DC-284B060532A4}" destId="{89C95E3D-E56F-6142-9266-3C93460C8B8D}" srcOrd="8" destOrd="0" presId="urn:microsoft.com/office/officeart/2005/8/layout/cycle1"/>
    <dgm:cxn modelId="{27A66F6E-64A2-F545-8F3D-A279854A01B0}" type="presParOf" srcId="{A452763E-8874-604E-95DC-284B060532A4}" destId="{F3047FD4-B88B-D94A-B6C0-CBE3BBE03DDA}" srcOrd="9" destOrd="0" presId="urn:microsoft.com/office/officeart/2005/8/layout/cycle1"/>
    <dgm:cxn modelId="{8108286D-82A0-CC4A-AD4E-07C3255F67FC}" type="presParOf" srcId="{A452763E-8874-604E-95DC-284B060532A4}" destId="{BCFD3CAF-6867-0244-9512-C5610CC81065}" srcOrd="10" destOrd="0" presId="urn:microsoft.com/office/officeart/2005/8/layout/cycle1"/>
    <dgm:cxn modelId="{8A1D1596-4A57-BF4A-9747-1500859D37B6}" type="presParOf" srcId="{A452763E-8874-604E-95DC-284B060532A4}" destId="{38349559-4D5F-F14F-83AC-16BEA504F693}" srcOrd="11" destOrd="0" presId="urn:microsoft.com/office/officeart/2005/8/layout/cycle1"/>
    <dgm:cxn modelId="{6E8E5F72-B658-FA41-815E-209F3D4EF67D}" type="presParOf" srcId="{A452763E-8874-604E-95DC-284B060532A4}" destId="{7E859055-1413-4641-983D-69DD21C4BBEF}" srcOrd="12" destOrd="0" presId="urn:microsoft.com/office/officeart/2005/8/layout/cycle1"/>
    <dgm:cxn modelId="{BDA1B64C-D767-F54B-9DCE-FDBCD4FA0E49}" type="presParOf" srcId="{A452763E-8874-604E-95DC-284B060532A4}" destId="{77C7656B-7194-1C4E-BBD6-FD12259B3327}" srcOrd="13" destOrd="0" presId="urn:microsoft.com/office/officeart/2005/8/layout/cycle1"/>
    <dgm:cxn modelId="{211B3ECC-832B-F24B-87B4-DBFAF44097FC}" type="presParOf" srcId="{A452763E-8874-604E-95DC-284B060532A4}" destId="{DCF14260-0C01-2146-B7B9-437AFDBB6130}" srcOrd="14" destOrd="0" presId="urn:microsoft.com/office/officeart/2005/8/layout/cycle1"/>
    <dgm:cxn modelId="{D391B822-B3E8-4945-9EE0-F5A37ACBD01B}" type="presParOf" srcId="{A452763E-8874-604E-95DC-284B060532A4}" destId="{8CAE0426-1DFF-2B4C-B285-7F6DFC39CAB0}" srcOrd="15" destOrd="0" presId="urn:microsoft.com/office/officeart/2005/8/layout/cycle1"/>
    <dgm:cxn modelId="{77CE20A6-D344-CC4C-B8B9-726ACAB2FEC3}" type="presParOf" srcId="{A452763E-8874-604E-95DC-284B060532A4}" destId="{AB6408C1-32BC-9A4C-BF6C-DFF9F466A712}" srcOrd="16" destOrd="0" presId="urn:microsoft.com/office/officeart/2005/8/layout/cycle1"/>
    <dgm:cxn modelId="{585DF1D7-F69B-8544-A2A4-AB00C808CFF5}" type="presParOf" srcId="{A452763E-8874-604E-95DC-284B060532A4}" destId="{CE26F8B0-CDD1-AE4E-9863-9063391C53E3}" srcOrd="17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940865-2C34-E540-B8F4-5B5481B8F75E}">
      <dsp:nvSpPr>
        <dsp:cNvPr id="0" name=""/>
        <dsp:cNvSpPr/>
      </dsp:nvSpPr>
      <dsp:spPr>
        <a:xfrm>
          <a:off x="648427" y="61272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648427" y="61272"/>
        <a:ext cx="193529" cy="193529"/>
      </dsp:txXfrm>
    </dsp:sp>
    <dsp:sp modelId="{934C93EC-4007-4542-80CF-F9C5D725D2D0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20573170"/>
            <a:gd name="adj4" fmla="val 18982995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9626CD-FAE4-394A-99A2-E2CB171F5C8C}">
      <dsp:nvSpPr>
        <dsp:cNvPr id="0" name=""/>
        <dsp:cNvSpPr/>
      </dsp:nvSpPr>
      <dsp:spPr>
        <a:xfrm>
          <a:off x="864448" y="435433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864448" y="435433"/>
        <a:ext cx="193529" cy="193529"/>
      </dsp:txXfrm>
    </dsp:sp>
    <dsp:sp modelId="{C706A535-B6D0-CF45-A865-317E40362A8F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2366715"/>
            <a:gd name="adj4" fmla="val 776540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32C34B-403D-6B43-8A7D-ECE41D8BB032}">
      <dsp:nvSpPr>
        <dsp:cNvPr id="0" name=""/>
        <dsp:cNvSpPr/>
      </dsp:nvSpPr>
      <dsp:spPr>
        <a:xfrm>
          <a:off x="648427" y="809593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648427" y="809593"/>
        <a:ext cx="193529" cy="193529"/>
      </dsp:txXfrm>
    </dsp:sp>
    <dsp:sp modelId="{89C95E3D-E56F-6142-9266-3C93460C8B8D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6111114"/>
            <a:gd name="adj4" fmla="val 4438596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FD3CAF-6867-0244-9512-C5610CC81065}">
      <dsp:nvSpPr>
        <dsp:cNvPr id="0" name=""/>
        <dsp:cNvSpPr/>
      </dsp:nvSpPr>
      <dsp:spPr>
        <a:xfrm>
          <a:off x="216384" y="809593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216384" y="809593"/>
        <a:ext cx="193529" cy="193529"/>
      </dsp:txXfrm>
    </dsp:sp>
    <dsp:sp modelId="{38349559-4D5F-F14F-83AC-16BEA504F693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9773170"/>
            <a:gd name="adj4" fmla="val 8182995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7656B-7194-1C4E-BBD6-FD12259B3327}">
      <dsp:nvSpPr>
        <dsp:cNvPr id="0" name=""/>
        <dsp:cNvSpPr/>
      </dsp:nvSpPr>
      <dsp:spPr>
        <a:xfrm>
          <a:off x="362" y="435433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362" y="435433"/>
        <a:ext cx="193529" cy="193529"/>
      </dsp:txXfrm>
    </dsp:sp>
    <dsp:sp modelId="{DCF14260-0C01-2146-B7B9-437AFDBB6130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13166715"/>
            <a:gd name="adj4" fmla="val 11576540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6408C1-32BC-9A4C-BF6C-DFF9F466A712}">
      <dsp:nvSpPr>
        <dsp:cNvPr id="0" name=""/>
        <dsp:cNvSpPr/>
      </dsp:nvSpPr>
      <dsp:spPr>
        <a:xfrm>
          <a:off x="216384" y="61272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16384" y="61272"/>
        <a:ext cx="193529" cy="193529"/>
      </dsp:txXfrm>
    </dsp:sp>
    <dsp:sp modelId="{CE26F8B0-CDD1-AE4E-9863-9063391C53E3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16911114"/>
            <a:gd name="adj4" fmla="val 15238596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940865-2C34-E540-B8F4-5B5481B8F75E}">
      <dsp:nvSpPr>
        <dsp:cNvPr id="0" name=""/>
        <dsp:cNvSpPr/>
      </dsp:nvSpPr>
      <dsp:spPr>
        <a:xfrm>
          <a:off x="648427" y="61272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648427" y="61272"/>
        <a:ext cx="193529" cy="193529"/>
      </dsp:txXfrm>
    </dsp:sp>
    <dsp:sp modelId="{934C93EC-4007-4542-80CF-F9C5D725D2D0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20573170"/>
            <a:gd name="adj4" fmla="val 18982995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9626CD-FAE4-394A-99A2-E2CB171F5C8C}">
      <dsp:nvSpPr>
        <dsp:cNvPr id="0" name=""/>
        <dsp:cNvSpPr/>
      </dsp:nvSpPr>
      <dsp:spPr>
        <a:xfrm>
          <a:off x="864448" y="435433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864448" y="435433"/>
        <a:ext cx="193529" cy="193529"/>
      </dsp:txXfrm>
    </dsp:sp>
    <dsp:sp modelId="{C706A535-B6D0-CF45-A865-317E40362A8F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2366715"/>
            <a:gd name="adj4" fmla="val 776540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32C34B-403D-6B43-8A7D-ECE41D8BB032}">
      <dsp:nvSpPr>
        <dsp:cNvPr id="0" name=""/>
        <dsp:cNvSpPr/>
      </dsp:nvSpPr>
      <dsp:spPr>
        <a:xfrm>
          <a:off x="648427" y="809593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648427" y="809593"/>
        <a:ext cx="193529" cy="193529"/>
      </dsp:txXfrm>
    </dsp:sp>
    <dsp:sp modelId="{89C95E3D-E56F-6142-9266-3C93460C8B8D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6111114"/>
            <a:gd name="adj4" fmla="val 4438596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FD3CAF-6867-0244-9512-C5610CC81065}">
      <dsp:nvSpPr>
        <dsp:cNvPr id="0" name=""/>
        <dsp:cNvSpPr/>
      </dsp:nvSpPr>
      <dsp:spPr>
        <a:xfrm>
          <a:off x="216384" y="809593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216384" y="809593"/>
        <a:ext cx="193529" cy="193529"/>
      </dsp:txXfrm>
    </dsp:sp>
    <dsp:sp modelId="{38349559-4D5F-F14F-83AC-16BEA504F693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9773170"/>
            <a:gd name="adj4" fmla="val 8182995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7656B-7194-1C4E-BBD6-FD12259B3327}">
      <dsp:nvSpPr>
        <dsp:cNvPr id="0" name=""/>
        <dsp:cNvSpPr/>
      </dsp:nvSpPr>
      <dsp:spPr>
        <a:xfrm>
          <a:off x="362" y="435433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362" y="435433"/>
        <a:ext cx="193529" cy="193529"/>
      </dsp:txXfrm>
    </dsp:sp>
    <dsp:sp modelId="{DCF14260-0C01-2146-B7B9-437AFDBB6130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13166715"/>
            <a:gd name="adj4" fmla="val 11576540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6408C1-32BC-9A4C-BF6C-DFF9F466A712}">
      <dsp:nvSpPr>
        <dsp:cNvPr id="0" name=""/>
        <dsp:cNvSpPr/>
      </dsp:nvSpPr>
      <dsp:spPr>
        <a:xfrm>
          <a:off x="216384" y="61272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16384" y="61272"/>
        <a:ext cx="193529" cy="193529"/>
      </dsp:txXfrm>
    </dsp:sp>
    <dsp:sp modelId="{CE26F8B0-CDD1-AE4E-9863-9063391C53E3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16911114"/>
            <a:gd name="adj4" fmla="val 15238596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940865-2C34-E540-B8F4-5B5481B8F75E}">
      <dsp:nvSpPr>
        <dsp:cNvPr id="0" name=""/>
        <dsp:cNvSpPr/>
      </dsp:nvSpPr>
      <dsp:spPr>
        <a:xfrm>
          <a:off x="648427" y="61272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648427" y="61272"/>
        <a:ext cx="193529" cy="193529"/>
      </dsp:txXfrm>
    </dsp:sp>
    <dsp:sp modelId="{934C93EC-4007-4542-80CF-F9C5D725D2D0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20573170"/>
            <a:gd name="adj4" fmla="val 18982995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9626CD-FAE4-394A-99A2-E2CB171F5C8C}">
      <dsp:nvSpPr>
        <dsp:cNvPr id="0" name=""/>
        <dsp:cNvSpPr/>
      </dsp:nvSpPr>
      <dsp:spPr>
        <a:xfrm>
          <a:off x="864448" y="435433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864448" y="435433"/>
        <a:ext cx="193529" cy="193529"/>
      </dsp:txXfrm>
    </dsp:sp>
    <dsp:sp modelId="{C706A535-B6D0-CF45-A865-317E40362A8F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2366715"/>
            <a:gd name="adj4" fmla="val 776540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32C34B-403D-6B43-8A7D-ECE41D8BB032}">
      <dsp:nvSpPr>
        <dsp:cNvPr id="0" name=""/>
        <dsp:cNvSpPr/>
      </dsp:nvSpPr>
      <dsp:spPr>
        <a:xfrm>
          <a:off x="648427" y="809593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648427" y="809593"/>
        <a:ext cx="193529" cy="193529"/>
      </dsp:txXfrm>
    </dsp:sp>
    <dsp:sp modelId="{89C95E3D-E56F-6142-9266-3C93460C8B8D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6111114"/>
            <a:gd name="adj4" fmla="val 4438596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FD3CAF-6867-0244-9512-C5610CC81065}">
      <dsp:nvSpPr>
        <dsp:cNvPr id="0" name=""/>
        <dsp:cNvSpPr/>
      </dsp:nvSpPr>
      <dsp:spPr>
        <a:xfrm>
          <a:off x="216384" y="809593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216384" y="809593"/>
        <a:ext cx="193529" cy="193529"/>
      </dsp:txXfrm>
    </dsp:sp>
    <dsp:sp modelId="{38349559-4D5F-F14F-83AC-16BEA504F693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9773170"/>
            <a:gd name="adj4" fmla="val 8182995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7656B-7194-1C4E-BBD6-FD12259B3327}">
      <dsp:nvSpPr>
        <dsp:cNvPr id="0" name=""/>
        <dsp:cNvSpPr/>
      </dsp:nvSpPr>
      <dsp:spPr>
        <a:xfrm>
          <a:off x="362" y="435433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362" y="435433"/>
        <a:ext cx="193529" cy="193529"/>
      </dsp:txXfrm>
    </dsp:sp>
    <dsp:sp modelId="{DCF14260-0C01-2146-B7B9-437AFDBB6130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13166715"/>
            <a:gd name="adj4" fmla="val 11576540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6408C1-32BC-9A4C-BF6C-DFF9F466A712}">
      <dsp:nvSpPr>
        <dsp:cNvPr id="0" name=""/>
        <dsp:cNvSpPr/>
      </dsp:nvSpPr>
      <dsp:spPr>
        <a:xfrm>
          <a:off x="216384" y="61272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16384" y="61272"/>
        <a:ext cx="193529" cy="193529"/>
      </dsp:txXfrm>
    </dsp:sp>
    <dsp:sp modelId="{CE26F8B0-CDD1-AE4E-9863-9063391C53E3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16911114"/>
            <a:gd name="adj4" fmla="val 15238596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BB2777-1482-C344-B933-FD5F068DD379}" type="datetimeFigureOut">
              <a:rPr lang="en-US" smtClean="0"/>
              <a:t>8/15/20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AA38ED-6E11-A042-BD50-887A2F32D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982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4C615-883D-FF4C-B9E3-F6A18FF386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02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42522-F24A-B14B-BB2C-B26443761E5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937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42522-F24A-B14B-BB2C-B26443761E5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326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A38ED-6E11-A042-BD50-887A2F32D71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233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WHAT </a:t>
            </a:r>
            <a:r>
              <a:rPr lang="en-US" dirty="0" err="1">
                <a:solidFill>
                  <a:srgbClr val="FFC000"/>
                </a:solidFill>
              </a:rPr>
              <a:t>kIND</a:t>
            </a:r>
            <a:r>
              <a:rPr lang="en-US" dirty="0">
                <a:solidFill>
                  <a:srgbClr val="FFC000"/>
                </a:solidFill>
              </a:rPr>
              <a:t> OF Proton PUMP MORE DETAILS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A38ED-6E11-A042-BD50-887A2F32D71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300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A38ED-6E11-A042-BD50-887A2F32D71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69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EBF57-EB38-984C-AB47-23B96DC7D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0B03EE-CABD-6F42-86E0-BF5C44BD7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72AFC-6042-4E42-801E-5D7566453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8/15/20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4E5E7-53BF-8640-866B-FF8737029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82AB9-2FB5-E549-AD98-499CBED77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40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F4E8-2D6F-544A-87C9-076E06EE8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03D9BD-2FBF-9E4C-87FA-490C1C459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3EF27-E058-5C43-8366-FA49BC02F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8/15/20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F6D66-62BC-E848-9983-6392C04BB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90DDB-D869-FC4F-AC43-FCFE51C5E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0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1CEBDA-7C14-AB45-BBA2-43D8CDDDD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0B52B2-D85D-204E-9726-25014371D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88EC7-C1FD-B440-B051-099586DD3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8/15/20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52982-378D-9C43-A246-55317CAA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D38EC-7E9C-5244-9BA6-DBF3DFB07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51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A4D1D-1C1B-2042-9800-2AD089CE5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6F580-2CD6-5C46-925C-CE997517A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7D26D-DBAB-5F47-9B85-B97EEBE7E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8/15/20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9E566-34CC-BC4A-A863-089BA8269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614A8-1E60-E447-8F75-B4FEFBBC2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86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70BB4-337D-7146-AF52-B89DFE941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D44DB-45EC-CE48-8DBE-B73A8630A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67740-C78E-9B45-854A-4E77FCEB9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8/15/20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84548-D33B-844A-B6B3-3F5FFF282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81B33-102E-484C-9D81-DD0B652FE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11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7522E-F00B-A94D-B7AD-FB6FC9F7C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80D7A-8422-764C-95F0-79FEFA2F5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572610-78BA-D547-B18E-27BDB7DD1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896B0-6B57-5C42-B547-1AC3E30C6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8/15/20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4F19D5-4EA3-3640-A667-02D5489EF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A30E91-EE8F-7642-842F-E518CBEA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785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9675D-B4EC-6749-94FD-9AE5F2732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D44B7-3199-5D40-802E-E289881BB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1EDB40-F7C4-5F4F-956E-2C0B41D59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C394-8ABC-0B47-B3E2-018AF8ED29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054559-6E0B-AD4B-8FBE-3D2CF535F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DB93AE-C674-B844-A475-52DF0C5FC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8/15/20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BE7556-89F7-C848-BA3B-935E72A6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9F7572-6AD7-674F-93C3-B0DFD6817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4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6579C-450A-4B4C-B5B6-EFEE28E8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AB000B-D801-3A4D-A560-B8755CDB8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8/15/20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151397-388E-824A-854A-8C04AE37A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F81638-DC36-1948-B37D-827B05F9B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76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CDF714-C359-8746-92AF-6088137AF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8/15/20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29542C-D9A3-054F-BD1C-AC1CF866C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80EDA-66F6-BC4C-AA16-37A2416A0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66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4E329-E854-8F41-A6BC-166CC30F4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AE7EB-1AE5-AD4E-AC60-081E27D36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462B37-D69C-D840-86CA-66EBB309B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3169E-675E-0F43-A1E2-53C4CC83D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8/15/20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1FD40-8608-A24F-A5D7-F569B1182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73094-9125-9541-A202-F453AEED3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7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E27FB-F6B9-1043-B1BD-712E809BA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E6798F-783B-F74C-B0F3-01D3899B4F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81EF0-4349-7143-8688-8BABC161C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3D730-6110-3A43-BDC5-B10C6CE27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8/15/20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CE5D3-482D-7C40-AF02-7A5CE561F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1A806-FD9D-8844-9B30-599207BDD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40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FEBB46-82D1-4F4C-9321-D38E9EC97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C19A1-AA52-6044-B895-2B44019D7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F0939-B627-A744-BD0A-68E2C4B01A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400CD-7287-EA41-97B8-6C373A830532}" type="datetimeFigureOut">
              <a:rPr lang="en-US" smtClean="0"/>
              <a:t>8/15/20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A83F8-ED88-714E-8185-A06365D9E9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3A237-08A5-4E48-9C0C-574F6BABA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44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venir Book" panose="02000503020000020003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1.png"/><Relationship Id="rId4" Type="http://schemas.openxmlformats.org/officeDocument/2006/relationships/image" Target="../media/image4.png"/><Relationship Id="rId9" Type="http://schemas.microsoft.com/office/2007/relationships/diagramDrawing" Target="../diagrams/drawin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image" Target="../media/image2.png"/><Relationship Id="rId7" Type="http://schemas.openxmlformats.org/officeDocument/2006/relationships/diagramData" Target="../diagrams/data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microsoft.com/office/2007/relationships/diagramDrawing" Target="../diagrams/drawing2.xml"/><Relationship Id="rId5" Type="http://schemas.openxmlformats.org/officeDocument/2006/relationships/image" Target="../media/image9.png"/><Relationship Id="rId10" Type="http://schemas.openxmlformats.org/officeDocument/2006/relationships/diagramColors" Target="../diagrams/colors2.xml"/><Relationship Id="rId4" Type="http://schemas.openxmlformats.org/officeDocument/2006/relationships/image" Target="../media/image8.png"/><Relationship Id="rId9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B9D11-84B9-1540-A321-43AA74CAD1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Research Updates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2AF63C-6801-A142-8154-BFC671D7A6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Ankita Roychoudhury</a:t>
            </a:r>
          </a:p>
          <a:p>
            <a:r>
              <a:rPr lang="en-US" dirty="0"/>
              <a:t>8.17.2020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362AB4CD-A371-3A47-B541-413DDF2320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" b="862"/>
          <a:stretch/>
        </p:blipFill>
        <p:spPr>
          <a:xfrm>
            <a:off x="11044383" y="6526184"/>
            <a:ext cx="1074881" cy="25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212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BB13D-F318-2D45-8903-9A64BE87D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27" y="2868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ATP synthase simulations show that proton pump can extend ATP lifetime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5F56DD81-1A49-944A-AD76-D34880058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ED74B9-F061-784D-9B1A-5CC2E34A248C}"/>
              </a:ext>
            </a:extLst>
          </p:cNvPr>
          <p:cNvSpPr txBox="1"/>
          <p:nvPr/>
        </p:nvSpPr>
        <p:spPr>
          <a:xfrm>
            <a:off x="8963152" y="6596390"/>
            <a:ext cx="22220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Ankita Roychoudhury 8.17.2020</a:t>
            </a:r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0C239E11-A296-F141-B74D-BDEBDE444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535" y="1600200"/>
            <a:ext cx="4702629" cy="3657600"/>
          </a:xfrm>
          <a:prstGeom prst="rect">
            <a:avLst/>
          </a:prstGeom>
        </p:spPr>
      </p:pic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B57ABA35-8C75-814F-ADE5-BCDF8B391B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0145" y="1600200"/>
            <a:ext cx="4702629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895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E8054-14EE-4249-ABDC-4BF90931D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51" y="157386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ATP Synthase Model in Different Temperatures</a:t>
            </a:r>
          </a:p>
        </p:txBody>
      </p:sp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10A7E1A4-52AB-CE48-B389-EBDF43FDCE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0855" y="1523743"/>
            <a:ext cx="4814375" cy="3744514"/>
          </a:xfrm>
        </p:spPr>
      </p:pic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1F180694-CA3A-5E46-A5B0-61484D753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83125C-F600-7A49-B52F-EB67A9138FED}"/>
              </a:ext>
            </a:extLst>
          </p:cNvPr>
          <p:cNvSpPr txBox="1"/>
          <p:nvPr/>
        </p:nvSpPr>
        <p:spPr>
          <a:xfrm>
            <a:off x="8963152" y="6596390"/>
            <a:ext cx="22220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Ankita Roychoudhury 8.17.2020</a:t>
            </a:r>
          </a:p>
        </p:txBody>
      </p:sp>
      <p:pic>
        <p:nvPicPr>
          <p:cNvPr id="30" name="Picture 29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D6A72E0A-1C71-B548-A11C-723AC0FD08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0341" y="2284642"/>
            <a:ext cx="2240362" cy="228871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7CC6667-8E46-454E-92EB-3C3E3CFE42B4}"/>
              </a:ext>
            </a:extLst>
          </p:cNvPr>
          <p:cNvSpPr txBox="1"/>
          <p:nvPr/>
        </p:nvSpPr>
        <p:spPr>
          <a:xfrm>
            <a:off x="0" y="6596390"/>
            <a:ext cx="6175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Temperature rate equation courtesy of </a:t>
            </a:r>
            <a:r>
              <a:rPr lang="en-US" sz="1400" dirty="0" err="1">
                <a:latin typeface="Avenir Book" panose="02000503020000020003" pitchFamily="2" charset="0"/>
              </a:rPr>
              <a:t>Ayush</a:t>
            </a:r>
            <a:r>
              <a:rPr lang="en-US" sz="1400" dirty="0">
                <a:latin typeface="Avenir Book" panose="02000503020000020003" pitchFamily="2" charset="0"/>
              </a:rPr>
              <a:t> Venkatesh </a:t>
            </a:r>
            <a:r>
              <a:rPr lang="en-US" sz="1400" dirty="0" err="1">
                <a:latin typeface="Avenir Book" panose="02000503020000020003" pitchFamily="2" charset="0"/>
              </a:rPr>
              <a:t>Bindlish</a:t>
            </a:r>
            <a:r>
              <a:rPr lang="en-US" sz="1400" dirty="0">
                <a:latin typeface="Avenir Book" panose="02000503020000020003" pitchFamily="2" charset="0"/>
              </a:rPr>
              <a:t> (IIT Delhi) </a:t>
            </a:r>
          </a:p>
        </p:txBody>
      </p:sp>
    </p:spTree>
    <p:extLst>
      <p:ext uri="{BB962C8B-B14F-4D97-AF65-F5344CB8AC3E}">
        <p14:creationId xmlns:p14="http://schemas.microsoft.com/office/powerpoint/2010/main" val="1257779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F4BA4-7225-F24B-A030-318746A7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51" y="67836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ATP Synthase Model speeds up ssDNA export and causes more bound VirE2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AF88F714-150F-9B4B-AE2A-7CE2365EF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04A006-464B-5147-BD6E-A57B37B24840}"/>
              </a:ext>
            </a:extLst>
          </p:cNvPr>
          <p:cNvSpPr txBox="1"/>
          <p:nvPr/>
        </p:nvSpPr>
        <p:spPr>
          <a:xfrm>
            <a:off x="8963152" y="6596390"/>
            <a:ext cx="22220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Ankita Roychoudhury 8.17.2020</a:t>
            </a:r>
          </a:p>
        </p:txBody>
      </p:sp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D9234790-41F3-0145-A411-73E834999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34704"/>
            <a:ext cx="4702629" cy="3657600"/>
          </a:xfrm>
          <a:prstGeom prst="rect">
            <a:avLst/>
          </a:prstGeom>
        </p:spPr>
      </p:pic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76A72BC9-5E6C-B044-9E38-114158ACA1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040" y="1834704"/>
            <a:ext cx="4702629" cy="36576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FEB0ACE-6BCF-4348-9C9D-F70420388B6C}"/>
              </a:ext>
            </a:extLst>
          </p:cNvPr>
          <p:cNvSpPr txBox="1"/>
          <p:nvPr/>
        </p:nvSpPr>
        <p:spPr>
          <a:xfrm>
            <a:off x="0" y="6596390"/>
            <a:ext cx="4655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Export model courtesy of </a:t>
            </a:r>
            <a:r>
              <a:rPr lang="en-US" sz="1400" dirty="0" err="1">
                <a:latin typeface="Avenir Book" panose="02000503020000020003" pitchFamily="2" charset="0"/>
              </a:rPr>
              <a:t>Agrima</a:t>
            </a:r>
            <a:r>
              <a:rPr lang="en-US" sz="1400" dirty="0">
                <a:latin typeface="Avenir Book" panose="02000503020000020003" pitchFamily="2" charset="0"/>
              </a:rPr>
              <a:t> </a:t>
            </a:r>
            <a:r>
              <a:rPr lang="en-US" sz="1400" dirty="0" err="1">
                <a:latin typeface="Avenir Book" panose="02000503020000020003" pitchFamily="2" charset="0"/>
              </a:rPr>
              <a:t>Deedwania</a:t>
            </a:r>
            <a:r>
              <a:rPr lang="en-US" sz="1400" dirty="0">
                <a:latin typeface="Avenir Book" panose="02000503020000020003" pitchFamily="2" charset="0"/>
              </a:rPr>
              <a:t> (IIT Delhi) </a:t>
            </a:r>
          </a:p>
        </p:txBody>
      </p:sp>
    </p:spTree>
    <p:extLst>
      <p:ext uri="{BB962C8B-B14F-4D97-AF65-F5344CB8AC3E}">
        <p14:creationId xmlns:p14="http://schemas.microsoft.com/office/powerpoint/2010/main" val="1162982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82EDD-A20D-6343-A05B-2FACB4C22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732" y="0"/>
            <a:ext cx="6708317" cy="1325563"/>
          </a:xfrm>
        </p:spPr>
        <p:txBody>
          <a:bodyPr>
            <a:normAutofit/>
          </a:bodyPr>
          <a:lstStyle/>
          <a:p>
            <a:r>
              <a:rPr lang="en-US" sz="3200" dirty="0"/>
              <a:t>ATP Rheostat Parameter Sensitivity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B1137-E3E6-764B-B4B2-A8F234344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8656" y="243745"/>
            <a:ext cx="2580249" cy="805033"/>
          </a:xfrm>
        </p:spPr>
        <p:txBody>
          <a:bodyPr>
            <a:normAutofit fontScale="92500" lnSpcReduction="20000"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Include parameter sensitivity of reduced model here, what are those parameters?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A9EB912-C633-1440-A5F8-ED753E1F9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8275" y="3163970"/>
            <a:ext cx="1933833" cy="13863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3E0A66-C136-C142-BD42-5097F5504AA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55905" y="1429274"/>
            <a:ext cx="3255645" cy="2496185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1017A1AB-DCA1-8C46-A9EA-54E429248DEF}"/>
              </a:ext>
            </a:extLst>
          </p:cNvPr>
          <p:cNvGrpSpPr/>
          <p:nvPr/>
        </p:nvGrpSpPr>
        <p:grpSpPr>
          <a:xfrm>
            <a:off x="7868062" y="2831184"/>
            <a:ext cx="2833325" cy="597816"/>
            <a:chOff x="468376" y="2553214"/>
            <a:chExt cx="2833527" cy="56683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7D55FDB-203C-284F-85BF-69FAFBBD4322}"/>
                </a:ext>
              </a:extLst>
            </p:cNvPr>
            <p:cNvSpPr/>
            <p:nvPr/>
          </p:nvSpPr>
          <p:spPr>
            <a:xfrm>
              <a:off x="1900936" y="2553214"/>
              <a:ext cx="38511" cy="17059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900" i="1">
                  <a:solidFill>
                    <a:srgbClr val="44546A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US" sz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5D1ADAE-038B-D144-B3F3-4BB1BC88FFB4}"/>
                </a:ext>
              </a:extLst>
            </p:cNvPr>
            <p:cNvSpPr/>
            <p:nvPr/>
          </p:nvSpPr>
          <p:spPr>
            <a:xfrm>
              <a:off x="2452624" y="2684278"/>
              <a:ext cx="38511" cy="17059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900" i="1">
                  <a:solidFill>
                    <a:srgbClr val="44546A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US" sz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31BBA54-BFC2-7549-99D4-A761EA7DE456}"/>
                </a:ext>
              </a:extLst>
            </p:cNvPr>
            <p:cNvSpPr/>
            <p:nvPr/>
          </p:nvSpPr>
          <p:spPr>
            <a:xfrm>
              <a:off x="2714752" y="2684278"/>
              <a:ext cx="38511" cy="17059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900" i="1">
                  <a:solidFill>
                    <a:srgbClr val="44546A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US" sz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6157CEA-4A04-EB48-A5AE-901F1A558DE5}"/>
                </a:ext>
              </a:extLst>
            </p:cNvPr>
            <p:cNvSpPr/>
            <p:nvPr/>
          </p:nvSpPr>
          <p:spPr>
            <a:xfrm>
              <a:off x="2934208" y="2684278"/>
              <a:ext cx="38511" cy="17059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900" i="1">
                  <a:solidFill>
                    <a:srgbClr val="44546A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US" sz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A37EEB4-FAFB-144D-A5BA-5C3262388A77}"/>
                </a:ext>
              </a:extLst>
            </p:cNvPr>
            <p:cNvSpPr/>
            <p:nvPr/>
          </p:nvSpPr>
          <p:spPr>
            <a:xfrm>
              <a:off x="1312672" y="2818389"/>
              <a:ext cx="38511" cy="17059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900" i="1">
                  <a:solidFill>
                    <a:srgbClr val="44546A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US" sz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F058F4D-3EE5-2F47-8AD0-86CC6722A9B7}"/>
                </a:ext>
              </a:extLst>
            </p:cNvPr>
            <p:cNvSpPr/>
            <p:nvPr/>
          </p:nvSpPr>
          <p:spPr>
            <a:xfrm>
              <a:off x="3263392" y="2818389"/>
              <a:ext cx="38511" cy="17059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900" i="1">
                  <a:solidFill>
                    <a:srgbClr val="44546A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US" sz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28FE69D-4BB9-FD49-9571-FC01BF22C36E}"/>
                </a:ext>
              </a:extLst>
            </p:cNvPr>
            <p:cNvSpPr/>
            <p:nvPr/>
          </p:nvSpPr>
          <p:spPr>
            <a:xfrm>
              <a:off x="468376" y="2949454"/>
              <a:ext cx="38511" cy="17059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900" i="1">
                  <a:solidFill>
                    <a:srgbClr val="44546A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US" sz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C45D260-D0C6-E64F-A3C1-840D05A59CD5}"/>
                </a:ext>
              </a:extLst>
            </p:cNvPr>
            <p:cNvSpPr/>
            <p:nvPr/>
          </p:nvSpPr>
          <p:spPr>
            <a:xfrm>
              <a:off x="889000" y="2949454"/>
              <a:ext cx="38511" cy="17059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900" i="1">
                  <a:solidFill>
                    <a:srgbClr val="44546A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US" sz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pic>
        <p:nvPicPr>
          <p:cNvPr id="37" name="Picture 3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C5B38EA-74F7-8D4A-B5B5-074CDDA63F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6611" y="1843099"/>
            <a:ext cx="4997107" cy="3770823"/>
          </a:xfrm>
          <a:prstGeom prst="rect">
            <a:avLst/>
          </a:prstGeom>
        </p:spPr>
      </p:pic>
      <p:pic>
        <p:nvPicPr>
          <p:cNvPr id="38" name="Picture 37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3A909E-3DA9-864F-B7E8-9E241740A9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28275" y="4625727"/>
            <a:ext cx="2031634" cy="145641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1530A55-A879-EB4F-A776-9573132F573C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855905" y="4085841"/>
            <a:ext cx="3263668" cy="253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719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2F542-6350-B442-950C-D683D80BA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7246D-6BBD-574E-B142-F520B520F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 reverse ATP Synthase direction in model</a:t>
            </a:r>
          </a:p>
          <a:p>
            <a:r>
              <a:rPr lang="en-US" dirty="0"/>
              <a:t>Identify issue with protein concentration for combined model</a:t>
            </a:r>
          </a:p>
          <a:p>
            <a:endParaRPr lang="en-US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21E12492-42C9-F441-A4FF-A0B5C1255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F5D955-71CF-FE45-80D4-7734AE812D24}"/>
              </a:ext>
            </a:extLst>
          </p:cNvPr>
          <p:cNvSpPr txBox="1"/>
          <p:nvPr/>
        </p:nvSpPr>
        <p:spPr>
          <a:xfrm>
            <a:off x="8963152" y="6596390"/>
            <a:ext cx="22220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Ankita Roychoudhury 8.17.2020</a:t>
            </a:r>
          </a:p>
        </p:txBody>
      </p:sp>
    </p:spTree>
    <p:extLst>
      <p:ext uri="{BB962C8B-B14F-4D97-AF65-F5344CB8AC3E}">
        <p14:creationId xmlns:p14="http://schemas.microsoft.com/office/powerpoint/2010/main" val="3927317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D77DB-5B9A-804D-B0FC-46A708565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Senior Thesis Discussion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413EA1B-B067-0C4B-AD23-56EC88AFF6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8891428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63109321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9385855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7028022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77855508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931016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techniques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977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ATP Synthase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937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ATP Rheostat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007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Integrase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864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846475"/>
                  </a:ext>
                </a:extLst>
              </a:tr>
            </a:tbl>
          </a:graphicData>
        </a:graphic>
      </p:graphicFrame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3AD3D2F3-BFCF-3944-9012-0C6B209AB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AF2F7B-359F-B849-975C-C1F20BBCAAEB}"/>
              </a:ext>
            </a:extLst>
          </p:cNvPr>
          <p:cNvSpPr txBox="1"/>
          <p:nvPr/>
        </p:nvSpPr>
        <p:spPr>
          <a:xfrm>
            <a:off x="8963152" y="6596390"/>
            <a:ext cx="22220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Ankita Roychoudhury 8.17.2020</a:t>
            </a:r>
          </a:p>
        </p:txBody>
      </p:sp>
    </p:spTree>
    <p:extLst>
      <p:ext uri="{BB962C8B-B14F-4D97-AF65-F5344CB8AC3E}">
        <p14:creationId xmlns:p14="http://schemas.microsoft.com/office/powerpoint/2010/main" val="1322512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548-ACBE-9D41-AA5A-3E27DFE14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0183D-7545-8748-B514-34922DFAE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 to lab plan</a:t>
            </a:r>
          </a:p>
          <a:p>
            <a:endParaRPr lang="en-US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2E5EAA64-A691-3E49-957A-AFD9E190E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AF9CF4-DB79-3341-A4B4-8E885E008F25}"/>
              </a:ext>
            </a:extLst>
          </p:cNvPr>
          <p:cNvSpPr txBox="1"/>
          <p:nvPr/>
        </p:nvSpPr>
        <p:spPr>
          <a:xfrm>
            <a:off x="8963152" y="6596390"/>
            <a:ext cx="22220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Ankita Roychoudhury 8.17.2020</a:t>
            </a:r>
          </a:p>
        </p:txBody>
      </p:sp>
    </p:spTree>
    <p:extLst>
      <p:ext uri="{BB962C8B-B14F-4D97-AF65-F5344CB8AC3E}">
        <p14:creationId xmlns:p14="http://schemas.microsoft.com/office/powerpoint/2010/main" val="3151142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166007-BDDB-294E-8B02-E6F003FEC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talk about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8C1650D-F933-BC4A-8898-49464EE61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Senior thesis project</a:t>
            </a:r>
          </a:p>
          <a:p>
            <a:r>
              <a:rPr lang="en-US" dirty="0"/>
              <a:t>Current progress on the presentations and what I’m working on</a:t>
            </a:r>
          </a:p>
          <a:p>
            <a:r>
              <a:rPr lang="en-US" dirty="0"/>
              <a:t>Get a preprint in the works and ask about what he thinks I should include / not include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377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7E34B-6EF3-AD41-AB46-7E1AFB05F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727F6-3EB8-A841-949F-B54E0EA82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ATP Synthase Model Progress</a:t>
            </a:r>
          </a:p>
          <a:p>
            <a:r>
              <a:rPr lang="en-US" dirty="0"/>
              <a:t>ATP Rheostat Model Progress</a:t>
            </a:r>
          </a:p>
          <a:p>
            <a:r>
              <a:rPr lang="en-US" dirty="0"/>
              <a:t>Senior Thesis Project Discussion </a:t>
            </a:r>
          </a:p>
          <a:p>
            <a:r>
              <a:rPr lang="en-US" dirty="0"/>
              <a:t>Misc.</a:t>
            </a:r>
          </a:p>
          <a:p>
            <a:endParaRPr lang="en-US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948A0521-042E-504A-8F68-D931196AB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A7CD17-AAEB-874E-A9CC-85BD846DC833}"/>
              </a:ext>
            </a:extLst>
          </p:cNvPr>
          <p:cNvSpPr txBox="1"/>
          <p:nvPr/>
        </p:nvSpPr>
        <p:spPr>
          <a:xfrm>
            <a:off x="8963152" y="6596390"/>
            <a:ext cx="22220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Ankita Roychoudhury 8.17.2020</a:t>
            </a:r>
          </a:p>
        </p:txBody>
      </p:sp>
    </p:spTree>
    <p:extLst>
      <p:ext uri="{BB962C8B-B14F-4D97-AF65-F5344CB8AC3E}">
        <p14:creationId xmlns:p14="http://schemas.microsoft.com/office/powerpoint/2010/main" val="2223868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39E81-C1D2-A74A-B095-1D3CF78DD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084" y="292037"/>
            <a:ext cx="3444293" cy="881784"/>
          </a:xfrm>
        </p:spPr>
        <p:txBody>
          <a:bodyPr>
            <a:noAutofit/>
          </a:bodyPr>
          <a:lstStyle/>
          <a:p>
            <a:r>
              <a:rPr lang="en-US" sz="2400" b="1" dirty="0"/>
              <a:t>Goal</a:t>
            </a:r>
            <a:r>
              <a:rPr lang="en-US" sz="2400" dirty="0"/>
              <a:t>: ATP Life Extension in Synthetic Cells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758C4B6-413B-6848-8E4F-E7699DA003E3}"/>
              </a:ext>
            </a:extLst>
          </p:cNvPr>
          <p:cNvGrpSpPr/>
          <p:nvPr/>
        </p:nvGrpSpPr>
        <p:grpSpPr>
          <a:xfrm>
            <a:off x="62445" y="2264264"/>
            <a:ext cx="3627313" cy="2312694"/>
            <a:chOff x="2673543" y="2305946"/>
            <a:chExt cx="6358945" cy="3897417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0EE84680-DA8D-BD45-80A8-94D8AE7B67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3543" y="2305946"/>
              <a:ext cx="6358945" cy="38974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9E9F93C-F176-C040-A502-EB00509D4597}"/>
                </a:ext>
              </a:extLst>
            </p:cNvPr>
            <p:cNvSpPr txBox="1"/>
            <p:nvPr/>
          </p:nvSpPr>
          <p:spPr>
            <a:xfrm>
              <a:off x="4260188" y="3851123"/>
              <a:ext cx="1447102" cy="466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venir Book" panose="02000503020000020003" pitchFamily="2" charset="0"/>
                </a:rPr>
                <a:t>TX/TL</a:t>
              </a:r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12D5DA37-0E1D-4D45-8C92-3D2AA3112510}"/>
              </a:ext>
            </a:extLst>
          </p:cNvPr>
          <p:cNvSpPr txBox="1">
            <a:spLocks/>
          </p:cNvSpPr>
          <p:nvPr/>
        </p:nvSpPr>
        <p:spPr>
          <a:xfrm>
            <a:off x="4243539" y="146176"/>
            <a:ext cx="3854380" cy="982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sz="2400" dirty="0"/>
              <a:t>Proposal 1: Regeneration by Rheostat Machinery</a:t>
            </a:r>
          </a:p>
        </p:txBody>
      </p:sp>
      <p:pic>
        <p:nvPicPr>
          <p:cNvPr id="9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6466F7DC-E0F1-0E45-A5C5-E16FBB464D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658325" y="1274777"/>
            <a:ext cx="2297020" cy="528619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D7DDF09-E5E1-FD4A-A3E0-40BA3C7D5C6A}"/>
              </a:ext>
            </a:extLst>
          </p:cNvPr>
          <p:cNvSpPr txBox="1"/>
          <p:nvPr/>
        </p:nvSpPr>
        <p:spPr>
          <a:xfrm>
            <a:off x="4352940" y="6600693"/>
            <a:ext cx="33890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Opgenorth et al., </a:t>
            </a:r>
            <a:r>
              <a:rPr lang="en-US" sz="1100" i="1" dirty="0">
                <a:latin typeface="Avenir Book" panose="02000503020000020003" pitchFamily="2" charset="0"/>
              </a:rPr>
              <a:t>Nature Chemical Biology</a:t>
            </a:r>
            <a:r>
              <a:rPr lang="en-US" sz="1100" dirty="0">
                <a:latin typeface="Avenir Book" panose="02000503020000020003" pitchFamily="2" charset="0"/>
              </a:rPr>
              <a:t>, 2017 </a:t>
            </a:r>
            <a:endParaRPr lang="en-US" sz="1100" i="1" dirty="0">
              <a:latin typeface="Avenir Book" panose="02000503020000020003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06B6780-5638-DE41-9832-90B3EABC07F7}"/>
              </a:ext>
            </a:extLst>
          </p:cNvPr>
          <p:cNvCxnSpPr/>
          <p:nvPr/>
        </p:nvCxnSpPr>
        <p:spPr>
          <a:xfrm>
            <a:off x="3878157" y="0"/>
            <a:ext cx="0" cy="68580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5AA1341-7F69-4045-BB72-C193CC75426F}"/>
              </a:ext>
            </a:extLst>
          </p:cNvPr>
          <p:cNvCxnSpPr/>
          <p:nvPr/>
        </p:nvCxnSpPr>
        <p:spPr>
          <a:xfrm>
            <a:off x="7962484" y="0"/>
            <a:ext cx="0" cy="68580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D158DBD9-2C90-7844-A92A-7C2AE8046B1A}"/>
              </a:ext>
            </a:extLst>
          </p:cNvPr>
          <p:cNvSpPr txBox="1">
            <a:spLocks/>
          </p:cNvSpPr>
          <p:nvPr/>
        </p:nvSpPr>
        <p:spPr>
          <a:xfrm>
            <a:off x="8192431" y="146175"/>
            <a:ext cx="3854380" cy="982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sz="2400" dirty="0"/>
              <a:t>Proposal 2: Regeneration by ATP Synthase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728887F-51E0-0542-84F9-A9D89129E5FC}"/>
              </a:ext>
            </a:extLst>
          </p:cNvPr>
          <p:cNvGrpSpPr/>
          <p:nvPr/>
        </p:nvGrpSpPr>
        <p:grpSpPr>
          <a:xfrm>
            <a:off x="8409931" y="1678856"/>
            <a:ext cx="3273647" cy="3281603"/>
            <a:chOff x="7276937" y="1782646"/>
            <a:chExt cx="3790856" cy="363948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4A4ECD3-2CF9-9E4F-8B32-8E82DF91C0D0}"/>
                </a:ext>
              </a:extLst>
            </p:cNvPr>
            <p:cNvSpPr/>
            <p:nvPr/>
          </p:nvSpPr>
          <p:spPr>
            <a:xfrm>
              <a:off x="7276937" y="2310630"/>
              <a:ext cx="3429000" cy="31115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B06AD50-7EA7-4646-9049-95272EB47BD9}"/>
                </a:ext>
              </a:extLst>
            </p:cNvPr>
            <p:cNvSpPr/>
            <p:nvPr/>
          </p:nvSpPr>
          <p:spPr>
            <a:xfrm>
              <a:off x="9493709" y="2301636"/>
              <a:ext cx="781664" cy="752168"/>
            </a:xfrm>
            <a:custGeom>
              <a:avLst/>
              <a:gdLst>
                <a:gd name="connsiteX0" fmla="*/ 678425 w 781664"/>
                <a:gd name="connsiteY0" fmla="*/ 0 h 752168"/>
                <a:gd name="connsiteX1" fmla="*/ 294967 w 781664"/>
                <a:gd name="connsiteY1" fmla="*/ 442451 h 752168"/>
                <a:gd name="connsiteX2" fmla="*/ 0 w 781664"/>
                <a:gd name="connsiteY2" fmla="*/ 427703 h 752168"/>
                <a:gd name="connsiteX3" fmla="*/ 398206 w 781664"/>
                <a:gd name="connsiteY3" fmla="*/ 752168 h 752168"/>
                <a:gd name="connsiteX4" fmla="*/ 398206 w 781664"/>
                <a:gd name="connsiteY4" fmla="*/ 545690 h 752168"/>
                <a:gd name="connsiteX5" fmla="*/ 781664 w 781664"/>
                <a:gd name="connsiteY5" fmla="*/ 103239 h 752168"/>
                <a:gd name="connsiteX6" fmla="*/ 678425 w 781664"/>
                <a:gd name="connsiteY6" fmla="*/ 0 h 752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1664" h="752168">
                  <a:moveTo>
                    <a:pt x="678425" y="0"/>
                  </a:moveTo>
                  <a:lnTo>
                    <a:pt x="294967" y="442451"/>
                  </a:lnTo>
                  <a:lnTo>
                    <a:pt x="0" y="427703"/>
                  </a:lnTo>
                  <a:lnTo>
                    <a:pt x="398206" y="752168"/>
                  </a:lnTo>
                  <a:lnTo>
                    <a:pt x="398206" y="545690"/>
                  </a:lnTo>
                  <a:lnTo>
                    <a:pt x="781664" y="103239"/>
                  </a:lnTo>
                  <a:lnTo>
                    <a:pt x="678425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AEA6978-A70D-A24E-A4EC-405C4CE6715C}"/>
                </a:ext>
              </a:extLst>
            </p:cNvPr>
            <p:cNvSpPr txBox="1"/>
            <p:nvPr/>
          </p:nvSpPr>
          <p:spPr>
            <a:xfrm>
              <a:off x="8399594" y="2816566"/>
              <a:ext cx="1193800" cy="307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venir Book" panose="02000503020000020003" pitchFamily="2" charset="0"/>
                </a:rPr>
                <a:t>ADP + Pi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B93DB65-EB63-C64E-ABC8-287553E997B0}"/>
                </a:ext>
              </a:extLst>
            </p:cNvPr>
            <p:cNvSpPr txBox="1"/>
            <p:nvPr/>
          </p:nvSpPr>
          <p:spPr>
            <a:xfrm>
              <a:off x="9332515" y="3436753"/>
              <a:ext cx="1186746" cy="307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venir Book" panose="02000503020000020003" pitchFamily="2" charset="0"/>
                </a:rPr>
                <a:t>ATP + H</a:t>
              </a:r>
              <a:r>
                <a:rPr lang="en-US" sz="1200" baseline="-25000" dirty="0">
                  <a:latin typeface="Avenir Book" panose="02000503020000020003" pitchFamily="2" charset="0"/>
                </a:rPr>
                <a:t>2</a:t>
              </a:r>
              <a:r>
                <a:rPr lang="en-US" sz="1200" dirty="0">
                  <a:latin typeface="Avenir Book" panose="02000503020000020003" pitchFamily="2" charset="0"/>
                </a:rPr>
                <a:t>0</a:t>
              </a:r>
            </a:p>
          </p:txBody>
        </p: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559BBF82-01A1-2041-BFC3-D3347E00082D}"/>
                </a:ext>
              </a:extLst>
            </p:cNvPr>
            <p:cNvCxnSpPr>
              <a:cxnSpLocks/>
              <a:endCxn id="22" idx="0"/>
            </p:cNvCxnSpPr>
            <p:nvPr/>
          </p:nvCxnSpPr>
          <p:spPr>
            <a:xfrm>
              <a:off x="9332515" y="2985843"/>
              <a:ext cx="593373" cy="450910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0BF32D1-3723-E445-A880-856AB94833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49822" y="2029242"/>
              <a:ext cx="1269439" cy="13920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78140EA-46C1-EE44-B006-B294D906B91C}"/>
                </a:ext>
              </a:extLst>
            </p:cNvPr>
            <p:cNvSpPr txBox="1"/>
            <p:nvPr/>
          </p:nvSpPr>
          <p:spPr>
            <a:xfrm>
              <a:off x="10519261" y="1782646"/>
              <a:ext cx="548532" cy="346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Book" panose="02000503020000020003" pitchFamily="2" charset="0"/>
                </a:rPr>
                <a:t>H</a:t>
              </a:r>
              <a:r>
                <a:rPr lang="en-US" sz="1600" baseline="30000" dirty="0">
                  <a:latin typeface="Avenir Book" panose="02000503020000020003" pitchFamily="2" charset="0"/>
                </a:rPr>
                <a:t>+</a:t>
              </a:r>
              <a:endParaRPr lang="en-US" sz="1600" dirty="0">
                <a:latin typeface="Avenir Book" panose="02000503020000020003" pitchFamily="2" charset="0"/>
              </a:endParaRPr>
            </a:p>
          </p:txBody>
        </p:sp>
        <p:graphicFrame>
          <p:nvGraphicFramePr>
            <p:cNvPr id="26" name="Diagram 25">
              <a:extLst>
                <a:ext uri="{FF2B5EF4-FFF2-40B4-BE49-F238E27FC236}">
                  <a16:creationId xmlns:a16="http://schemas.microsoft.com/office/drawing/2014/main" id="{7F5502FE-363C-9C43-9304-89A3A5BAF41D}"/>
                </a:ext>
              </a:extLst>
            </p:cNvPr>
            <p:cNvGraphicFramePr/>
            <p:nvPr/>
          </p:nvGraphicFramePr>
          <p:xfrm>
            <a:off x="7670637" y="3134269"/>
            <a:ext cx="1225550" cy="118047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5" r:lo="rId6" r:qs="rId7" r:cs="rId8"/>
            </a:graphicData>
          </a:graphic>
        </p:graphicFrame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B2AB0E8-6363-B344-B824-D8E1F8C0C9C9}"/>
                </a:ext>
              </a:extLst>
            </p:cNvPr>
            <p:cNvSpPr txBox="1"/>
            <p:nvPr/>
          </p:nvSpPr>
          <p:spPr>
            <a:xfrm>
              <a:off x="7975436" y="3612707"/>
              <a:ext cx="1016000" cy="307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venir Book" panose="02000503020000020003" pitchFamily="2" charset="0"/>
                </a:rPr>
                <a:t>TX/TL</a:t>
              </a:r>
            </a:p>
          </p:txBody>
        </p:sp>
        <p:cxnSp>
          <p:nvCxnSpPr>
            <p:cNvPr id="28" name="Curved Connector 27">
              <a:extLst>
                <a:ext uri="{FF2B5EF4-FFF2-40B4-BE49-F238E27FC236}">
                  <a16:creationId xmlns:a16="http://schemas.microsoft.com/office/drawing/2014/main" id="{24106374-26E9-5A45-8848-4524B2524937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8019226" y="3017639"/>
              <a:ext cx="478438" cy="382691"/>
            </a:xfrm>
            <a:prstGeom prst="curvedConnector3">
              <a:avLst>
                <a:gd name="adj1" fmla="val 93157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urved Connector 28">
              <a:extLst>
                <a:ext uri="{FF2B5EF4-FFF2-40B4-BE49-F238E27FC236}">
                  <a16:creationId xmlns:a16="http://schemas.microsoft.com/office/drawing/2014/main" id="{63D0D10E-0AA6-6E44-8E09-59896082C8D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8532940" y="3714080"/>
              <a:ext cx="1060456" cy="152300"/>
            </a:xfrm>
            <a:prstGeom prst="curvedConnector3">
              <a:avLst>
                <a:gd name="adj1" fmla="val -424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1" name="Picture 30" descr="A picture containing drawing&#10;&#10;Description automatically generated">
            <a:extLst>
              <a:ext uri="{FF2B5EF4-FFF2-40B4-BE49-F238E27FC236}">
                <a16:creationId xmlns:a16="http://schemas.microsoft.com/office/drawing/2014/main" id="{9AD7B1B5-3576-9242-AA6E-B2832441E740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45" b="862"/>
          <a:stretch/>
        </p:blipFill>
        <p:spPr>
          <a:xfrm>
            <a:off x="34411" y="6560127"/>
            <a:ext cx="1074881" cy="25908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11435C7-EC17-0F49-9268-E066519B20F2}"/>
              </a:ext>
            </a:extLst>
          </p:cNvPr>
          <p:cNvSpPr txBox="1"/>
          <p:nvPr/>
        </p:nvSpPr>
        <p:spPr>
          <a:xfrm>
            <a:off x="4904509" y="1274777"/>
            <a:ext cx="3117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69FF33B-B9D9-2040-B4A7-9FA84060FF89}"/>
              </a:ext>
            </a:extLst>
          </p:cNvPr>
          <p:cNvSpPr txBox="1"/>
          <p:nvPr/>
        </p:nvSpPr>
        <p:spPr>
          <a:xfrm>
            <a:off x="1105540" y="6628685"/>
            <a:ext cx="22220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Ankita Roychoudhury 8.17.2020</a:t>
            </a:r>
          </a:p>
        </p:txBody>
      </p:sp>
    </p:spTree>
    <p:extLst>
      <p:ext uri="{BB962C8B-B14F-4D97-AF65-F5344CB8AC3E}">
        <p14:creationId xmlns:p14="http://schemas.microsoft.com/office/powerpoint/2010/main" val="4218482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BA270-29C6-2541-9E9B-2C6547497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897" y="314203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Roadmap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635B9FF-DBDE-FE4B-A177-09830D39F901}"/>
              </a:ext>
            </a:extLst>
          </p:cNvPr>
          <p:cNvGrpSpPr/>
          <p:nvPr/>
        </p:nvGrpSpPr>
        <p:grpSpPr>
          <a:xfrm>
            <a:off x="114300" y="2359535"/>
            <a:ext cx="11821762" cy="3360222"/>
            <a:chOff x="114300" y="2359535"/>
            <a:chExt cx="11821762" cy="3360222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F6F3BC4-F6CF-1346-902A-2551BB2B7B2F}"/>
                </a:ext>
              </a:extLst>
            </p:cNvPr>
            <p:cNvCxnSpPr>
              <a:cxnSpLocks/>
            </p:cNvCxnSpPr>
            <p:nvPr/>
          </p:nvCxnSpPr>
          <p:spPr>
            <a:xfrm>
              <a:off x="179737" y="3937644"/>
              <a:ext cx="1175632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9A96EE-6BA3-BD4A-9EDC-14DED3D0A61F}"/>
                </a:ext>
              </a:extLst>
            </p:cNvPr>
            <p:cNvSpPr txBox="1"/>
            <p:nvPr/>
          </p:nvSpPr>
          <p:spPr>
            <a:xfrm>
              <a:off x="114300" y="2359535"/>
              <a:ext cx="16256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venir Book" panose="02000503020000020003" pitchFamily="2" charset="0"/>
                </a:rPr>
                <a:t>Model entire rheostat in </a:t>
              </a:r>
              <a:r>
                <a:rPr lang="en-US" dirty="0" err="1">
                  <a:latin typeface="Avenir Book" panose="02000503020000020003" pitchFamily="2" charset="0"/>
                </a:rPr>
                <a:t>BioCRNPyler</a:t>
              </a:r>
              <a:endParaRPr lang="en-US" dirty="0">
                <a:latin typeface="Avenir Book" panose="02000503020000020003" pitchFamily="2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206918A-D84C-A840-96C9-F8115A66537E}"/>
                </a:ext>
              </a:extLst>
            </p:cNvPr>
            <p:cNvSpPr txBox="1"/>
            <p:nvPr/>
          </p:nvSpPr>
          <p:spPr>
            <a:xfrm>
              <a:off x="1670050" y="4519428"/>
              <a:ext cx="25527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venir Book" panose="02000503020000020003" pitchFamily="2" charset="0"/>
                </a:rPr>
                <a:t>Parameter experimentation to understand pathway and optimize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FE11F7A-E246-D64E-B431-AA5B3741D0C4}"/>
                </a:ext>
              </a:extLst>
            </p:cNvPr>
            <p:cNvSpPr txBox="1"/>
            <p:nvPr/>
          </p:nvSpPr>
          <p:spPr>
            <a:xfrm>
              <a:off x="3689350" y="2379067"/>
              <a:ext cx="25527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venir Book" panose="02000503020000020003" pitchFamily="2" charset="0"/>
                </a:rPr>
                <a:t>Investigate reduced (</a:t>
              </a:r>
              <a:r>
                <a:rPr lang="en-US" dirty="0" err="1">
                  <a:latin typeface="Avenir Book" panose="02000503020000020003" pitchFamily="2" charset="0"/>
                </a:rPr>
                <a:t>autoReduce</a:t>
              </a:r>
              <a:r>
                <a:rPr lang="en-US" dirty="0">
                  <a:latin typeface="Avenir Book" panose="02000503020000020003" pitchFamily="2" charset="0"/>
                </a:rPr>
                <a:t>) and minimal models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4DB743C-2AF3-1840-A3C8-13F28233B403}"/>
                </a:ext>
              </a:extLst>
            </p:cNvPr>
            <p:cNvSpPr txBox="1"/>
            <p:nvPr/>
          </p:nvSpPr>
          <p:spPr>
            <a:xfrm>
              <a:off x="5708650" y="4519428"/>
              <a:ext cx="25527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venir Book" panose="02000503020000020003" pitchFamily="2" charset="0"/>
                </a:rPr>
                <a:t>Collaborate with other projects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846998A-B02C-5B44-9380-E005251DFC2E}"/>
                </a:ext>
              </a:extLst>
            </p:cNvPr>
            <p:cNvSpPr txBox="1"/>
            <p:nvPr/>
          </p:nvSpPr>
          <p:spPr>
            <a:xfrm>
              <a:off x="7727949" y="2375302"/>
              <a:ext cx="25527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venir Book" panose="02000503020000020003" pitchFamily="2" charset="0"/>
                </a:rPr>
                <a:t>Study an ATP Synthase Model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9EBEAB6-9081-1542-983A-3406A50E82C5}"/>
                </a:ext>
              </a:extLst>
            </p:cNvPr>
            <p:cNvSpPr/>
            <p:nvPr/>
          </p:nvSpPr>
          <p:spPr>
            <a:xfrm>
              <a:off x="831850" y="3849066"/>
              <a:ext cx="190500" cy="202554"/>
            </a:xfrm>
            <a:prstGeom prst="ellipse">
              <a:avLst/>
            </a:prstGeom>
            <a:solidFill>
              <a:srgbClr val="00A64F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BC854A4-94BB-9F40-AE48-8FB699D9397C}"/>
                </a:ext>
              </a:extLst>
            </p:cNvPr>
            <p:cNvSpPr/>
            <p:nvPr/>
          </p:nvSpPr>
          <p:spPr>
            <a:xfrm>
              <a:off x="2851150" y="3849066"/>
              <a:ext cx="190500" cy="202554"/>
            </a:xfrm>
            <a:prstGeom prst="ellipse">
              <a:avLst/>
            </a:prstGeom>
            <a:solidFill>
              <a:srgbClr val="00A64F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6E58AB-D4AF-4545-B358-6666F35BC76A}"/>
                </a:ext>
              </a:extLst>
            </p:cNvPr>
            <p:cNvSpPr/>
            <p:nvPr/>
          </p:nvSpPr>
          <p:spPr>
            <a:xfrm>
              <a:off x="4870450" y="3849066"/>
              <a:ext cx="190500" cy="20255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CAD58BF-44D4-4141-AF5C-F593AD67CE3D}"/>
                </a:ext>
              </a:extLst>
            </p:cNvPr>
            <p:cNvSpPr/>
            <p:nvPr/>
          </p:nvSpPr>
          <p:spPr>
            <a:xfrm>
              <a:off x="6889750" y="3836367"/>
              <a:ext cx="190500" cy="20255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787801D-AE3C-F644-9B25-E53CCEBE5486}"/>
                </a:ext>
              </a:extLst>
            </p:cNvPr>
            <p:cNvSpPr/>
            <p:nvPr/>
          </p:nvSpPr>
          <p:spPr>
            <a:xfrm>
              <a:off x="8909050" y="3836367"/>
              <a:ext cx="190500" cy="202554"/>
            </a:xfrm>
            <a:prstGeom prst="ellipse">
              <a:avLst/>
            </a:prstGeom>
            <a:solidFill>
              <a:srgbClr val="E1AD0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CD7E8B5-8D66-A94B-AAE0-9FA054F91694}"/>
                </a:ext>
              </a:extLst>
            </p:cNvPr>
            <p:cNvCxnSpPr>
              <a:cxnSpLocks/>
              <a:stCxn id="15" idx="0"/>
              <a:endCxn id="7" idx="2"/>
            </p:cNvCxnSpPr>
            <p:nvPr/>
          </p:nvCxnSpPr>
          <p:spPr>
            <a:xfrm flipV="1">
              <a:off x="927100" y="3282865"/>
              <a:ext cx="0" cy="566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2C9DCE1-A48C-A845-BF17-2209B7C8012D}"/>
                </a:ext>
              </a:extLst>
            </p:cNvPr>
            <p:cNvCxnSpPr>
              <a:cxnSpLocks/>
              <a:stCxn id="16" idx="4"/>
              <a:endCxn id="8" idx="0"/>
            </p:cNvCxnSpPr>
            <p:nvPr/>
          </p:nvCxnSpPr>
          <p:spPr>
            <a:xfrm>
              <a:off x="2946400" y="4051620"/>
              <a:ext cx="0" cy="4678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26FB52D-44C0-BE44-A151-A38BF9C79354}"/>
                </a:ext>
              </a:extLst>
            </p:cNvPr>
            <p:cNvCxnSpPr>
              <a:cxnSpLocks/>
              <a:stCxn id="17" idx="0"/>
              <a:endCxn id="9" idx="2"/>
            </p:cNvCxnSpPr>
            <p:nvPr/>
          </p:nvCxnSpPr>
          <p:spPr>
            <a:xfrm flipV="1">
              <a:off x="4965700" y="3302397"/>
              <a:ext cx="0" cy="5466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F19E8515-D399-784B-8805-89E248E70380}"/>
                </a:ext>
              </a:extLst>
            </p:cNvPr>
            <p:cNvCxnSpPr>
              <a:cxnSpLocks/>
              <a:stCxn id="18" idx="4"/>
              <a:endCxn id="10" idx="0"/>
            </p:cNvCxnSpPr>
            <p:nvPr/>
          </p:nvCxnSpPr>
          <p:spPr>
            <a:xfrm>
              <a:off x="6985000" y="4038921"/>
              <a:ext cx="0" cy="4805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66D9299E-E7D3-DF4F-A574-49C941314C85}"/>
                </a:ext>
              </a:extLst>
            </p:cNvPr>
            <p:cNvCxnSpPr>
              <a:cxnSpLocks/>
              <a:stCxn id="19" idx="0"/>
              <a:endCxn id="11" idx="2"/>
            </p:cNvCxnSpPr>
            <p:nvPr/>
          </p:nvCxnSpPr>
          <p:spPr>
            <a:xfrm flipH="1" flipV="1">
              <a:off x="9004299" y="3021633"/>
              <a:ext cx="1" cy="8147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78F3F1C-86C1-ED4D-A2A8-29080B9DC6AD}"/>
                </a:ext>
              </a:extLst>
            </p:cNvPr>
            <p:cNvSpPr/>
            <p:nvPr/>
          </p:nvSpPr>
          <p:spPr>
            <a:xfrm>
              <a:off x="11023599" y="3849066"/>
              <a:ext cx="190500" cy="202554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505FEA7-088D-8047-B13C-D3E49A842F04}"/>
                </a:ext>
              </a:extLst>
            </p:cNvPr>
            <p:cNvCxnSpPr>
              <a:cxnSpLocks/>
              <a:stCxn id="51" idx="4"/>
              <a:endCxn id="54" idx="0"/>
            </p:cNvCxnSpPr>
            <p:nvPr/>
          </p:nvCxnSpPr>
          <p:spPr>
            <a:xfrm flipH="1">
              <a:off x="11112497" y="4051620"/>
              <a:ext cx="6352" cy="4678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C5C65368-4233-E14E-A296-5D9AA7ADA068}"/>
              </a:ext>
            </a:extLst>
          </p:cNvPr>
          <p:cNvSpPr txBox="1"/>
          <p:nvPr/>
        </p:nvSpPr>
        <p:spPr>
          <a:xfrm>
            <a:off x="10166350" y="4519427"/>
            <a:ext cx="1892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Experimental Planning</a:t>
            </a:r>
          </a:p>
        </p:txBody>
      </p:sp>
      <p:pic>
        <p:nvPicPr>
          <p:cNvPr id="23" name="Picture 22" descr="A picture containing drawing&#10;&#10;Description automatically generated">
            <a:extLst>
              <a:ext uri="{FF2B5EF4-FFF2-40B4-BE49-F238E27FC236}">
                <a16:creationId xmlns:a16="http://schemas.microsoft.com/office/drawing/2014/main" id="{936DA585-9C29-CD4E-9B53-AEEF8D7DF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4AC61FC8-6498-C743-96C7-AF9CE5195896}"/>
              </a:ext>
            </a:extLst>
          </p:cNvPr>
          <p:cNvSpPr/>
          <p:nvPr/>
        </p:nvSpPr>
        <p:spPr>
          <a:xfrm>
            <a:off x="7334249" y="2221548"/>
            <a:ext cx="3429000" cy="2038725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573409-C9BD-364F-8F03-63A71D4AE9AB}"/>
              </a:ext>
            </a:extLst>
          </p:cNvPr>
          <p:cNvSpPr txBox="1"/>
          <p:nvPr/>
        </p:nvSpPr>
        <p:spPr>
          <a:xfrm>
            <a:off x="8963152" y="6596390"/>
            <a:ext cx="22220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Ankita Roychoudhury 8.17.2020</a:t>
            </a:r>
          </a:p>
        </p:txBody>
      </p:sp>
    </p:spTree>
    <p:extLst>
      <p:ext uri="{BB962C8B-B14F-4D97-AF65-F5344CB8AC3E}">
        <p14:creationId xmlns:p14="http://schemas.microsoft.com/office/powerpoint/2010/main" val="2330380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BA270-29C6-2541-9E9B-2C6547497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897" y="314203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Roadmap for ATP Synthase Model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635B9FF-DBDE-FE4B-A177-09830D39F901}"/>
              </a:ext>
            </a:extLst>
          </p:cNvPr>
          <p:cNvGrpSpPr/>
          <p:nvPr/>
        </p:nvGrpSpPr>
        <p:grpSpPr>
          <a:xfrm>
            <a:off x="596897" y="2338573"/>
            <a:ext cx="10619509" cy="3092816"/>
            <a:chOff x="114300" y="2359535"/>
            <a:chExt cx="10619509" cy="3092816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F6F3BC4-F6CF-1346-902A-2551BB2B7B2F}"/>
                </a:ext>
              </a:extLst>
            </p:cNvPr>
            <p:cNvCxnSpPr>
              <a:cxnSpLocks/>
            </p:cNvCxnSpPr>
            <p:nvPr/>
          </p:nvCxnSpPr>
          <p:spPr>
            <a:xfrm>
              <a:off x="179737" y="3937644"/>
              <a:ext cx="1055407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9A96EE-6BA3-BD4A-9EDC-14DED3D0A61F}"/>
                </a:ext>
              </a:extLst>
            </p:cNvPr>
            <p:cNvSpPr txBox="1"/>
            <p:nvPr/>
          </p:nvSpPr>
          <p:spPr>
            <a:xfrm>
              <a:off x="114300" y="2359535"/>
              <a:ext cx="1625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venir Book" panose="02000503020000020003" pitchFamily="2" charset="0"/>
                </a:rPr>
                <a:t>Model basics BioCRNpyler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206918A-D84C-A840-96C9-F8115A66537E}"/>
                </a:ext>
              </a:extLst>
            </p:cNvPr>
            <p:cNvSpPr txBox="1"/>
            <p:nvPr/>
          </p:nvSpPr>
          <p:spPr>
            <a:xfrm>
              <a:off x="1535111" y="4519428"/>
              <a:ext cx="282257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venir Book" panose="02000503020000020003" pitchFamily="2" charset="0"/>
                </a:rPr>
                <a:t>Choose &amp; Implement Proton Gradient Maintenance Mechanism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FE11F7A-E246-D64E-B431-AA5B3741D0C4}"/>
                </a:ext>
              </a:extLst>
            </p:cNvPr>
            <p:cNvSpPr txBox="1"/>
            <p:nvPr/>
          </p:nvSpPr>
          <p:spPr>
            <a:xfrm>
              <a:off x="3433334" y="2375301"/>
              <a:ext cx="306473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venir Book" panose="02000503020000020003" pitchFamily="2" charset="0"/>
                </a:rPr>
                <a:t>Study Effect of Temperature Dependent Transcription (</a:t>
              </a:r>
              <a:r>
                <a:rPr lang="en-US" dirty="0" err="1">
                  <a:latin typeface="Avenir Book" panose="02000503020000020003" pitchFamily="2" charset="0"/>
                </a:rPr>
                <a:t>Ayush</a:t>
              </a:r>
              <a:r>
                <a:rPr lang="en-US" dirty="0">
                  <a:latin typeface="Avenir Book" panose="02000503020000020003" pitchFamily="2" charset="0"/>
                </a:rPr>
                <a:t> B)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4DB743C-2AF3-1840-A3C8-13F28233B403}"/>
                </a:ext>
              </a:extLst>
            </p:cNvPr>
            <p:cNvSpPr txBox="1"/>
            <p:nvPr/>
          </p:nvSpPr>
          <p:spPr>
            <a:xfrm>
              <a:off x="5503428" y="4529021"/>
              <a:ext cx="29631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venir Book" panose="02000503020000020003" pitchFamily="2" charset="0"/>
                </a:rPr>
                <a:t>Combine Model with ssDNA Export + Liposome Fusion (</a:t>
              </a:r>
              <a:r>
                <a:rPr lang="en-US" dirty="0" err="1">
                  <a:latin typeface="Avenir Book" panose="02000503020000020003" pitchFamily="2" charset="0"/>
                </a:rPr>
                <a:t>Agrima</a:t>
              </a:r>
              <a:r>
                <a:rPr lang="en-US" dirty="0">
                  <a:latin typeface="Avenir Book" panose="02000503020000020003" pitchFamily="2" charset="0"/>
                </a:rPr>
                <a:t> D)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846998A-B02C-5B44-9380-E005251DFC2E}"/>
                </a:ext>
              </a:extLst>
            </p:cNvPr>
            <p:cNvSpPr txBox="1"/>
            <p:nvPr/>
          </p:nvSpPr>
          <p:spPr>
            <a:xfrm>
              <a:off x="7727949" y="2375302"/>
              <a:ext cx="2552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venir Book" panose="02000503020000020003" pitchFamily="2" charset="0"/>
                </a:rPr>
                <a:t>Experimental Planning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9EBEAB6-9081-1542-983A-3406A50E82C5}"/>
                </a:ext>
              </a:extLst>
            </p:cNvPr>
            <p:cNvSpPr/>
            <p:nvPr/>
          </p:nvSpPr>
          <p:spPr>
            <a:xfrm>
              <a:off x="831850" y="3849066"/>
              <a:ext cx="190500" cy="202554"/>
            </a:xfrm>
            <a:prstGeom prst="ellipse">
              <a:avLst/>
            </a:prstGeom>
            <a:solidFill>
              <a:srgbClr val="00A64F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BC854A4-94BB-9F40-AE48-8FB699D9397C}"/>
                </a:ext>
              </a:extLst>
            </p:cNvPr>
            <p:cNvSpPr/>
            <p:nvPr/>
          </p:nvSpPr>
          <p:spPr>
            <a:xfrm>
              <a:off x="2851150" y="3849066"/>
              <a:ext cx="190500" cy="202554"/>
            </a:xfrm>
            <a:prstGeom prst="ellipse">
              <a:avLst/>
            </a:prstGeom>
            <a:solidFill>
              <a:srgbClr val="00A64F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6E58AB-D4AF-4545-B358-6666F35BC76A}"/>
                </a:ext>
              </a:extLst>
            </p:cNvPr>
            <p:cNvSpPr/>
            <p:nvPr/>
          </p:nvSpPr>
          <p:spPr>
            <a:xfrm>
              <a:off x="4870450" y="3849066"/>
              <a:ext cx="190500" cy="202554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CAD58BF-44D4-4141-AF5C-F593AD67CE3D}"/>
                </a:ext>
              </a:extLst>
            </p:cNvPr>
            <p:cNvSpPr/>
            <p:nvPr/>
          </p:nvSpPr>
          <p:spPr>
            <a:xfrm>
              <a:off x="6889750" y="3836367"/>
              <a:ext cx="190500" cy="202554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787801D-AE3C-F644-9B25-E53CCEBE5486}"/>
                </a:ext>
              </a:extLst>
            </p:cNvPr>
            <p:cNvSpPr/>
            <p:nvPr/>
          </p:nvSpPr>
          <p:spPr>
            <a:xfrm>
              <a:off x="8909050" y="3836367"/>
              <a:ext cx="190500" cy="202554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CD7E8B5-8D66-A94B-AAE0-9FA054F91694}"/>
                </a:ext>
              </a:extLst>
            </p:cNvPr>
            <p:cNvCxnSpPr>
              <a:cxnSpLocks/>
              <a:stCxn id="15" idx="0"/>
              <a:endCxn id="7" idx="2"/>
            </p:cNvCxnSpPr>
            <p:nvPr/>
          </p:nvCxnSpPr>
          <p:spPr>
            <a:xfrm flipV="1">
              <a:off x="927100" y="3005866"/>
              <a:ext cx="0" cy="843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2C9DCE1-A48C-A845-BF17-2209B7C8012D}"/>
                </a:ext>
              </a:extLst>
            </p:cNvPr>
            <p:cNvCxnSpPr>
              <a:cxnSpLocks/>
              <a:stCxn id="16" idx="4"/>
              <a:endCxn id="8" idx="0"/>
            </p:cNvCxnSpPr>
            <p:nvPr/>
          </p:nvCxnSpPr>
          <p:spPr>
            <a:xfrm>
              <a:off x="2946400" y="4051620"/>
              <a:ext cx="0" cy="4678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26FB52D-44C0-BE44-A151-A38BF9C79354}"/>
                </a:ext>
              </a:extLst>
            </p:cNvPr>
            <p:cNvCxnSpPr>
              <a:cxnSpLocks/>
              <a:stCxn id="17" idx="0"/>
              <a:endCxn id="9" idx="2"/>
            </p:cNvCxnSpPr>
            <p:nvPr/>
          </p:nvCxnSpPr>
          <p:spPr>
            <a:xfrm flipV="1">
              <a:off x="4965700" y="3298631"/>
              <a:ext cx="0" cy="5504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F19E8515-D399-784B-8805-89E248E70380}"/>
                </a:ext>
              </a:extLst>
            </p:cNvPr>
            <p:cNvCxnSpPr>
              <a:cxnSpLocks/>
              <a:stCxn id="18" idx="4"/>
              <a:endCxn id="10" idx="0"/>
            </p:cNvCxnSpPr>
            <p:nvPr/>
          </p:nvCxnSpPr>
          <p:spPr>
            <a:xfrm>
              <a:off x="6985000" y="4038921"/>
              <a:ext cx="0" cy="4901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66D9299E-E7D3-DF4F-A574-49C941314C85}"/>
                </a:ext>
              </a:extLst>
            </p:cNvPr>
            <p:cNvCxnSpPr>
              <a:cxnSpLocks/>
              <a:stCxn id="19" idx="0"/>
              <a:endCxn id="11" idx="2"/>
            </p:cNvCxnSpPr>
            <p:nvPr/>
          </p:nvCxnSpPr>
          <p:spPr>
            <a:xfrm flipH="1" flipV="1">
              <a:off x="9004299" y="2744634"/>
              <a:ext cx="1" cy="10917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C5C65368-4233-E14E-A296-5D9AA7ADA068}"/>
              </a:ext>
            </a:extLst>
          </p:cNvPr>
          <p:cNvSpPr txBox="1"/>
          <p:nvPr/>
        </p:nvSpPr>
        <p:spPr>
          <a:xfrm>
            <a:off x="10166350" y="4519427"/>
            <a:ext cx="1892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Avenir Book" panose="02000503020000020003" pitchFamily="2" charset="0"/>
            </a:endParaRPr>
          </a:p>
        </p:txBody>
      </p:sp>
      <p:pic>
        <p:nvPicPr>
          <p:cNvPr id="38" name="Picture 3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0EB78C2-75E1-D146-9CC9-8083C4825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1F2FAA5A-3142-D24D-83D5-DA221FB41FF4}"/>
              </a:ext>
            </a:extLst>
          </p:cNvPr>
          <p:cNvSpPr txBox="1"/>
          <p:nvPr/>
        </p:nvSpPr>
        <p:spPr>
          <a:xfrm>
            <a:off x="8963152" y="6596390"/>
            <a:ext cx="22220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Ankita Roychoudhury 8.17.2020</a:t>
            </a:r>
          </a:p>
        </p:txBody>
      </p:sp>
    </p:spTree>
    <p:extLst>
      <p:ext uri="{BB962C8B-B14F-4D97-AF65-F5344CB8AC3E}">
        <p14:creationId xmlns:p14="http://schemas.microsoft.com/office/powerpoint/2010/main" val="1786230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D21A9-0169-0B43-B64E-F98964224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82" y="18328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ATP Synthase Components 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443FE55-AE01-B849-A11C-E83A497F3683}"/>
              </a:ext>
            </a:extLst>
          </p:cNvPr>
          <p:cNvSpPr/>
          <p:nvPr/>
        </p:nvSpPr>
        <p:spPr>
          <a:xfrm>
            <a:off x="425758" y="1332636"/>
            <a:ext cx="1943100" cy="107329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ATP Synthase Transcription &amp; Translation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E6C61D4-4319-9C40-9FFA-5B59AEFF2ADF}"/>
              </a:ext>
            </a:extLst>
          </p:cNvPr>
          <p:cNvSpPr/>
          <p:nvPr/>
        </p:nvSpPr>
        <p:spPr>
          <a:xfrm>
            <a:off x="2860694" y="1332636"/>
            <a:ext cx="1943100" cy="107329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ATP Synthase Membrane Integration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01345C9-1868-074A-9C55-4C194280753C}"/>
              </a:ext>
            </a:extLst>
          </p:cNvPr>
          <p:cNvSpPr/>
          <p:nvPr/>
        </p:nvSpPr>
        <p:spPr>
          <a:xfrm>
            <a:off x="5295630" y="1332636"/>
            <a:ext cx="1943100" cy="107329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ATP Synthesis through ATP Synthase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4572570-8CB3-3A4D-83A0-C27EE75E0125}"/>
              </a:ext>
            </a:extLst>
          </p:cNvPr>
          <p:cNvSpPr/>
          <p:nvPr/>
        </p:nvSpPr>
        <p:spPr>
          <a:xfrm>
            <a:off x="425758" y="2773781"/>
            <a:ext cx="1943100" cy="107329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Proton Pump Transcription &amp; Translation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59FCD44-59CC-3C4E-A16C-304742CFF41A}"/>
              </a:ext>
            </a:extLst>
          </p:cNvPr>
          <p:cNvSpPr/>
          <p:nvPr/>
        </p:nvSpPr>
        <p:spPr>
          <a:xfrm>
            <a:off x="2860694" y="2773781"/>
            <a:ext cx="1943100" cy="107329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Proton Pump Membrane Integration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49DCF9D-03B2-484D-8278-34666787D1E0}"/>
              </a:ext>
            </a:extLst>
          </p:cNvPr>
          <p:cNvSpPr/>
          <p:nvPr/>
        </p:nvSpPr>
        <p:spPr>
          <a:xfrm>
            <a:off x="5295630" y="2773781"/>
            <a:ext cx="1943100" cy="107329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Proton Pump through ATP Synthase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61514DB-0FBC-6B40-8E68-513F39B766F7}"/>
              </a:ext>
            </a:extLst>
          </p:cNvPr>
          <p:cNvSpPr/>
          <p:nvPr/>
        </p:nvSpPr>
        <p:spPr>
          <a:xfrm>
            <a:off x="425758" y="4218415"/>
            <a:ext cx="1943100" cy="107329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ATP Use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3EC0833-D36A-9C4D-AD41-B6F981904CD6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68858" y="1869283"/>
            <a:ext cx="4918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9BAEC1D-E5DC-6442-B88A-2CCCB767DDF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803794" y="1869283"/>
            <a:ext cx="4918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1E49D5C-8DF0-1C4E-92DF-4FE80F28DB55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2368858" y="3310428"/>
            <a:ext cx="4918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B409196-92B8-E249-8986-08E8887B49A4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4803794" y="3310428"/>
            <a:ext cx="4918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EF8757D-7F2C-6E40-A087-B483A4A34E50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238730" y="1869283"/>
            <a:ext cx="7758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FEA52EA-CC9F-1F4A-B198-4FCE1E75AC41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7238730" y="3310428"/>
            <a:ext cx="7758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A9A4A64-4E99-3042-90AB-17AF3348CFC1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368858" y="4755062"/>
            <a:ext cx="5645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169FFA9-36CD-634F-9C7B-815BC1E01C87}"/>
              </a:ext>
            </a:extLst>
          </p:cNvPr>
          <p:cNvSpPr txBox="1"/>
          <p:nvPr/>
        </p:nvSpPr>
        <p:spPr>
          <a:xfrm>
            <a:off x="8216015" y="1653320"/>
            <a:ext cx="2150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venir Book" panose="02000503020000020003" pitchFamily="2" charset="0"/>
              </a:rPr>
              <a:t>ATP Synthesis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6A3BB05-E123-8E49-B455-F1E938D27AD4}"/>
              </a:ext>
            </a:extLst>
          </p:cNvPr>
          <p:cNvSpPr txBox="1"/>
          <p:nvPr/>
        </p:nvSpPr>
        <p:spPr>
          <a:xfrm>
            <a:off x="8216015" y="2964547"/>
            <a:ext cx="2493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venir Book" panose="02000503020000020003" pitchFamily="2" charset="0"/>
              </a:rPr>
              <a:t>Maintain Proton Gradient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6F571A3-284F-0248-A6B7-84448F3474F6}"/>
              </a:ext>
            </a:extLst>
          </p:cNvPr>
          <p:cNvSpPr txBox="1"/>
          <p:nvPr/>
        </p:nvSpPr>
        <p:spPr>
          <a:xfrm>
            <a:off x="8216015" y="4503469"/>
            <a:ext cx="2493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venir Book" panose="02000503020000020003" pitchFamily="2" charset="0"/>
              </a:rPr>
              <a:t>ATP Hydrolysis</a:t>
            </a:r>
          </a:p>
        </p:txBody>
      </p:sp>
      <p:pic>
        <p:nvPicPr>
          <p:cNvPr id="37" name="Picture 36" descr="A picture containing drawing&#10;&#10;Description automatically generated">
            <a:extLst>
              <a:ext uri="{FF2B5EF4-FFF2-40B4-BE49-F238E27FC236}">
                <a16:creationId xmlns:a16="http://schemas.microsoft.com/office/drawing/2014/main" id="{AC900B5D-EE89-B440-A6C4-AEE0D1C6F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750D445-F03D-A146-ACB6-C7AD97A26883}"/>
              </a:ext>
            </a:extLst>
          </p:cNvPr>
          <p:cNvSpPr txBox="1"/>
          <p:nvPr/>
        </p:nvSpPr>
        <p:spPr>
          <a:xfrm>
            <a:off x="8963152" y="6596390"/>
            <a:ext cx="22220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Ankita Roychoudhury 8.17.2020</a:t>
            </a:r>
          </a:p>
        </p:txBody>
      </p:sp>
      <p:pic>
        <p:nvPicPr>
          <p:cNvPr id="16" name="Picture 15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D8E6BA98-4CE8-514C-9012-FD353EC61C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5873" y="1107757"/>
            <a:ext cx="1787378" cy="1400367"/>
          </a:xfrm>
          <a:prstGeom prst="rect">
            <a:avLst/>
          </a:prstGeom>
        </p:spPr>
      </p:pic>
      <p:pic>
        <p:nvPicPr>
          <p:cNvPr id="19" name="Picture 18" descr="A picture containing clock&#10;&#10;Description automatically generated">
            <a:extLst>
              <a:ext uri="{FF2B5EF4-FFF2-40B4-BE49-F238E27FC236}">
                <a16:creationId xmlns:a16="http://schemas.microsoft.com/office/drawing/2014/main" id="{39E21CC7-8D52-3043-B3C1-239E3B0F08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85888" y="2660265"/>
            <a:ext cx="1534484" cy="1300326"/>
          </a:xfrm>
          <a:prstGeom prst="rect">
            <a:avLst/>
          </a:prstGeom>
        </p:spPr>
      </p:pic>
      <p:pic>
        <p:nvPicPr>
          <p:cNvPr id="33" name="Picture 32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83DCD432-33AD-4140-9FAE-C35C4C7769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85889" y="4151476"/>
            <a:ext cx="1381322" cy="138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901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BB13D-F318-2D45-8903-9A64BE87D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827" y="103927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Separate simulations for ATP synthase model are as expected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5F56DD81-1A49-944A-AD76-D34880058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ED74B9-F061-784D-9B1A-5CC2E34A248C}"/>
              </a:ext>
            </a:extLst>
          </p:cNvPr>
          <p:cNvSpPr txBox="1"/>
          <p:nvPr/>
        </p:nvSpPr>
        <p:spPr>
          <a:xfrm>
            <a:off x="8963152" y="6596390"/>
            <a:ext cx="22220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Ankita Roychoudhury 8.17.2020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2CA2F0B-311B-3B49-89B0-C011DFB940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8378" y="1429490"/>
            <a:ext cx="3526971" cy="2743200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BF543126-32EF-D044-9149-CCC37FE6E2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7866" y="1429490"/>
            <a:ext cx="3526971" cy="2743200"/>
          </a:xfrm>
          <a:prstGeom prst="rect">
            <a:avLst/>
          </a:prstGeom>
        </p:spPr>
      </p:pic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9F949A8C-D1EA-2244-813D-128E25407F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354" y="1429490"/>
            <a:ext cx="3526971" cy="274320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08E2C865-8226-9F4C-9BF0-9D86D760867B}"/>
              </a:ext>
            </a:extLst>
          </p:cNvPr>
          <p:cNvGrpSpPr/>
          <p:nvPr/>
        </p:nvGrpSpPr>
        <p:grpSpPr>
          <a:xfrm>
            <a:off x="844627" y="4172690"/>
            <a:ext cx="2592423" cy="2542992"/>
            <a:chOff x="1110118" y="4050945"/>
            <a:chExt cx="2592423" cy="2542992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9A725A4-05DC-6441-A9A7-E2EF128FB7C6}"/>
                </a:ext>
              </a:extLst>
            </p:cNvPr>
            <p:cNvSpPr/>
            <p:nvPr/>
          </p:nvSpPr>
          <p:spPr>
            <a:xfrm>
              <a:off x="1110118" y="4499961"/>
              <a:ext cx="2118731" cy="209397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2118731"/>
                        <a:gd name="connsiteY0" fmla="*/ 1048215 h 2096429"/>
                        <a:gd name="connsiteX1" fmla="*/ 1059366 w 2118731"/>
                        <a:gd name="connsiteY1" fmla="*/ 0 h 2096429"/>
                        <a:gd name="connsiteX2" fmla="*/ 2118732 w 2118731"/>
                        <a:gd name="connsiteY2" fmla="*/ 1048215 h 2096429"/>
                        <a:gd name="connsiteX3" fmla="*/ 1059366 w 2118731"/>
                        <a:gd name="connsiteY3" fmla="*/ 2096430 h 2096429"/>
                        <a:gd name="connsiteX4" fmla="*/ 0 w 2118731"/>
                        <a:gd name="connsiteY4" fmla="*/ 1048215 h 209642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118731" h="2096429" extrusionOk="0">
                          <a:moveTo>
                            <a:pt x="0" y="1048215"/>
                          </a:moveTo>
                          <a:cubicBezTo>
                            <a:pt x="-108263" y="402523"/>
                            <a:pt x="355967" y="44410"/>
                            <a:pt x="1059366" y="0"/>
                          </a:cubicBezTo>
                          <a:cubicBezTo>
                            <a:pt x="1710617" y="13932"/>
                            <a:pt x="2038481" y="471854"/>
                            <a:pt x="2118732" y="1048215"/>
                          </a:cubicBezTo>
                          <a:cubicBezTo>
                            <a:pt x="2027995" y="1715738"/>
                            <a:pt x="1617157" y="2247223"/>
                            <a:pt x="1059366" y="2096430"/>
                          </a:cubicBezTo>
                          <a:cubicBezTo>
                            <a:pt x="363561" y="2035846"/>
                            <a:pt x="90874" y="1670548"/>
                            <a:pt x="0" y="104821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504E4C8-826F-DE49-A0D9-CE1963CCD861}"/>
                </a:ext>
              </a:extLst>
            </p:cNvPr>
            <p:cNvSpPr/>
            <p:nvPr/>
          </p:nvSpPr>
          <p:spPr>
            <a:xfrm>
              <a:off x="2429303" y="4426304"/>
              <a:ext cx="675017" cy="678205"/>
            </a:xfrm>
            <a:custGeom>
              <a:avLst/>
              <a:gdLst>
                <a:gd name="connsiteX0" fmla="*/ 678425 w 781664"/>
                <a:gd name="connsiteY0" fmla="*/ 0 h 752168"/>
                <a:gd name="connsiteX1" fmla="*/ 294967 w 781664"/>
                <a:gd name="connsiteY1" fmla="*/ 442451 h 752168"/>
                <a:gd name="connsiteX2" fmla="*/ 0 w 781664"/>
                <a:gd name="connsiteY2" fmla="*/ 427703 h 752168"/>
                <a:gd name="connsiteX3" fmla="*/ 398206 w 781664"/>
                <a:gd name="connsiteY3" fmla="*/ 752168 h 752168"/>
                <a:gd name="connsiteX4" fmla="*/ 398206 w 781664"/>
                <a:gd name="connsiteY4" fmla="*/ 545690 h 752168"/>
                <a:gd name="connsiteX5" fmla="*/ 781664 w 781664"/>
                <a:gd name="connsiteY5" fmla="*/ 103239 h 752168"/>
                <a:gd name="connsiteX6" fmla="*/ 678425 w 781664"/>
                <a:gd name="connsiteY6" fmla="*/ 0 h 752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1664" h="752168">
                  <a:moveTo>
                    <a:pt x="678425" y="0"/>
                  </a:moveTo>
                  <a:lnTo>
                    <a:pt x="294967" y="442451"/>
                  </a:lnTo>
                  <a:lnTo>
                    <a:pt x="0" y="427703"/>
                  </a:lnTo>
                  <a:lnTo>
                    <a:pt x="398206" y="752168"/>
                  </a:lnTo>
                  <a:lnTo>
                    <a:pt x="398206" y="545690"/>
                  </a:lnTo>
                  <a:lnTo>
                    <a:pt x="781664" y="103239"/>
                  </a:lnTo>
                  <a:lnTo>
                    <a:pt x="678425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17A8440-5683-A543-B446-11DE3EA7145A}"/>
                </a:ext>
              </a:extLst>
            </p:cNvPr>
            <p:cNvSpPr txBox="1"/>
            <p:nvPr/>
          </p:nvSpPr>
          <p:spPr>
            <a:xfrm>
              <a:off x="1398380" y="4983197"/>
              <a:ext cx="10309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venir Book" panose="02000503020000020003" pitchFamily="2" charset="0"/>
                </a:rPr>
                <a:t>ADP + Pi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0A787BC-BD89-AD4E-B313-4EA27149EB60}"/>
                </a:ext>
              </a:extLst>
            </p:cNvPr>
            <p:cNvSpPr txBox="1"/>
            <p:nvPr/>
          </p:nvSpPr>
          <p:spPr>
            <a:xfrm>
              <a:off x="2521754" y="5542399"/>
              <a:ext cx="4592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venir Book" panose="02000503020000020003" pitchFamily="2" charset="0"/>
                </a:rPr>
                <a:t>ATP</a:t>
              </a:r>
            </a:p>
          </p:txBody>
        </p:sp>
        <p:cxnSp>
          <p:nvCxnSpPr>
            <p:cNvPr id="19" name="Curved Connector 18">
              <a:extLst>
                <a:ext uri="{FF2B5EF4-FFF2-40B4-BE49-F238E27FC236}">
                  <a16:creationId xmlns:a16="http://schemas.microsoft.com/office/drawing/2014/main" id="{FED69742-A8EF-664F-B50B-65FCC28362B8}"/>
                </a:ext>
              </a:extLst>
            </p:cNvPr>
            <p:cNvCxnSpPr>
              <a:cxnSpLocks/>
              <a:endCxn id="18" idx="0"/>
            </p:cNvCxnSpPr>
            <p:nvPr/>
          </p:nvCxnSpPr>
          <p:spPr>
            <a:xfrm>
              <a:off x="2204017" y="5135828"/>
              <a:ext cx="547351" cy="406571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7E6C830-5B11-584A-BF05-B28E88F0BC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32607" y="4273293"/>
              <a:ext cx="1096242" cy="12551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B38A152-6A4E-6F44-B2BC-BF5EAD6729EF}"/>
                </a:ext>
              </a:extLst>
            </p:cNvPr>
            <p:cNvSpPr txBox="1"/>
            <p:nvPr/>
          </p:nvSpPr>
          <p:spPr>
            <a:xfrm>
              <a:off x="3228848" y="4050945"/>
              <a:ext cx="473693" cy="312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Book" panose="02000503020000020003" pitchFamily="2" charset="0"/>
                </a:rPr>
                <a:t>H</a:t>
              </a:r>
              <a:r>
                <a:rPr lang="en-US" sz="1600" baseline="30000" dirty="0">
                  <a:latin typeface="Avenir Book" panose="02000503020000020003" pitchFamily="2" charset="0"/>
                </a:rPr>
                <a:t>+</a:t>
              </a:r>
              <a:endParaRPr lang="en-US" sz="1600" dirty="0">
                <a:latin typeface="Avenir Book" panose="02000503020000020003" pitchFamily="2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1E49BEF-B98D-EB44-811B-DAE7901209E7}"/>
              </a:ext>
            </a:extLst>
          </p:cNvPr>
          <p:cNvGrpSpPr/>
          <p:nvPr/>
        </p:nvGrpSpPr>
        <p:grpSpPr>
          <a:xfrm>
            <a:off x="5054252" y="4499961"/>
            <a:ext cx="2711436" cy="2327096"/>
            <a:chOff x="5054252" y="4499961"/>
            <a:chExt cx="2711436" cy="232709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4027D4E-0E86-5E4D-8432-DD4597FDB231}"/>
                </a:ext>
              </a:extLst>
            </p:cNvPr>
            <p:cNvSpPr/>
            <p:nvPr/>
          </p:nvSpPr>
          <p:spPr>
            <a:xfrm>
              <a:off x="5054252" y="4499961"/>
              <a:ext cx="2118731" cy="20964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2118731"/>
                        <a:gd name="connsiteY0" fmla="*/ 1048215 h 2096429"/>
                        <a:gd name="connsiteX1" fmla="*/ 1059366 w 2118731"/>
                        <a:gd name="connsiteY1" fmla="*/ 0 h 2096429"/>
                        <a:gd name="connsiteX2" fmla="*/ 2118732 w 2118731"/>
                        <a:gd name="connsiteY2" fmla="*/ 1048215 h 2096429"/>
                        <a:gd name="connsiteX3" fmla="*/ 1059366 w 2118731"/>
                        <a:gd name="connsiteY3" fmla="*/ 2096430 h 2096429"/>
                        <a:gd name="connsiteX4" fmla="*/ 0 w 2118731"/>
                        <a:gd name="connsiteY4" fmla="*/ 1048215 h 209642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118731" h="2096429" extrusionOk="0">
                          <a:moveTo>
                            <a:pt x="0" y="1048215"/>
                          </a:moveTo>
                          <a:cubicBezTo>
                            <a:pt x="-108263" y="402523"/>
                            <a:pt x="355967" y="44410"/>
                            <a:pt x="1059366" y="0"/>
                          </a:cubicBezTo>
                          <a:cubicBezTo>
                            <a:pt x="1710617" y="13932"/>
                            <a:pt x="2038481" y="471854"/>
                            <a:pt x="2118732" y="1048215"/>
                          </a:cubicBezTo>
                          <a:cubicBezTo>
                            <a:pt x="2027995" y="1715738"/>
                            <a:pt x="1617157" y="2247223"/>
                            <a:pt x="1059366" y="2096430"/>
                          </a:cubicBezTo>
                          <a:cubicBezTo>
                            <a:pt x="363561" y="2035846"/>
                            <a:pt x="90874" y="1670548"/>
                            <a:pt x="0" y="104821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1112F1B5-566F-494B-B000-A94001A3D46C}"/>
                </a:ext>
              </a:extLst>
            </p:cNvPr>
            <p:cNvSpPr/>
            <p:nvPr/>
          </p:nvSpPr>
          <p:spPr>
            <a:xfrm rot="18859408">
              <a:off x="6813395" y="5941143"/>
              <a:ext cx="200722" cy="655247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02C3986-071A-464B-8720-385E48C898C2}"/>
                </a:ext>
              </a:extLst>
            </p:cNvPr>
            <p:cNvCxnSpPr>
              <a:cxnSpLocks/>
            </p:cNvCxnSpPr>
            <p:nvPr/>
          </p:nvCxnSpPr>
          <p:spPr>
            <a:xfrm>
              <a:off x="6382896" y="5731710"/>
              <a:ext cx="921153" cy="8646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4FAE324-FACC-4147-B62B-2FF8999B544D}"/>
                </a:ext>
              </a:extLst>
            </p:cNvPr>
            <p:cNvSpPr txBox="1"/>
            <p:nvPr/>
          </p:nvSpPr>
          <p:spPr>
            <a:xfrm>
              <a:off x="7291995" y="6514803"/>
              <a:ext cx="473693" cy="312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Book" panose="02000503020000020003" pitchFamily="2" charset="0"/>
                </a:rPr>
                <a:t>H</a:t>
              </a:r>
              <a:r>
                <a:rPr lang="en-US" sz="1600" baseline="30000" dirty="0">
                  <a:latin typeface="Avenir Book" panose="02000503020000020003" pitchFamily="2" charset="0"/>
                </a:rPr>
                <a:t>+</a:t>
              </a:r>
              <a:endParaRPr lang="en-US" sz="1600" dirty="0">
                <a:latin typeface="Avenir Book" panose="02000503020000020003" pitchFamily="2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BDEE02E-5ACA-0940-9AFE-28CF7816F9EF}"/>
              </a:ext>
            </a:extLst>
          </p:cNvPr>
          <p:cNvGrpSpPr/>
          <p:nvPr/>
        </p:nvGrpSpPr>
        <p:grpSpPr>
          <a:xfrm>
            <a:off x="8968822" y="4376339"/>
            <a:ext cx="2148297" cy="2096429"/>
            <a:chOff x="8968822" y="4376339"/>
            <a:chExt cx="2148297" cy="2096429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C74DFD7-6DE9-D840-8909-38703C2ED8E2}"/>
                </a:ext>
              </a:extLst>
            </p:cNvPr>
            <p:cNvSpPr/>
            <p:nvPr/>
          </p:nvSpPr>
          <p:spPr>
            <a:xfrm>
              <a:off x="8968822" y="4376339"/>
              <a:ext cx="2118731" cy="20964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2118731"/>
                        <a:gd name="connsiteY0" fmla="*/ 1048215 h 2096429"/>
                        <a:gd name="connsiteX1" fmla="*/ 1059366 w 2118731"/>
                        <a:gd name="connsiteY1" fmla="*/ 0 h 2096429"/>
                        <a:gd name="connsiteX2" fmla="*/ 2118732 w 2118731"/>
                        <a:gd name="connsiteY2" fmla="*/ 1048215 h 2096429"/>
                        <a:gd name="connsiteX3" fmla="*/ 1059366 w 2118731"/>
                        <a:gd name="connsiteY3" fmla="*/ 2096430 h 2096429"/>
                        <a:gd name="connsiteX4" fmla="*/ 0 w 2118731"/>
                        <a:gd name="connsiteY4" fmla="*/ 1048215 h 209642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118731" h="2096429" extrusionOk="0">
                          <a:moveTo>
                            <a:pt x="0" y="1048215"/>
                          </a:moveTo>
                          <a:cubicBezTo>
                            <a:pt x="-108263" y="402523"/>
                            <a:pt x="355967" y="44410"/>
                            <a:pt x="1059366" y="0"/>
                          </a:cubicBezTo>
                          <a:cubicBezTo>
                            <a:pt x="1710617" y="13932"/>
                            <a:pt x="2038481" y="471854"/>
                            <a:pt x="2118732" y="1048215"/>
                          </a:cubicBezTo>
                          <a:cubicBezTo>
                            <a:pt x="2027995" y="1715738"/>
                            <a:pt x="1617157" y="2247223"/>
                            <a:pt x="1059366" y="2096430"/>
                          </a:cubicBezTo>
                          <a:cubicBezTo>
                            <a:pt x="363561" y="2035846"/>
                            <a:pt x="90874" y="1670548"/>
                            <a:pt x="0" y="104821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83D047C-17CF-9142-BDDF-1C4938CF76B8}"/>
                </a:ext>
              </a:extLst>
            </p:cNvPr>
            <p:cNvSpPr txBox="1"/>
            <p:nvPr/>
          </p:nvSpPr>
          <p:spPr>
            <a:xfrm>
              <a:off x="9729389" y="4818480"/>
              <a:ext cx="10309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venir Book" panose="02000503020000020003" pitchFamily="2" charset="0"/>
                </a:rPr>
                <a:t>ADP + Pi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4BE193B-505D-BC46-8D68-FC2C149510DD}"/>
                </a:ext>
              </a:extLst>
            </p:cNvPr>
            <p:cNvSpPr txBox="1"/>
            <p:nvPr/>
          </p:nvSpPr>
          <p:spPr>
            <a:xfrm>
              <a:off x="10518917" y="5359753"/>
              <a:ext cx="5982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venir Book" panose="02000503020000020003" pitchFamily="2" charset="0"/>
                </a:rPr>
                <a:t>ATP</a:t>
              </a:r>
            </a:p>
          </p:txBody>
        </p:sp>
        <p:graphicFrame>
          <p:nvGraphicFramePr>
            <p:cNvPr id="33" name="Diagram 32">
              <a:extLst>
                <a:ext uri="{FF2B5EF4-FFF2-40B4-BE49-F238E27FC236}">
                  <a16:creationId xmlns:a16="http://schemas.microsoft.com/office/drawing/2014/main" id="{F58AD2C2-6477-834D-ABFF-9FDFC137C5A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230278476"/>
                </p:ext>
              </p:extLst>
            </p:nvPr>
          </p:nvGraphicFramePr>
          <p:xfrm>
            <a:off x="9099888" y="5104942"/>
            <a:ext cx="1058341" cy="106439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cxnSp>
          <p:nvCxnSpPr>
            <p:cNvPr id="34" name="Curved Connector 33">
              <a:extLst>
                <a:ext uri="{FF2B5EF4-FFF2-40B4-BE49-F238E27FC236}">
                  <a16:creationId xmlns:a16="http://schemas.microsoft.com/office/drawing/2014/main" id="{19AD62F5-95FB-B34D-B5F5-929B19793569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9391802" y="5007071"/>
              <a:ext cx="431392" cy="330478"/>
            </a:xfrm>
            <a:prstGeom prst="curvedConnector3">
              <a:avLst>
                <a:gd name="adj1" fmla="val 93157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Curved Connector 34">
              <a:extLst>
                <a:ext uri="{FF2B5EF4-FFF2-40B4-BE49-F238E27FC236}">
                  <a16:creationId xmlns:a16="http://schemas.microsoft.com/office/drawing/2014/main" id="{C2E8C08C-6A11-204F-9B2D-7CA44C499945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9844542" y="5627739"/>
              <a:ext cx="915772" cy="137324"/>
            </a:xfrm>
            <a:prstGeom prst="curvedConnector3">
              <a:avLst>
                <a:gd name="adj1" fmla="val -424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8F3D430-DA63-8841-8B5B-65A007011CC6}"/>
                </a:ext>
              </a:extLst>
            </p:cNvPr>
            <p:cNvSpPr txBox="1"/>
            <p:nvPr/>
          </p:nvSpPr>
          <p:spPr>
            <a:xfrm>
              <a:off x="9285319" y="5488065"/>
              <a:ext cx="6504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venir Book" panose="02000503020000020003" pitchFamily="2" charset="0"/>
                </a:rPr>
                <a:t>TX/TL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24D32357-D39D-D748-8F34-A44998F6D552}"/>
              </a:ext>
            </a:extLst>
          </p:cNvPr>
          <p:cNvSpPr txBox="1"/>
          <p:nvPr/>
        </p:nvSpPr>
        <p:spPr>
          <a:xfrm>
            <a:off x="6385359" y="5359753"/>
            <a:ext cx="811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venir Book" panose="02000503020000020003" pitchFamily="2" charset="0"/>
              </a:rPr>
              <a:t>ADP + Pi</a:t>
            </a:r>
          </a:p>
        </p:txBody>
      </p: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CBCFC341-C179-564B-AD32-598001CCB29E}"/>
              </a:ext>
            </a:extLst>
          </p:cNvPr>
          <p:cNvCxnSpPr>
            <a:cxnSpLocks/>
            <a:endCxn id="38" idx="2"/>
          </p:cNvCxnSpPr>
          <p:nvPr/>
        </p:nvCxnSpPr>
        <p:spPr>
          <a:xfrm flipV="1">
            <a:off x="6227880" y="5636752"/>
            <a:ext cx="563016" cy="23542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64D3BD8-C82A-3149-B110-81FF411C8A86}"/>
              </a:ext>
            </a:extLst>
          </p:cNvPr>
          <p:cNvSpPr txBox="1"/>
          <p:nvPr/>
        </p:nvSpPr>
        <p:spPr>
          <a:xfrm>
            <a:off x="5766831" y="5733672"/>
            <a:ext cx="4817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venir Book" panose="02000503020000020003" pitchFamily="2" charset="0"/>
              </a:rPr>
              <a:t>ATP </a:t>
            </a:r>
          </a:p>
        </p:txBody>
      </p:sp>
    </p:spTree>
    <p:extLst>
      <p:ext uri="{BB962C8B-B14F-4D97-AF65-F5344CB8AC3E}">
        <p14:creationId xmlns:p14="http://schemas.microsoft.com/office/powerpoint/2010/main" val="2806028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BB13D-F318-2D45-8903-9A64BE87D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26" y="28680"/>
            <a:ext cx="11859491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Obstacle: </a:t>
            </a:r>
            <a:r>
              <a:rPr lang="en-US" sz="2800" dirty="0"/>
              <a:t>Combined simulations for ATP synthase model have bound protein concentration anomaly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5F56DD81-1A49-944A-AD76-D34880058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ED74B9-F061-784D-9B1A-5CC2E34A248C}"/>
              </a:ext>
            </a:extLst>
          </p:cNvPr>
          <p:cNvSpPr txBox="1"/>
          <p:nvPr/>
        </p:nvSpPr>
        <p:spPr>
          <a:xfrm>
            <a:off x="8963152" y="6596390"/>
            <a:ext cx="22220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Ankita Roychoudhury 8.17.2020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AF07AE5-9CDF-B64A-8A11-714480DCD77B}"/>
              </a:ext>
            </a:extLst>
          </p:cNvPr>
          <p:cNvGrpSpPr/>
          <p:nvPr/>
        </p:nvGrpSpPr>
        <p:grpSpPr>
          <a:xfrm>
            <a:off x="6703142" y="1751440"/>
            <a:ext cx="3386487" cy="3211392"/>
            <a:chOff x="1110118" y="4050945"/>
            <a:chExt cx="2592423" cy="2542992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9C8B490-9802-4244-B5B5-2C133157CE03}"/>
                </a:ext>
              </a:extLst>
            </p:cNvPr>
            <p:cNvSpPr/>
            <p:nvPr/>
          </p:nvSpPr>
          <p:spPr>
            <a:xfrm>
              <a:off x="1110118" y="4499961"/>
              <a:ext cx="2118731" cy="209397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2118731"/>
                        <a:gd name="connsiteY0" fmla="*/ 1048215 h 2096429"/>
                        <a:gd name="connsiteX1" fmla="*/ 1059366 w 2118731"/>
                        <a:gd name="connsiteY1" fmla="*/ 0 h 2096429"/>
                        <a:gd name="connsiteX2" fmla="*/ 2118732 w 2118731"/>
                        <a:gd name="connsiteY2" fmla="*/ 1048215 h 2096429"/>
                        <a:gd name="connsiteX3" fmla="*/ 1059366 w 2118731"/>
                        <a:gd name="connsiteY3" fmla="*/ 2096430 h 2096429"/>
                        <a:gd name="connsiteX4" fmla="*/ 0 w 2118731"/>
                        <a:gd name="connsiteY4" fmla="*/ 1048215 h 209642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118731" h="2096429" extrusionOk="0">
                          <a:moveTo>
                            <a:pt x="0" y="1048215"/>
                          </a:moveTo>
                          <a:cubicBezTo>
                            <a:pt x="-108263" y="402523"/>
                            <a:pt x="355967" y="44410"/>
                            <a:pt x="1059366" y="0"/>
                          </a:cubicBezTo>
                          <a:cubicBezTo>
                            <a:pt x="1710617" y="13932"/>
                            <a:pt x="2038481" y="471854"/>
                            <a:pt x="2118732" y="1048215"/>
                          </a:cubicBezTo>
                          <a:cubicBezTo>
                            <a:pt x="2027995" y="1715738"/>
                            <a:pt x="1617157" y="2247223"/>
                            <a:pt x="1059366" y="2096430"/>
                          </a:cubicBezTo>
                          <a:cubicBezTo>
                            <a:pt x="363561" y="2035846"/>
                            <a:pt x="90874" y="1670548"/>
                            <a:pt x="0" y="104821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0558D98B-E768-8B41-961A-22A62DDC991A}"/>
                </a:ext>
              </a:extLst>
            </p:cNvPr>
            <p:cNvSpPr/>
            <p:nvPr/>
          </p:nvSpPr>
          <p:spPr>
            <a:xfrm>
              <a:off x="2429303" y="4426304"/>
              <a:ext cx="675017" cy="678205"/>
            </a:xfrm>
            <a:custGeom>
              <a:avLst/>
              <a:gdLst>
                <a:gd name="connsiteX0" fmla="*/ 678425 w 781664"/>
                <a:gd name="connsiteY0" fmla="*/ 0 h 752168"/>
                <a:gd name="connsiteX1" fmla="*/ 294967 w 781664"/>
                <a:gd name="connsiteY1" fmla="*/ 442451 h 752168"/>
                <a:gd name="connsiteX2" fmla="*/ 0 w 781664"/>
                <a:gd name="connsiteY2" fmla="*/ 427703 h 752168"/>
                <a:gd name="connsiteX3" fmla="*/ 398206 w 781664"/>
                <a:gd name="connsiteY3" fmla="*/ 752168 h 752168"/>
                <a:gd name="connsiteX4" fmla="*/ 398206 w 781664"/>
                <a:gd name="connsiteY4" fmla="*/ 545690 h 752168"/>
                <a:gd name="connsiteX5" fmla="*/ 781664 w 781664"/>
                <a:gd name="connsiteY5" fmla="*/ 103239 h 752168"/>
                <a:gd name="connsiteX6" fmla="*/ 678425 w 781664"/>
                <a:gd name="connsiteY6" fmla="*/ 0 h 752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1664" h="752168">
                  <a:moveTo>
                    <a:pt x="678425" y="0"/>
                  </a:moveTo>
                  <a:lnTo>
                    <a:pt x="294967" y="442451"/>
                  </a:lnTo>
                  <a:lnTo>
                    <a:pt x="0" y="427703"/>
                  </a:lnTo>
                  <a:lnTo>
                    <a:pt x="398206" y="752168"/>
                  </a:lnTo>
                  <a:lnTo>
                    <a:pt x="398206" y="545690"/>
                  </a:lnTo>
                  <a:lnTo>
                    <a:pt x="781664" y="103239"/>
                  </a:lnTo>
                  <a:lnTo>
                    <a:pt x="678425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3F0D6F7-3769-FF40-BA0C-B57773096059}"/>
                </a:ext>
              </a:extLst>
            </p:cNvPr>
            <p:cNvSpPr txBox="1"/>
            <p:nvPr/>
          </p:nvSpPr>
          <p:spPr>
            <a:xfrm>
              <a:off x="1638099" y="4932583"/>
              <a:ext cx="630270" cy="219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venir Book" panose="02000503020000020003" pitchFamily="2" charset="0"/>
                </a:rPr>
                <a:t>ADP + Pi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AE8101A-3FDF-0541-91B8-06974472B4A8}"/>
                </a:ext>
              </a:extLst>
            </p:cNvPr>
            <p:cNvSpPr txBox="1"/>
            <p:nvPr/>
          </p:nvSpPr>
          <p:spPr>
            <a:xfrm>
              <a:off x="2485125" y="5245287"/>
              <a:ext cx="5334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venir Book" panose="02000503020000020003" pitchFamily="2" charset="0"/>
                </a:rPr>
                <a:t>ATP</a:t>
              </a:r>
            </a:p>
          </p:txBody>
        </p:sp>
        <p:cxnSp>
          <p:nvCxnSpPr>
            <p:cNvPr id="16" name="Curved Connector 15">
              <a:extLst>
                <a:ext uri="{FF2B5EF4-FFF2-40B4-BE49-F238E27FC236}">
                  <a16:creationId xmlns:a16="http://schemas.microsoft.com/office/drawing/2014/main" id="{B24C46CB-C9CC-AA45-80D9-D01D7D338C51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>
              <a:off x="2189040" y="5054378"/>
              <a:ext cx="562794" cy="190909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FA91B6A-AA58-B94C-874A-D0690C0ABD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4980" y="4273293"/>
              <a:ext cx="943869" cy="1093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18AFD6F-9918-2748-A0D5-5ACFE50358F0}"/>
                </a:ext>
              </a:extLst>
            </p:cNvPr>
            <p:cNvSpPr txBox="1"/>
            <p:nvPr/>
          </p:nvSpPr>
          <p:spPr>
            <a:xfrm>
              <a:off x="3228848" y="4050945"/>
              <a:ext cx="473693" cy="312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Book" panose="02000503020000020003" pitchFamily="2" charset="0"/>
                </a:rPr>
                <a:t>H</a:t>
              </a:r>
              <a:r>
                <a:rPr lang="en-US" sz="1600" baseline="30000" dirty="0">
                  <a:latin typeface="Avenir Book" panose="02000503020000020003" pitchFamily="2" charset="0"/>
                </a:rPr>
                <a:t>+</a:t>
              </a:r>
              <a:endParaRPr lang="en-US" sz="1600" dirty="0">
                <a:latin typeface="Avenir Book" panose="02000503020000020003" pitchFamily="2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9EBC9C1-189F-E84B-BC9D-3B6DAFF0FA5E}"/>
              </a:ext>
            </a:extLst>
          </p:cNvPr>
          <p:cNvGrpSpPr/>
          <p:nvPr/>
        </p:nvGrpSpPr>
        <p:grpSpPr>
          <a:xfrm>
            <a:off x="8254630" y="4450090"/>
            <a:ext cx="1213067" cy="1105265"/>
            <a:chOff x="8976955" y="3570537"/>
            <a:chExt cx="1213067" cy="1105265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A8551DC4-6332-224F-81C6-B0BFBEBC5E2B}"/>
                </a:ext>
              </a:extLst>
            </p:cNvPr>
            <p:cNvSpPr/>
            <p:nvPr/>
          </p:nvSpPr>
          <p:spPr>
            <a:xfrm rot="18859408">
              <a:off x="9292713" y="3663877"/>
              <a:ext cx="200722" cy="655247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F1FC566-ABBC-6941-9B94-F912C726FD9A}"/>
                </a:ext>
              </a:extLst>
            </p:cNvPr>
            <p:cNvCxnSpPr>
              <a:cxnSpLocks/>
            </p:cNvCxnSpPr>
            <p:nvPr/>
          </p:nvCxnSpPr>
          <p:spPr>
            <a:xfrm>
              <a:off x="8976955" y="3570537"/>
              <a:ext cx="845864" cy="8270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E063F4E-0D61-1445-83BB-815141363EAA}"/>
                </a:ext>
              </a:extLst>
            </p:cNvPr>
            <p:cNvSpPr txBox="1"/>
            <p:nvPr/>
          </p:nvSpPr>
          <p:spPr>
            <a:xfrm>
              <a:off x="9716329" y="4363548"/>
              <a:ext cx="473693" cy="312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Book" panose="02000503020000020003" pitchFamily="2" charset="0"/>
                </a:rPr>
                <a:t>H</a:t>
              </a:r>
              <a:r>
                <a:rPr lang="en-US" sz="1600" baseline="30000" dirty="0">
                  <a:latin typeface="Avenir Book" panose="02000503020000020003" pitchFamily="2" charset="0"/>
                </a:rPr>
                <a:t>+</a:t>
              </a:r>
              <a:endParaRPr lang="en-US" sz="1600" dirty="0">
                <a:latin typeface="Avenir Book" panose="02000503020000020003" pitchFamily="2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1DFD76D-AF77-0741-91DD-D5FACCDEE9D7}"/>
              </a:ext>
            </a:extLst>
          </p:cNvPr>
          <p:cNvGrpSpPr/>
          <p:nvPr/>
        </p:nvGrpSpPr>
        <p:grpSpPr>
          <a:xfrm>
            <a:off x="6904801" y="3141807"/>
            <a:ext cx="1058341" cy="1227656"/>
            <a:chOff x="7563364" y="2634161"/>
            <a:chExt cx="1058341" cy="1227656"/>
          </a:xfrm>
        </p:grpSpPr>
        <p:graphicFrame>
          <p:nvGraphicFramePr>
            <p:cNvPr id="28" name="Diagram 27">
              <a:extLst>
                <a:ext uri="{FF2B5EF4-FFF2-40B4-BE49-F238E27FC236}">
                  <a16:creationId xmlns:a16="http://schemas.microsoft.com/office/drawing/2014/main" id="{1538BA73-3344-754F-8815-5E914142D35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767393000"/>
                </p:ext>
              </p:extLst>
            </p:nvPr>
          </p:nvGraphicFramePr>
          <p:xfrm>
            <a:off x="7563364" y="2797421"/>
            <a:ext cx="1058341" cy="106439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cxnSp>
          <p:nvCxnSpPr>
            <p:cNvPr id="29" name="Curved Connector 28">
              <a:extLst>
                <a:ext uri="{FF2B5EF4-FFF2-40B4-BE49-F238E27FC236}">
                  <a16:creationId xmlns:a16="http://schemas.microsoft.com/office/drawing/2014/main" id="{B999A3F6-FA51-EB4D-9146-ECE60382879F}"/>
                </a:ext>
              </a:extLst>
            </p:cNvPr>
            <p:cNvCxnSpPr>
              <a:cxnSpLocks/>
              <a:endCxn id="14" idx="2"/>
            </p:cNvCxnSpPr>
            <p:nvPr/>
          </p:nvCxnSpPr>
          <p:spPr>
            <a:xfrm rot="5400000" flipH="1" flipV="1">
              <a:off x="7943273" y="2669830"/>
              <a:ext cx="555466" cy="484128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2A2B581-8D8B-8F47-9801-F7EC4C32B9D1}"/>
                </a:ext>
              </a:extLst>
            </p:cNvPr>
            <p:cNvSpPr txBox="1"/>
            <p:nvPr/>
          </p:nvSpPr>
          <p:spPr>
            <a:xfrm>
              <a:off x="7780791" y="3198873"/>
              <a:ext cx="6504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venir Book" panose="02000503020000020003" pitchFamily="2" charset="0"/>
                </a:rPr>
                <a:t>TX/TL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8F059850-2105-BA40-BE2F-FF7499939FD4}"/>
              </a:ext>
            </a:extLst>
          </p:cNvPr>
          <p:cNvSpPr txBox="1"/>
          <p:nvPr/>
        </p:nvSpPr>
        <p:spPr>
          <a:xfrm>
            <a:off x="8319338" y="4061994"/>
            <a:ext cx="845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venir Book" panose="02000503020000020003" pitchFamily="2" charset="0"/>
              </a:rPr>
              <a:t>ADP + Pi</a:t>
            </a:r>
          </a:p>
        </p:txBody>
      </p: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EF23DF15-DE08-3D4B-8A86-62179C343D9F}"/>
              </a:ext>
            </a:extLst>
          </p:cNvPr>
          <p:cNvCxnSpPr>
            <a:cxnSpLocks/>
          </p:cNvCxnSpPr>
          <p:nvPr/>
        </p:nvCxnSpPr>
        <p:spPr>
          <a:xfrm flipV="1">
            <a:off x="8154456" y="4358902"/>
            <a:ext cx="351611" cy="33644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130D609-1305-914C-888C-B57EBB4A2E95}"/>
              </a:ext>
            </a:extLst>
          </p:cNvPr>
          <p:cNvSpPr txBox="1"/>
          <p:nvPr/>
        </p:nvSpPr>
        <p:spPr>
          <a:xfrm>
            <a:off x="7775965" y="4541993"/>
            <a:ext cx="4817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venir Book" panose="02000503020000020003" pitchFamily="2" charset="0"/>
              </a:rPr>
              <a:t>ATP </a:t>
            </a:r>
          </a:p>
        </p:txBody>
      </p: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3F0B4ECA-05E3-AF4E-B3D7-986705E673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7668495" y="3506528"/>
            <a:ext cx="984918" cy="445759"/>
          </a:xfrm>
          <a:prstGeom prst="curvedConnector3">
            <a:avLst>
              <a:gd name="adj1" fmla="val 358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1" name="Picture 50" descr="A close up of a map&#10;&#10;Description automatically generated">
            <a:extLst>
              <a:ext uri="{FF2B5EF4-FFF2-40B4-BE49-F238E27FC236}">
                <a16:creationId xmlns:a16="http://schemas.microsoft.com/office/drawing/2014/main" id="{C76896B5-3B65-C349-A8A9-9CB5836519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5811" y="1879058"/>
            <a:ext cx="5055326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9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5_23_2020_templtae" id="{C4D01837-F583-D94D-95D7-0F76D89D02B2}" vid="{788B30EF-4EBF-7D40-92D5-95697EA1841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1267</TotalTime>
  <Words>451</Words>
  <Application>Microsoft Macintosh PowerPoint</Application>
  <PresentationFormat>Widescreen</PresentationFormat>
  <Paragraphs>131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Avenir Book</vt:lpstr>
      <vt:lpstr>Calibri</vt:lpstr>
      <vt:lpstr>Times New Roman</vt:lpstr>
      <vt:lpstr>Office Theme</vt:lpstr>
      <vt:lpstr>Research Updates</vt:lpstr>
      <vt:lpstr>Things to talk about</vt:lpstr>
      <vt:lpstr>Agenda</vt:lpstr>
      <vt:lpstr>Goal: ATP Life Extension in Synthetic Cells</vt:lpstr>
      <vt:lpstr>Roadmap</vt:lpstr>
      <vt:lpstr>Roadmap for ATP Synthase Model</vt:lpstr>
      <vt:lpstr>ATP Synthase Components </vt:lpstr>
      <vt:lpstr>Separate simulations for ATP synthase model are as expected</vt:lpstr>
      <vt:lpstr>Obstacle: Combined simulations for ATP synthase model have bound protein concentration anomaly</vt:lpstr>
      <vt:lpstr>ATP synthase simulations show that proton pump can extend ATP lifetime</vt:lpstr>
      <vt:lpstr>ATP Synthase Model in Different Temperatures</vt:lpstr>
      <vt:lpstr>ATP Synthase Model speeds up ssDNA export and causes more bound VirE2</vt:lpstr>
      <vt:lpstr>ATP Rheostat Parameter Sensitivity</vt:lpstr>
      <vt:lpstr>Future Directions</vt:lpstr>
      <vt:lpstr>Senior Thesis Discussion</vt:lpstr>
      <vt:lpstr>Misc.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Murray Meeting</dc:title>
  <dc:creator>Roychoudhury, Ankita</dc:creator>
  <cp:lastModifiedBy>Roychoudhury, Ankita</cp:lastModifiedBy>
  <cp:revision>24</cp:revision>
  <dcterms:created xsi:type="dcterms:W3CDTF">2020-08-09T01:16:11Z</dcterms:created>
  <dcterms:modified xsi:type="dcterms:W3CDTF">2020-08-16T15:43:16Z</dcterms:modified>
</cp:coreProperties>
</file>