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69" r:id="rId3"/>
    <p:sldId id="270" r:id="rId4"/>
    <p:sldId id="257" r:id="rId5"/>
    <p:sldId id="258" r:id="rId6"/>
    <p:sldId id="262" r:id="rId7"/>
    <p:sldId id="261" r:id="rId8"/>
    <p:sldId id="264" r:id="rId9"/>
    <p:sldId id="263" r:id="rId10"/>
    <p:sldId id="268" r:id="rId11"/>
    <p:sldId id="267" r:id="rId12"/>
    <p:sldId id="266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E7B1AE-4B6B-5F4C-F6FE-F3F044889379}" v="296" dt="2025-01-27T17:03:21.440"/>
    <p1510:client id="{6E3D84ED-85DB-ACBE-3EAC-3EB6DEEF4BA2}" v="59" dt="2025-01-27T17:12:31.989"/>
    <p1510:client id="{72A000A3-F965-2526-16BB-8534FA73F69B}" v="74" dt="2025-01-27T18:52:57.604"/>
    <p1510:client id="{ADA39817-F571-3247-D0BE-A78E3A813ED8}" v="84" dt="2025-01-27T17:34:18.3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kita L Savaliya" userId="S::als8453@my.utexas.edu::45302890-fb20-4ef9-a20b-62d8ea27512f" providerId="AD" clId="Web-{72A000A3-F965-2526-16BB-8534FA73F69B}"/>
    <pc:docChg chg="modSld">
      <pc:chgData name="Ankita L Savaliya" userId="S::als8453@my.utexas.edu::45302890-fb20-4ef9-a20b-62d8ea27512f" providerId="AD" clId="Web-{72A000A3-F965-2526-16BB-8534FA73F69B}" dt="2025-01-27T18:52:57.604" v="80" actId="20577"/>
      <pc:docMkLst>
        <pc:docMk/>
      </pc:docMkLst>
      <pc:sldChg chg="modSp">
        <pc:chgData name="Ankita L Savaliya" userId="S::als8453@my.utexas.edu::45302890-fb20-4ef9-a20b-62d8ea27512f" providerId="AD" clId="Web-{72A000A3-F965-2526-16BB-8534FA73F69B}" dt="2025-01-27T18:52:57.604" v="80" actId="20577"/>
        <pc:sldMkLst>
          <pc:docMk/>
          <pc:sldMk cId="3308962109" sldId="269"/>
        </pc:sldMkLst>
        <pc:spChg chg="mod">
          <ac:chgData name="Ankita L Savaliya" userId="S::als8453@my.utexas.edu::45302890-fb20-4ef9-a20b-62d8ea27512f" providerId="AD" clId="Web-{72A000A3-F965-2526-16BB-8534FA73F69B}" dt="2025-01-27T18:52:57.604" v="80" actId="20577"/>
          <ac:spMkLst>
            <pc:docMk/>
            <pc:sldMk cId="3308962109" sldId="269"/>
            <ac:spMk id="3" creationId="{DA433583-52C4-0DCE-FFA3-57B964F01E36}"/>
          </ac:spMkLst>
        </pc:spChg>
      </pc:sldChg>
    </pc:docChg>
  </pc:docChgLst>
  <pc:docChgLst>
    <pc:chgData name="Ankita L Savaliya" userId="S::als8453@my.utexas.edu::45302890-fb20-4ef9-a20b-62d8ea27512f" providerId="AD" clId="Web-{C91C6CB5-30EE-1138-D55B-4440F6758D12}"/>
    <pc:docChg chg="addSld delSld modSld sldOrd addMainMaster delMainMaster">
      <pc:chgData name="Ankita L Savaliya" userId="S::als8453@my.utexas.edu::45302890-fb20-4ef9-a20b-62d8ea27512f" providerId="AD" clId="Web-{C91C6CB5-30EE-1138-D55B-4440F6758D12}" dt="2025-01-22T22:00:52.819" v="526" actId="1076"/>
      <pc:docMkLst>
        <pc:docMk/>
      </pc:docMkLst>
      <pc:sldChg chg="addSp delSp modSp mod setBg modClrScheme delDesignElem chgLayout">
        <pc:chgData name="Ankita L Savaliya" userId="S::als8453@my.utexas.edu::45302890-fb20-4ef9-a20b-62d8ea27512f" providerId="AD" clId="Web-{C91C6CB5-30EE-1138-D55B-4440F6758D12}" dt="2025-01-22T20:14:41.006" v="115" actId="20577"/>
        <pc:sldMkLst>
          <pc:docMk/>
          <pc:sldMk cId="109857222" sldId="256"/>
        </pc:sldMkLst>
        <pc:spChg chg="mod ord">
          <ac:chgData name="Ankita L Savaliya" userId="S::als8453@my.utexas.edu::45302890-fb20-4ef9-a20b-62d8ea27512f" providerId="AD" clId="Web-{C91C6CB5-30EE-1138-D55B-4440F6758D12}" dt="2025-01-22T20:12:39.003" v="8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nkita L Savaliya" userId="S::als8453@my.utexas.edu::45302890-fb20-4ef9-a20b-62d8ea27512f" providerId="AD" clId="Web-{C91C6CB5-30EE-1138-D55B-4440F6758D12}" dt="2025-01-22T20:14:41.006" v="115" actId="20577"/>
          <ac:spMkLst>
            <pc:docMk/>
            <pc:sldMk cId="109857222" sldId="256"/>
            <ac:spMk id="3" creationId="{00000000-0000-0000-0000-000000000000}"/>
          </ac:spMkLst>
        </pc:spChg>
        <pc:picChg chg="add">
          <ac:chgData name="Ankita L Savaliya" userId="S::als8453@my.utexas.edu::45302890-fb20-4ef9-a20b-62d8ea27512f" providerId="AD" clId="Web-{C91C6CB5-30EE-1138-D55B-4440F6758D12}" dt="2025-01-22T20:08:06.074" v="2"/>
          <ac:picMkLst>
            <pc:docMk/>
            <pc:sldMk cId="109857222" sldId="256"/>
            <ac:picMk id="19" creationId="{760A3F7D-01D3-AC90-8820-DCF5A04A2CDA}"/>
          </ac:picMkLst>
        </pc:picChg>
      </pc:sldChg>
      <pc:sldChg chg="addSp delSp modSp new mod modClrScheme chgLayout">
        <pc:chgData name="Ankita L Savaliya" userId="S::als8453@my.utexas.edu::45302890-fb20-4ef9-a20b-62d8ea27512f" providerId="AD" clId="Web-{C91C6CB5-30EE-1138-D55B-4440F6758D12}" dt="2025-01-22T21:51:35.745" v="502" actId="20577"/>
        <pc:sldMkLst>
          <pc:docMk/>
          <pc:sldMk cId="2325500405" sldId="257"/>
        </pc:sldMkLst>
        <pc:spChg chg="mod ord">
          <ac:chgData name="Ankita L Savaliya" userId="S::als8453@my.utexas.edu::45302890-fb20-4ef9-a20b-62d8ea27512f" providerId="AD" clId="Web-{C91C6CB5-30EE-1138-D55B-4440F6758D12}" dt="2025-01-22T20:30:31.670" v="178" actId="20577"/>
          <ac:spMkLst>
            <pc:docMk/>
            <pc:sldMk cId="2325500405" sldId="257"/>
            <ac:spMk id="2" creationId="{D4A847F5-FE7F-970F-30A8-F14DC30F0298}"/>
          </ac:spMkLst>
        </pc:spChg>
        <pc:spChg chg="add mod ord">
          <ac:chgData name="Ankita L Savaliya" userId="S::als8453@my.utexas.edu::45302890-fb20-4ef9-a20b-62d8ea27512f" providerId="AD" clId="Web-{C91C6CB5-30EE-1138-D55B-4440F6758D12}" dt="2025-01-22T21:51:35.745" v="502" actId="20577"/>
          <ac:spMkLst>
            <pc:docMk/>
            <pc:sldMk cId="2325500405" sldId="257"/>
            <ac:spMk id="27" creationId="{845D7DA4-0A30-F667-174F-8A99022B50FE}"/>
          </ac:spMkLst>
        </pc:spChg>
        <pc:spChg chg="add mod ord">
          <ac:chgData name="Ankita L Savaliya" userId="S::als8453@my.utexas.edu::45302890-fb20-4ef9-a20b-62d8ea27512f" providerId="AD" clId="Web-{C91C6CB5-30EE-1138-D55B-4440F6758D12}" dt="2025-01-22T20:27:51.385" v="167"/>
          <ac:spMkLst>
            <pc:docMk/>
            <pc:sldMk cId="2325500405" sldId="257"/>
            <ac:spMk id="28" creationId="{7A6840E9-E4CF-DCC4-9B0D-7D4B8FDC3F5A}"/>
          </ac:spMkLst>
        </pc:spChg>
        <pc:spChg chg="add mod ord">
          <ac:chgData name="Ankita L Savaliya" userId="S::als8453@my.utexas.edu::45302890-fb20-4ef9-a20b-62d8ea27512f" providerId="AD" clId="Web-{C91C6CB5-30EE-1138-D55B-4440F6758D12}" dt="2025-01-22T20:27:51.385" v="167"/>
          <ac:spMkLst>
            <pc:docMk/>
            <pc:sldMk cId="2325500405" sldId="257"/>
            <ac:spMk id="30" creationId="{B9FC7F56-BFF9-92C8-CFE9-7DD25BADAF55}"/>
          </ac:spMkLst>
        </pc:spChg>
      </pc:sldChg>
      <pc:sldChg chg="addSp delSp modSp new mod modClrScheme chgLayout">
        <pc:chgData name="Ankita L Savaliya" userId="S::als8453@my.utexas.edu::45302890-fb20-4ef9-a20b-62d8ea27512f" providerId="AD" clId="Web-{C91C6CB5-30EE-1138-D55B-4440F6758D12}" dt="2025-01-22T20:52:17.983" v="297" actId="20577"/>
        <pc:sldMkLst>
          <pc:docMk/>
          <pc:sldMk cId="3667998280" sldId="258"/>
        </pc:sldMkLst>
        <pc:spChg chg="mod ord">
          <ac:chgData name="Ankita L Savaliya" userId="S::als8453@my.utexas.edu::45302890-fb20-4ef9-a20b-62d8ea27512f" providerId="AD" clId="Web-{C91C6CB5-30EE-1138-D55B-4440F6758D12}" dt="2025-01-22T20:52:17.983" v="297" actId="20577"/>
          <ac:spMkLst>
            <pc:docMk/>
            <pc:sldMk cId="3667998280" sldId="258"/>
            <ac:spMk id="2" creationId="{BF65AC6B-C37F-8594-FB87-8458012C9F88}"/>
          </ac:spMkLst>
        </pc:spChg>
        <pc:spChg chg="mod ord">
          <ac:chgData name="Ankita L Savaliya" userId="S::als8453@my.utexas.edu::45302890-fb20-4ef9-a20b-62d8ea27512f" providerId="AD" clId="Web-{C91C6CB5-30EE-1138-D55B-4440F6758D12}" dt="2025-01-22T20:28:07.823" v="170"/>
          <ac:spMkLst>
            <pc:docMk/>
            <pc:sldMk cId="3667998280" sldId="258"/>
            <ac:spMk id="5" creationId="{5D92F13A-6320-B67E-23B2-8F0D6BEC30F6}"/>
          </ac:spMkLst>
        </pc:spChg>
        <pc:spChg chg="mod ord">
          <ac:chgData name="Ankita L Savaliya" userId="S::als8453@my.utexas.edu::45302890-fb20-4ef9-a20b-62d8ea27512f" providerId="AD" clId="Web-{C91C6CB5-30EE-1138-D55B-4440F6758D12}" dt="2025-01-22T20:28:07.823" v="170"/>
          <ac:spMkLst>
            <pc:docMk/>
            <pc:sldMk cId="3667998280" sldId="258"/>
            <ac:spMk id="7" creationId="{3555EC99-46B4-888B-5297-AB12D7AB4C0C}"/>
          </ac:spMkLst>
        </pc:spChg>
      </pc:sldChg>
      <pc:sldChg chg="addSp delSp modSp new ord">
        <pc:chgData name="Ankita L Savaliya" userId="S::als8453@my.utexas.edu::45302890-fb20-4ef9-a20b-62d8ea27512f" providerId="AD" clId="Web-{C91C6CB5-30EE-1138-D55B-4440F6758D12}" dt="2025-01-22T21:52:49.564" v="504" actId="20577"/>
        <pc:sldMkLst>
          <pc:docMk/>
          <pc:sldMk cId="1500749005" sldId="259"/>
        </pc:sldMkLst>
      </pc:sldChg>
      <pc:sldChg chg="new del">
        <pc:chgData name="Ankita L Savaliya" userId="S::als8453@my.utexas.edu::45302890-fb20-4ef9-a20b-62d8ea27512f" providerId="AD" clId="Web-{C91C6CB5-30EE-1138-D55B-4440F6758D12}" dt="2025-01-22T20:44:56.598" v="282"/>
        <pc:sldMkLst>
          <pc:docMk/>
          <pc:sldMk cId="348352504" sldId="260"/>
        </pc:sldMkLst>
      </pc:sldChg>
      <pc:sldChg chg="addSp delSp modSp add ord replId">
        <pc:chgData name="Ankita L Savaliya" userId="S::als8453@my.utexas.edu::45302890-fb20-4ef9-a20b-62d8ea27512f" providerId="AD" clId="Web-{C91C6CB5-30EE-1138-D55B-4440F6758D12}" dt="2025-01-22T21:55:27.741" v="517" actId="20577"/>
        <pc:sldMkLst>
          <pc:docMk/>
          <pc:sldMk cId="2838710785" sldId="260"/>
        </pc:sldMkLst>
      </pc:sldChg>
      <pc:sldChg chg="addSp delSp modSp add ord replId">
        <pc:chgData name="Ankita L Savaliya" userId="S::als8453@my.utexas.edu::45302890-fb20-4ef9-a20b-62d8ea27512f" providerId="AD" clId="Web-{C91C6CB5-30EE-1138-D55B-4440F6758D12}" dt="2025-01-22T21:02:50.515" v="342" actId="20577"/>
        <pc:sldMkLst>
          <pc:docMk/>
          <pc:sldMk cId="2469089735" sldId="261"/>
        </pc:sldMkLst>
        <pc:spChg chg="mod">
          <ac:chgData name="Ankita L Savaliya" userId="S::als8453@my.utexas.edu::45302890-fb20-4ef9-a20b-62d8ea27512f" providerId="AD" clId="Web-{C91C6CB5-30EE-1138-D55B-4440F6758D12}" dt="2025-01-22T21:02:50.515" v="342" actId="20577"/>
          <ac:spMkLst>
            <pc:docMk/>
            <pc:sldMk cId="2469089735" sldId="261"/>
            <ac:spMk id="2" creationId="{BF65AC6B-C37F-8594-FB87-8458012C9F88}"/>
          </ac:spMkLst>
        </pc:spChg>
        <pc:spChg chg="mod">
          <ac:chgData name="Ankita L Savaliya" userId="S::als8453@my.utexas.edu::45302890-fb20-4ef9-a20b-62d8ea27512f" providerId="AD" clId="Web-{C91C6CB5-30EE-1138-D55B-4440F6758D12}" dt="2025-01-22T20:59:57.807" v="323" actId="20577"/>
          <ac:spMkLst>
            <pc:docMk/>
            <pc:sldMk cId="2469089735" sldId="261"/>
            <ac:spMk id="11" creationId="{38CFB88B-D0EC-A75F-1E88-435A3BA984DA}"/>
          </ac:spMkLst>
        </pc:spChg>
      </pc:sldChg>
      <pc:sldChg chg="addSp delSp modSp add ord replId">
        <pc:chgData name="Ankita L Savaliya" userId="S::als8453@my.utexas.edu::45302890-fb20-4ef9-a20b-62d8ea27512f" providerId="AD" clId="Web-{C91C6CB5-30EE-1138-D55B-4440F6758D12}" dt="2025-01-22T21:53:17.469" v="506" actId="20577"/>
        <pc:sldMkLst>
          <pc:docMk/>
          <pc:sldMk cId="3068163590" sldId="262"/>
        </pc:sldMkLst>
        <pc:spChg chg="mod">
          <ac:chgData name="Ankita L Savaliya" userId="S::als8453@my.utexas.edu::45302890-fb20-4ef9-a20b-62d8ea27512f" providerId="AD" clId="Web-{C91C6CB5-30EE-1138-D55B-4440F6758D12}" dt="2025-01-22T20:54:38.331" v="307" actId="20577"/>
          <ac:spMkLst>
            <pc:docMk/>
            <pc:sldMk cId="3068163590" sldId="262"/>
            <ac:spMk id="2" creationId="{D4A847F5-FE7F-970F-30A8-F14DC30F0298}"/>
          </ac:spMkLst>
        </pc:spChg>
        <pc:spChg chg="mod">
          <ac:chgData name="Ankita L Savaliya" userId="S::als8453@my.utexas.edu::45302890-fb20-4ef9-a20b-62d8ea27512f" providerId="AD" clId="Web-{C91C6CB5-30EE-1138-D55B-4440F6758D12}" dt="2025-01-22T21:53:17.469" v="506" actId="20577"/>
          <ac:spMkLst>
            <pc:docMk/>
            <pc:sldMk cId="3068163590" sldId="262"/>
            <ac:spMk id="27" creationId="{845D7DA4-0A30-F667-174F-8A99022B50FE}"/>
          </ac:spMkLst>
        </pc:spChg>
      </pc:sldChg>
      <pc:sldChg chg="addSp delSp modSp add replId">
        <pc:chgData name="Ankita L Savaliya" userId="S::als8453@my.utexas.edu::45302890-fb20-4ef9-a20b-62d8ea27512f" providerId="AD" clId="Web-{C91C6CB5-30EE-1138-D55B-4440F6758D12}" dt="2025-01-22T21:26:58.316" v="457" actId="20577"/>
        <pc:sldMkLst>
          <pc:docMk/>
          <pc:sldMk cId="2008372941" sldId="263"/>
        </pc:sldMkLst>
        <pc:spChg chg="mod">
          <ac:chgData name="Ankita L Savaliya" userId="S::als8453@my.utexas.edu::45302890-fb20-4ef9-a20b-62d8ea27512f" providerId="AD" clId="Web-{C91C6CB5-30EE-1138-D55B-4440F6758D12}" dt="2025-01-22T21:26:58.316" v="457" actId="20577"/>
          <ac:spMkLst>
            <pc:docMk/>
            <pc:sldMk cId="2008372941" sldId="263"/>
            <ac:spMk id="2" creationId="{BF65AC6B-C37F-8594-FB87-8458012C9F88}"/>
          </ac:spMkLst>
        </pc:spChg>
        <pc:spChg chg="mod">
          <ac:chgData name="Ankita L Savaliya" userId="S::als8453@my.utexas.edu::45302890-fb20-4ef9-a20b-62d8ea27512f" providerId="AD" clId="Web-{C91C6CB5-30EE-1138-D55B-4440F6758D12}" dt="2025-01-22T21:26:40.238" v="456" actId="20577"/>
          <ac:spMkLst>
            <pc:docMk/>
            <pc:sldMk cId="2008372941" sldId="263"/>
            <ac:spMk id="11" creationId="{38CFB88B-D0EC-A75F-1E88-435A3BA984DA}"/>
          </ac:spMkLst>
        </pc:spChg>
      </pc:sldChg>
      <pc:sldChg chg="addSp delSp modSp add replId">
        <pc:chgData name="Ankita L Savaliya" userId="S::als8453@my.utexas.edu::45302890-fb20-4ef9-a20b-62d8ea27512f" providerId="AD" clId="Web-{C91C6CB5-30EE-1138-D55B-4440F6758D12}" dt="2025-01-22T22:00:52.819" v="526" actId="1076"/>
        <pc:sldMkLst>
          <pc:docMk/>
          <pc:sldMk cId="581286553" sldId="264"/>
        </pc:sldMkLst>
        <pc:spChg chg="mod">
          <ac:chgData name="Ankita L Savaliya" userId="S::als8453@my.utexas.edu::45302890-fb20-4ef9-a20b-62d8ea27512f" providerId="AD" clId="Web-{C91C6CB5-30EE-1138-D55B-4440F6758D12}" dt="2025-01-22T21:17:42.209" v="445" actId="20577"/>
          <ac:spMkLst>
            <pc:docMk/>
            <pc:sldMk cId="581286553" sldId="264"/>
            <ac:spMk id="2" creationId="{D4A847F5-FE7F-970F-30A8-F14DC30F0298}"/>
          </ac:spMkLst>
        </pc:spChg>
        <pc:spChg chg="mod">
          <ac:chgData name="Ankita L Savaliya" userId="S::als8453@my.utexas.edu::45302890-fb20-4ef9-a20b-62d8ea27512f" providerId="AD" clId="Web-{C91C6CB5-30EE-1138-D55B-4440F6758D12}" dt="2025-01-22T21:53:38.220" v="508" actId="20577"/>
          <ac:spMkLst>
            <pc:docMk/>
            <pc:sldMk cId="581286553" sldId="264"/>
            <ac:spMk id="27" creationId="{845D7DA4-0A30-F667-174F-8A99022B50FE}"/>
          </ac:spMkLst>
        </pc:spChg>
        <pc:picChg chg="add mod">
          <ac:chgData name="Ankita L Savaliya" userId="S::als8453@my.utexas.edu::45302890-fb20-4ef9-a20b-62d8ea27512f" providerId="AD" clId="Web-{C91C6CB5-30EE-1138-D55B-4440F6758D12}" dt="2025-01-22T22:00:05.973" v="523" actId="1076"/>
          <ac:picMkLst>
            <pc:docMk/>
            <pc:sldMk cId="581286553" sldId="264"/>
            <ac:picMk id="6" creationId="{9112A72F-E326-8FEF-F226-03C7004FC633}"/>
          </ac:picMkLst>
        </pc:picChg>
        <pc:picChg chg="add mod">
          <ac:chgData name="Ankita L Savaliya" userId="S::als8453@my.utexas.edu::45302890-fb20-4ef9-a20b-62d8ea27512f" providerId="AD" clId="Web-{C91C6CB5-30EE-1138-D55B-4440F6758D12}" dt="2025-01-22T22:00:52.819" v="526" actId="1076"/>
          <ac:picMkLst>
            <pc:docMk/>
            <pc:sldMk cId="581286553" sldId="264"/>
            <ac:picMk id="8" creationId="{FC65F96E-A65D-19DD-A121-2E22DA30AE58}"/>
          </ac:picMkLst>
        </pc:picChg>
      </pc:sldChg>
      <pc:sldChg chg="addSp delSp modSp add replId">
        <pc:chgData name="Ankita L Savaliya" userId="S::als8453@my.utexas.edu::45302890-fb20-4ef9-a20b-62d8ea27512f" providerId="AD" clId="Web-{C91C6CB5-30EE-1138-D55B-4440F6758D12}" dt="2025-01-22T21:49:44.584" v="496" actId="20577"/>
        <pc:sldMkLst>
          <pc:docMk/>
          <pc:sldMk cId="413670067" sldId="265"/>
        </pc:sldMkLst>
        <pc:spChg chg="mod">
          <ac:chgData name="Ankita L Savaliya" userId="S::als8453@my.utexas.edu::45302890-fb20-4ef9-a20b-62d8ea27512f" providerId="AD" clId="Web-{C91C6CB5-30EE-1138-D55B-4440F6758D12}" dt="2025-01-22T21:48:52.191" v="481" actId="20577"/>
          <ac:spMkLst>
            <pc:docMk/>
            <pc:sldMk cId="413670067" sldId="265"/>
            <ac:spMk id="2" creationId="{BF65AC6B-C37F-8594-FB87-8458012C9F88}"/>
          </ac:spMkLst>
        </pc:spChg>
        <pc:spChg chg="mod">
          <ac:chgData name="Ankita L Savaliya" userId="S::als8453@my.utexas.edu::45302890-fb20-4ef9-a20b-62d8ea27512f" providerId="AD" clId="Web-{C91C6CB5-30EE-1138-D55B-4440F6758D12}" dt="2025-01-22T21:49:44.584" v="496" actId="20577"/>
          <ac:spMkLst>
            <pc:docMk/>
            <pc:sldMk cId="413670067" sldId="265"/>
            <ac:spMk id="11" creationId="{38CFB88B-D0EC-A75F-1E88-435A3BA984DA}"/>
          </ac:spMkLst>
        </pc:spChg>
        <pc:picChg chg="add mod">
          <ac:chgData name="Ankita L Savaliya" userId="S::als8453@my.utexas.edu::45302890-fb20-4ef9-a20b-62d8ea27512f" providerId="AD" clId="Web-{C91C6CB5-30EE-1138-D55B-4440F6758D12}" dt="2025-01-22T21:48:57.957" v="482" actId="14100"/>
          <ac:picMkLst>
            <pc:docMk/>
            <pc:sldMk cId="413670067" sldId="265"/>
            <ac:picMk id="3" creationId="{BBBCC482-A5EB-CD56-FF36-33C4913761D0}"/>
          </ac:picMkLst>
        </pc:picChg>
      </pc:sldChg>
      <pc:sldChg chg="addSp delSp modSp add replId">
        <pc:chgData name="Ankita L Savaliya" userId="S::als8453@my.utexas.edu::45302890-fb20-4ef9-a20b-62d8ea27512f" providerId="AD" clId="Web-{C91C6CB5-30EE-1138-D55B-4440F6758D12}" dt="2025-01-22T21:54:05.377" v="510" actId="20577"/>
        <pc:sldMkLst>
          <pc:docMk/>
          <pc:sldMk cId="3450862647" sldId="266"/>
        </pc:sldMkLst>
        <pc:spChg chg="mod">
          <ac:chgData name="Ankita L Savaliya" userId="S::als8453@my.utexas.edu::45302890-fb20-4ef9-a20b-62d8ea27512f" providerId="AD" clId="Web-{C91C6CB5-30EE-1138-D55B-4440F6758D12}" dt="2025-01-22T21:45:58.854" v="460" actId="20577"/>
          <ac:spMkLst>
            <pc:docMk/>
            <pc:sldMk cId="3450862647" sldId="266"/>
            <ac:spMk id="2" creationId="{D4A847F5-FE7F-970F-30A8-F14DC30F0298}"/>
          </ac:spMkLst>
        </pc:spChg>
        <pc:spChg chg="mod">
          <ac:chgData name="Ankita L Savaliya" userId="S::als8453@my.utexas.edu::45302890-fb20-4ef9-a20b-62d8ea27512f" providerId="AD" clId="Web-{C91C6CB5-30EE-1138-D55B-4440F6758D12}" dt="2025-01-22T21:54:05.377" v="510" actId="20577"/>
          <ac:spMkLst>
            <pc:docMk/>
            <pc:sldMk cId="3450862647" sldId="266"/>
            <ac:spMk id="27" creationId="{845D7DA4-0A30-F667-174F-8A99022B50FE}"/>
          </ac:spMkLst>
        </pc:spChg>
      </pc:sldChg>
      <pc:sldChg chg="add del replId">
        <pc:chgData name="Ankita L Savaliya" userId="S::als8453@my.utexas.edu::45302890-fb20-4ef9-a20b-62d8ea27512f" providerId="AD" clId="Web-{C91C6CB5-30EE-1138-D55B-4440F6758D12}" dt="2025-01-22T21:08:54.352" v="384"/>
        <pc:sldMkLst>
          <pc:docMk/>
          <pc:sldMk cId="1578879228" sldId="267"/>
        </pc:sldMkLst>
      </pc:sldChg>
      <pc:sldChg chg="add del replId">
        <pc:chgData name="Ankita L Savaliya" userId="S::als8453@my.utexas.edu::45302890-fb20-4ef9-a20b-62d8ea27512f" providerId="AD" clId="Web-{C91C6CB5-30EE-1138-D55B-4440F6758D12}" dt="2025-01-22T21:09:02.399" v="386"/>
        <pc:sldMkLst>
          <pc:docMk/>
          <pc:sldMk cId="4183269773" sldId="267"/>
        </pc:sldMkLst>
      </pc:sldChg>
      <pc:sldMasterChg chg="add del addSldLayout delSldLayout">
        <pc:chgData name="Ankita L Savaliya" userId="S::als8453@my.utexas.edu::45302890-fb20-4ef9-a20b-62d8ea27512f" providerId="AD" clId="Web-{C91C6CB5-30EE-1138-D55B-4440F6758D12}" dt="2025-01-22T20:08:06.074" v="2"/>
        <pc:sldMasterMkLst>
          <pc:docMk/>
          <pc:sldMasterMk cId="2460954070" sldId="2147483660"/>
        </pc:sldMasterMkLst>
        <pc:sldLayoutChg chg="add del">
          <pc:chgData name="Ankita L Savaliya" userId="S::als8453@my.utexas.edu::45302890-fb20-4ef9-a20b-62d8ea27512f" providerId="AD" clId="Web-{C91C6CB5-30EE-1138-D55B-4440F6758D12}" dt="2025-01-22T20:08:06.074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74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74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74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74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74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74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74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74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74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74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Ankita L Savaliya" userId="S::als8453@my.utexas.edu::45302890-fb20-4ef9-a20b-62d8ea27512f" providerId="AD" clId="Web-{C91C6CB5-30EE-1138-D55B-4440F6758D12}" dt="2025-01-22T20:08:06.027" v="1"/>
        <pc:sldMasterMkLst>
          <pc:docMk/>
          <pc:sldMasterMk cId="2478754143" sldId="2147483734"/>
        </pc:sldMasterMkLst>
        <pc:sldLayoutChg chg="add del">
          <pc:chgData name="Ankita L Savaliya" userId="S::als8453@my.utexas.edu::45302890-fb20-4ef9-a20b-62d8ea27512f" providerId="AD" clId="Web-{C91C6CB5-30EE-1138-D55B-4440F6758D12}" dt="2025-01-22T20:08:06.027" v="1"/>
          <pc:sldLayoutMkLst>
            <pc:docMk/>
            <pc:sldMasterMk cId="2478754143" sldId="2147483734"/>
            <pc:sldLayoutMk cId="2576685952" sldId="2147483723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27" v="1"/>
          <pc:sldLayoutMkLst>
            <pc:docMk/>
            <pc:sldMasterMk cId="2478754143" sldId="2147483734"/>
            <pc:sldLayoutMk cId="2474053850" sldId="2147483724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27" v="1"/>
          <pc:sldLayoutMkLst>
            <pc:docMk/>
            <pc:sldMasterMk cId="2478754143" sldId="2147483734"/>
            <pc:sldLayoutMk cId="1131506514" sldId="2147483725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27" v="1"/>
          <pc:sldLayoutMkLst>
            <pc:docMk/>
            <pc:sldMasterMk cId="2478754143" sldId="2147483734"/>
            <pc:sldLayoutMk cId="605570174" sldId="2147483726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27" v="1"/>
          <pc:sldLayoutMkLst>
            <pc:docMk/>
            <pc:sldMasterMk cId="2478754143" sldId="2147483734"/>
            <pc:sldLayoutMk cId="1464611735" sldId="2147483727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27" v="1"/>
          <pc:sldLayoutMkLst>
            <pc:docMk/>
            <pc:sldMasterMk cId="2478754143" sldId="2147483734"/>
            <pc:sldLayoutMk cId="3360278815" sldId="2147483728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27" v="1"/>
          <pc:sldLayoutMkLst>
            <pc:docMk/>
            <pc:sldMasterMk cId="2478754143" sldId="2147483734"/>
            <pc:sldLayoutMk cId="718368847" sldId="2147483729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27" v="1"/>
          <pc:sldLayoutMkLst>
            <pc:docMk/>
            <pc:sldMasterMk cId="2478754143" sldId="2147483734"/>
            <pc:sldLayoutMk cId="2745252597" sldId="2147483730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27" v="1"/>
          <pc:sldLayoutMkLst>
            <pc:docMk/>
            <pc:sldMasterMk cId="2478754143" sldId="2147483734"/>
            <pc:sldLayoutMk cId="1141076956" sldId="2147483731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27" v="1"/>
          <pc:sldLayoutMkLst>
            <pc:docMk/>
            <pc:sldMasterMk cId="2478754143" sldId="2147483734"/>
            <pc:sldLayoutMk cId="2043611739" sldId="2147483732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27" v="1"/>
          <pc:sldLayoutMkLst>
            <pc:docMk/>
            <pc:sldMasterMk cId="2478754143" sldId="2147483734"/>
            <pc:sldLayoutMk cId="523476777" sldId="2147483733"/>
          </pc:sldLayoutMkLst>
        </pc:sldLayoutChg>
      </pc:sldMasterChg>
      <pc:sldMasterChg chg="add del addSldLayout delSldLayout">
        <pc:chgData name="Ankita L Savaliya" userId="S::als8453@my.utexas.edu::45302890-fb20-4ef9-a20b-62d8ea27512f" providerId="AD" clId="Web-{C91C6CB5-30EE-1138-D55B-4440F6758D12}" dt="2025-01-22T20:12:30.331" v="83"/>
        <pc:sldMasterMkLst>
          <pc:docMk/>
          <pc:sldMasterMk cId="1665121883" sldId="2147483773"/>
        </pc:sldMasterMkLst>
        <pc:sldLayoutChg chg="add del">
          <pc:chgData name="Ankita L Savaliya" userId="S::als8453@my.utexas.edu::45302890-fb20-4ef9-a20b-62d8ea27512f" providerId="AD" clId="Web-{C91C6CB5-30EE-1138-D55B-4440F6758D12}" dt="2025-01-22T20:12:30.331" v="83"/>
          <pc:sldLayoutMkLst>
            <pc:docMk/>
            <pc:sldMasterMk cId="1665121883" sldId="2147483773"/>
            <pc:sldLayoutMk cId="2230254139" sldId="2147483762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12:30.331" v="83"/>
          <pc:sldLayoutMkLst>
            <pc:docMk/>
            <pc:sldMasterMk cId="1665121883" sldId="2147483773"/>
            <pc:sldLayoutMk cId="2340676901" sldId="2147483763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12:30.331" v="83"/>
          <pc:sldLayoutMkLst>
            <pc:docMk/>
            <pc:sldMasterMk cId="1665121883" sldId="2147483773"/>
            <pc:sldLayoutMk cId="1658356999" sldId="2147483764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12:30.331" v="83"/>
          <pc:sldLayoutMkLst>
            <pc:docMk/>
            <pc:sldMasterMk cId="1665121883" sldId="2147483773"/>
            <pc:sldLayoutMk cId="790782513" sldId="2147483765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12:30.331" v="83"/>
          <pc:sldLayoutMkLst>
            <pc:docMk/>
            <pc:sldMasterMk cId="1665121883" sldId="2147483773"/>
            <pc:sldLayoutMk cId="3920524885" sldId="2147483766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12:30.331" v="83"/>
          <pc:sldLayoutMkLst>
            <pc:docMk/>
            <pc:sldMasterMk cId="1665121883" sldId="2147483773"/>
            <pc:sldLayoutMk cId="3356643282" sldId="2147483767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12:30.331" v="83"/>
          <pc:sldLayoutMkLst>
            <pc:docMk/>
            <pc:sldMasterMk cId="1665121883" sldId="2147483773"/>
            <pc:sldLayoutMk cId="1690377305" sldId="2147483768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12:30.331" v="83"/>
          <pc:sldLayoutMkLst>
            <pc:docMk/>
            <pc:sldMasterMk cId="1665121883" sldId="2147483773"/>
            <pc:sldLayoutMk cId="1324985218" sldId="2147483769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12:30.331" v="83"/>
          <pc:sldLayoutMkLst>
            <pc:docMk/>
            <pc:sldMasterMk cId="1665121883" sldId="2147483773"/>
            <pc:sldLayoutMk cId="4045124744" sldId="2147483770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12:30.331" v="83"/>
          <pc:sldLayoutMkLst>
            <pc:docMk/>
            <pc:sldMasterMk cId="1665121883" sldId="2147483773"/>
            <pc:sldLayoutMk cId="1482686420" sldId="2147483771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12:30.331" v="83"/>
          <pc:sldLayoutMkLst>
            <pc:docMk/>
            <pc:sldMasterMk cId="1665121883" sldId="2147483773"/>
            <pc:sldLayoutMk cId="1801332160" sldId="2147483772"/>
          </pc:sldLayoutMkLst>
        </pc:sldLayoutChg>
      </pc:sldMasterChg>
      <pc:sldMasterChg chg="add del addSldLayout delSldLayout modSldLayout">
        <pc:chgData name="Ankita L Savaliya" userId="S::als8453@my.utexas.edu::45302890-fb20-4ef9-a20b-62d8ea27512f" providerId="AD" clId="Web-{C91C6CB5-30EE-1138-D55B-4440F6758D12}" dt="2025-01-22T20:12:32.331" v="84"/>
        <pc:sldMasterMkLst>
          <pc:docMk/>
          <pc:sldMasterMk cId="22828271" sldId="2147483774"/>
        </pc:sldMasterMkLst>
        <pc:sldLayoutChg chg="add del mod replId">
          <pc:chgData name="Ankita L Savaliya" userId="S::als8453@my.utexas.edu::45302890-fb20-4ef9-a20b-62d8ea27512f" providerId="AD" clId="Web-{C91C6CB5-30EE-1138-D55B-4440F6758D12}" dt="2025-01-22T20:12:32.331" v="84"/>
          <pc:sldLayoutMkLst>
            <pc:docMk/>
            <pc:sldMasterMk cId="22828271" sldId="2147483774"/>
            <pc:sldLayoutMk cId="1354373935" sldId="2147483775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2.331" v="84"/>
          <pc:sldLayoutMkLst>
            <pc:docMk/>
            <pc:sldMasterMk cId="22828271" sldId="2147483774"/>
            <pc:sldLayoutMk cId="118277496" sldId="2147483776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2.331" v="84"/>
          <pc:sldLayoutMkLst>
            <pc:docMk/>
            <pc:sldMasterMk cId="22828271" sldId="2147483774"/>
            <pc:sldLayoutMk cId="3044645915" sldId="2147483777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2.331" v="84"/>
          <pc:sldLayoutMkLst>
            <pc:docMk/>
            <pc:sldMasterMk cId="22828271" sldId="2147483774"/>
            <pc:sldLayoutMk cId="2545338108" sldId="2147483778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2.331" v="84"/>
          <pc:sldLayoutMkLst>
            <pc:docMk/>
            <pc:sldMasterMk cId="22828271" sldId="2147483774"/>
            <pc:sldLayoutMk cId="2050605659" sldId="2147483779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2.331" v="84"/>
          <pc:sldLayoutMkLst>
            <pc:docMk/>
            <pc:sldMasterMk cId="22828271" sldId="2147483774"/>
            <pc:sldLayoutMk cId="2077679860" sldId="2147483780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2.331" v="84"/>
          <pc:sldLayoutMkLst>
            <pc:docMk/>
            <pc:sldMasterMk cId="22828271" sldId="2147483774"/>
            <pc:sldLayoutMk cId="2735868077" sldId="2147483781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2.331" v="84"/>
          <pc:sldLayoutMkLst>
            <pc:docMk/>
            <pc:sldMasterMk cId="22828271" sldId="2147483774"/>
            <pc:sldLayoutMk cId="660519939" sldId="2147483782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2.331" v="84"/>
          <pc:sldLayoutMkLst>
            <pc:docMk/>
            <pc:sldMasterMk cId="22828271" sldId="2147483774"/>
            <pc:sldLayoutMk cId="2519449147" sldId="2147483783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2.331" v="84"/>
          <pc:sldLayoutMkLst>
            <pc:docMk/>
            <pc:sldMasterMk cId="22828271" sldId="2147483774"/>
            <pc:sldLayoutMk cId="1094941896" sldId="2147483784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2.331" v="84"/>
          <pc:sldLayoutMkLst>
            <pc:docMk/>
            <pc:sldMasterMk cId="22828271" sldId="2147483774"/>
            <pc:sldLayoutMk cId="3843603487" sldId="2147483785"/>
          </pc:sldLayoutMkLst>
        </pc:sldLayoutChg>
      </pc:sldMasterChg>
      <pc:sldMasterChg chg="add del addSldLayout delSldLayout modSldLayout">
        <pc:chgData name="Ankita L Savaliya" userId="S::als8453@my.utexas.edu::45302890-fb20-4ef9-a20b-62d8ea27512f" providerId="AD" clId="Web-{C91C6CB5-30EE-1138-D55B-4440F6758D12}" dt="2025-01-22T20:12:34.628" v="85"/>
        <pc:sldMasterMkLst>
          <pc:docMk/>
          <pc:sldMasterMk cId="1921271258" sldId="2147483786"/>
        </pc:sldMasterMkLst>
        <pc:sldLayoutChg chg="add del mod replId">
          <pc:chgData name="Ankita L Savaliya" userId="S::als8453@my.utexas.edu::45302890-fb20-4ef9-a20b-62d8ea27512f" providerId="AD" clId="Web-{C91C6CB5-30EE-1138-D55B-4440F6758D12}" dt="2025-01-22T20:12:34.628" v="85"/>
          <pc:sldLayoutMkLst>
            <pc:docMk/>
            <pc:sldMasterMk cId="1921271258" sldId="2147483786"/>
            <pc:sldLayoutMk cId="744996325" sldId="2147483787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4.628" v="85"/>
          <pc:sldLayoutMkLst>
            <pc:docMk/>
            <pc:sldMasterMk cId="1921271258" sldId="2147483786"/>
            <pc:sldLayoutMk cId="252450891" sldId="2147483788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4.628" v="85"/>
          <pc:sldLayoutMkLst>
            <pc:docMk/>
            <pc:sldMasterMk cId="1921271258" sldId="2147483786"/>
            <pc:sldLayoutMk cId="1650709695" sldId="2147483789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4.628" v="85"/>
          <pc:sldLayoutMkLst>
            <pc:docMk/>
            <pc:sldMasterMk cId="1921271258" sldId="2147483786"/>
            <pc:sldLayoutMk cId="2624768574" sldId="2147483790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4.628" v="85"/>
          <pc:sldLayoutMkLst>
            <pc:docMk/>
            <pc:sldMasterMk cId="1921271258" sldId="2147483786"/>
            <pc:sldLayoutMk cId="251640372" sldId="2147483791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4.628" v="85"/>
          <pc:sldLayoutMkLst>
            <pc:docMk/>
            <pc:sldMasterMk cId="1921271258" sldId="2147483786"/>
            <pc:sldLayoutMk cId="282794944" sldId="2147483792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4.628" v="85"/>
          <pc:sldLayoutMkLst>
            <pc:docMk/>
            <pc:sldMasterMk cId="1921271258" sldId="2147483786"/>
            <pc:sldLayoutMk cId="4200375749" sldId="2147483793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4.628" v="85"/>
          <pc:sldLayoutMkLst>
            <pc:docMk/>
            <pc:sldMasterMk cId="1921271258" sldId="2147483786"/>
            <pc:sldLayoutMk cId="1250095409" sldId="2147483794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4.628" v="85"/>
          <pc:sldLayoutMkLst>
            <pc:docMk/>
            <pc:sldMasterMk cId="1921271258" sldId="2147483786"/>
            <pc:sldLayoutMk cId="4197999007" sldId="2147483795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4.628" v="85"/>
          <pc:sldLayoutMkLst>
            <pc:docMk/>
            <pc:sldMasterMk cId="1921271258" sldId="2147483786"/>
            <pc:sldLayoutMk cId="1643655982" sldId="2147483796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4.628" v="85"/>
          <pc:sldLayoutMkLst>
            <pc:docMk/>
            <pc:sldMasterMk cId="1921271258" sldId="2147483786"/>
            <pc:sldLayoutMk cId="1231347872" sldId="2147483797"/>
          </pc:sldLayoutMkLst>
        </pc:sldLayoutChg>
      </pc:sldMasterChg>
      <pc:sldMasterChg chg="add del addSldLayout delSldLayout modSldLayout">
        <pc:chgData name="Ankita L Savaliya" userId="S::als8453@my.utexas.edu::45302890-fb20-4ef9-a20b-62d8ea27512f" providerId="AD" clId="Web-{C91C6CB5-30EE-1138-D55B-4440F6758D12}" dt="2025-01-22T20:12:39.003" v="86"/>
        <pc:sldMasterMkLst>
          <pc:docMk/>
          <pc:sldMasterMk cId="2627656566" sldId="2147483798"/>
        </pc:sldMasterMkLst>
        <pc:sldLayoutChg chg="add del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2627656566" sldId="2147483798"/>
            <pc:sldLayoutMk cId="1313938893" sldId="2147483799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2627656566" sldId="2147483798"/>
            <pc:sldLayoutMk cId="3618533158" sldId="2147483800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2627656566" sldId="2147483798"/>
            <pc:sldLayoutMk cId="1312710745" sldId="2147483801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2627656566" sldId="2147483798"/>
            <pc:sldLayoutMk cId="2451764462" sldId="2147483802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2627656566" sldId="2147483798"/>
            <pc:sldLayoutMk cId="3369398364" sldId="2147483803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2627656566" sldId="2147483798"/>
            <pc:sldLayoutMk cId="997362356" sldId="2147483804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2627656566" sldId="2147483798"/>
            <pc:sldLayoutMk cId="3444211963" sldId="2147483805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2627656566" sldId="2147483798"/>
            <pc:sldLayoutMk cId="3935153535" sldId="2147483806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2627656566" sldId="2147483798"/>
            <pc:sldLayoutMk cId="1986144588" sldId="2147483807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2627656566" sldId="2147483798"/>
            <pc:sldLayoutMk cId="3546583718" sldId="2147483808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2627656566" sldId="2147483798"/>
            <pc:sldLayoutMk cId="625515650" sldId="2147483809"/>
          </pc:sldLayoutMkLst>
        </pc:sldLayoutChg>
      </pc:sldMasterChg>
      <pc:sldMasterChg chg="add addSldLayout modSldLayout">
        <pc:chgData name="Ankita L Savaliya" userId="S::als8453@my.utexas.edu::45302890-fb20-4ef9-a20b-62d8ea27512f" providerId="AD" clId="Web-{C91C6CB5-30EE-1138-D55B-4440F6758D12}" dt="2025-01-22T20:12:39.003" v="86"/>
        <pc:sldMasterMkLst>
          <pc:docMk/>
          <pc:sldMasterMk cId="544828265" sldId="2147483810"/>
        </pc:sldMasterMkLst>
        <pc:sldLayoutChg chg="add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544828265" sldId="2147483810"/>
            <pc:sldLayoutMk cId="1279598285" sldId="2147483811"/>
          </pc:sldLayoutMkLst>
        </pc:sldLayoutChg>
        <pc:sldLayoutChg chg="add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544828265" sldId="2147483810"/>
            <pc:sldLayoutMk cId="2421891805" sldId="2147483812"/>
          </pc:sldLayoutMkLst>
        </pc:sldLayoutChg>
        <pc:sldLayoutChg chg="add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544828265" sldId="2147483810"/>
            <pc:sldLayoutMk cId="2049802201" sldId="2147483813"/>
          </pc:sldLayoutMkLst>
        </pc:sldLayoutChg>
        <pc:sldLayoutChg chg="add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544828265" sldId="2147483810"/>
            <pc:sldLayoutMk cId="535187485" sldId="2147483814"/>
          </pc:sldLayoutMkLst>
        </pc:sldLayoutChg>
        <pc:sldLayoutChg chg="add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544828265" sldId="2147483810"/>
            <pc:sldLayoutMk cId="174828704" sldId="2147483815"/>
          </pc:sldLayoutMkLst>
        </pc:sldLayoutChg>
        <pc:sldLayoutChg chg="add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544828265" sldId="2147483810"/>
            <pc:sldLayoutMk cId="3491397258" sldId="2147483816"/>
          </pc:sldLayoutMkLst>
        </pc:sldLayoutChg>
        <pc:sldLayoutChg chg="add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544828265" sldId="2147483810"/>
            <pc:sldLayoutMk cId="2899921541" sldId="2147483817"/>
          </pc:sldLayoutMkLst>
        </pc:sldLayoutChg>
        <pc:sldLayoutChg chg="add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544828265" sldId="2147483810"/>
            <pc:sldLayoutMk cId="1853364627" sldId="2147483818"/>
          </pc:sldLayoutMkLst>
        </pc:sldLayoutChg>
        <pc:sldLayoutChg chg="add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544828265" sldId="2147483810"/>
            <pc:sldLayoutMk cId="870291145" sldId="2147483819"/>
          </pc:sldLayoutMkLst>
        </pc:sldLayoutChg>
        <pc:sldLayoutChg chg="add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544828265" sldId="2147483810"/>
            <pc:sldLayoutMk cId="2679293969" sldId="2147483820"/>
          </pc:sldLayoutMkLst>
        </pc:sldLayoutChg>
        <pc:sldLayoutChg chg="add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544828265" sldId="2147483810"/>
            <pc:sldLayoutMk cId="1736534799" sldId="2147483821"/>
          </pc:sldLayoutMkLst>
        </pc:sldLayoutChg>
      </pc:sldMasterChg>
    </pc:docChg>
  </pc:docChgLst>
  <pc:docChgLst>
    <pc:chgData name="Ankita L Savaliya" userId="S::als8453@my.utexas.edu::45302890-fb20-4ef9-a20b-62d8ea27512f" providerId="AD" clId="Web-{6E3D84ED-85DB-ACBE-3EAC-3EB6DEEF4BA2}"/>
    <pc:docChg chg="modSld">
      <pc:chgData name="Ankita L Savaliya" userId="S::als8453@my.utexas.edu::45302890-fb20-4ef9-a20b-62d8ea27512f" providerId="AD" clId="Web-{6E3D84ED-85DB-ACBE-3EAC-3EB6DEEF4BA2}" dt="2025-01-27T17:12:29.770" v="53" actId="20577"/>
      <pc:docMkLst>
        <pc:docMk/>
      </pc:docMkLst>
      <pc:sldChg chg="modSp">
        <pc:chgData name="Ankita L Savaliya" userId="S::als8453@my.utexas.edu::45302890-fb20-4ef9-a20b-62d8ea27512f" providerId="AD" clId="Web-{6E3D84ED-85DB-ACBE-3EAC-3EB6DEEF4BA2}" dt="2025-01-27T17:12:29.770" v="53" actId="20577"/>
        <pc:sldMkLst>
          <pc:docMk/>
          <pc:sldMk cId="2325500405" sldId="257"/>
        </pc:sldMkLst>
        <pc:spChg chg="mod">
          <ac:chgData name="Ankita L Savaliya" userId="S::als8453@my.utexas.edu::45302890-fb20-4ef9-a20b-62d8ea27512f" providerId="AD" clId="Web-{6E3D84ED-85DB-ACBE-3EAC-3EB6DEEF4BA2}" dt="2025-01-27T17:12:29.770" v="53" actId="20577"/>
          <ac:spMkLst>
            <pc:docMk/>
            <pc:sldMk cId="2325500405" sldId="257"/>
            <ac:spMk id="2" creationId="{D4A847F5-FE7F-970F-30A8-F14DC30F0298}"/>
          </ac:spMkLst>
        </pc:spChg>
      </pc:sldChg>
      <pc:sldChg chg="modSp">
        <pc:chgData name="Ankita L Savaliya" userId="S::als8453@my.utexas.edu::45302890-fb20-4ef9-a20b-62d8ea27512f" providerId="AD" clId="Web-{6E3D84ED-85DB-ACBE-3EAC-3EB6DEEF4BA2}" dt="2025-01-27T17:05:05.860" v="2" actId="14100"/>
        <pc:sldMkLst>
          <pc:docMk/>
          <pc:sldMk cId="3667998280" sldId="258"/>
        </pc:sldMkLst>
        <pc:spChg chg="mod">
          <ac:chgData name="Ankita L Savaliya" userId="S::als8453@my.utexas.edu::45302890-fb20-4ef9-a20b-62d8ea27512f" providerId="AD" clId="Web-{6E3D84ED-85DB-ACBE-3EAC-3EB6DEEF4BA2}" dt="2025-01-27T17:05:05.860" v="2" actId="14100"/>
          <ac:spMkLst>
            <pc:docMk/>
            <pc:sldMk cId="3667998280" sldId="258"/>
            <ac:spMk id="14" creationId="{DD137052-4726-394F-F92D-80411BDB5DF4}"/>
          </ac:spMkLst>
        </pc:spChg>
      </pc:sldChg>
      <pc:sldChg chg="modSp">
        <pc:chgData name="Ankita L Savaliya" userId="S::als8453@my.utexas.edu::45302890-fb20-4ef9-a20b-62d8ea27512f" providerId="AD" clId="Web-{6E3D84ED-85DB-ACBE-3EAC-3EB6DEEF4BA2}" dt="2025-01-27T17:05:43.628" v="9" actId="1076"/>
        <pc:sldMkLst>
          <pc:docMk/>
          <pc:sldMk cId="2469089735" sldId="261"/>
        </pc:sldMkLst>
        <pc:spChg chg="mod">
          <ac:chgData name="Ankita L Savaliya" userId="S::als8453@my.utexas.edu::45302890-fb20-4ef9-a20b-62d8ea27512f" providerId="AD" clId="Web-{6E3D84ED-85DB-ACBE-3EAC-3EB6DEEF4BA2}" dt="2025-01-27T17:05:43.628" v="9" actId="1076"/>
          <ac:spMkLst>
            <pc:docMk/>
            <pc:sldMk cId="2469089735" sldId="261"/>
            <ac:spMk id="11" creationId="{38CFB88B-D0EC-A75F-1E88-435A3BA984DA}"/>
          </ac:spMkLst>
        </pc:spChg>
      </pc:sldChg>
      <pc:sldChg chg="modSp">
        <pc:chgData name="Ankita L Savaliya" userId="S::als8453@my.utexas.edu::45302890-fb20-4ef9-a20b-62d8ea27512f" providerId="AD" clId="Web-{6E3D84ED-85DB-ACBE-3EAC-3EB6DEEF4BA2}" dt="2025-01-27T17:08:53.448" v="31"/>
        <pc:sldMkLst>
          <pc:docMk/>
          <pc:sldMk cId="2008372941" sldId="263"/>
        </pc:sldMkLst>
        <pc:spChg chg="mod">
          <ac:chgData name="Ankita L Savaliya" userId="S::als8453@my.utexas.edu::45302890-fb20-4ef9-a20b-62d8ea27512f" providerId="AD" clId="Web-{6E3D84ED-85DB-ACBE-3EAC-3EB6DEEF4BA2}" dt="2025-01-27T17:08:53.448" v="31"/>
          <ac:spMkLst>
            <pc:docMk/>
            <pc:sldMk cId="2008372941" sldId="263"/>
            <ac:spMk id="11" creationId="{38CFB88B-D0EC-A75F-1E88-435A3BA984DA}"/>
          </ac:spMkLst>
        </pc:spChg>
      </pc:sldChg>
      <pc:sldChg chg="addSp delSp modSp mod modClrScheme chgLayout">
        <pc:chgData name="Ankita L Savaliya" userId="S::als8453@my.utexas.edu::45302890-fb20-4ef9-a20b-62d8ea27512f" providerId="AD" clId="Web-{6E3D84ED-85DB-ACBE-3EAC-3EB6DEEF4BA2}" dt="2025-01-27T17:10:58.297" v="44" actId="20577"/>
        <pc:sldMkLst>
          <pc:docMk/>
          <pc:sldMk cId="581286553" sldId="264"/>
        </pc:sldMkLst>
        <pc:spChg chg="mod ord">
          <ac:chgData name="Ankita L Savaliya" userId="S::als8453@my.utexas.edu::45302890-fb20-4ef9-a20b-62d8ea27512f" providerId="AD" clId="Web-{6E3D84ED-85DB-ACBE-3EAC-3EB6DEEF4BA2}" dt="2025-01-27T17:10:43.234" v="42"/>
          <ac:spMkLst>
            <pc:docMk/>
            <pc:sldMk cId="581286553" sldId="264"/>
            <ac:spMk id="2" creationId="{D4A847F5-FE7F-970F-30A8-F14DC30F0298}"/>
          </ac:spMkLst>
        </pc:spChg>
        <pc:spChg chg="add del mod ord">
          <ac:chgData name="Ankita L Savaliya" userId="S::als8453@my.utexas.edu::45302890-fb20-4ef9-a20b-62d8ea27512f" providerId="AD" clId="Web-{6E3D84ED-85DB-ACBE-3EAC-3EB6DEEF4BA2}" dt="2025-01-27T17:09:43.763" v="33"/>
          <ac:spMkLst>
            <pc:docMk/>
            <pc:sldMk cId="581286553" sldId="264"/>
            <ac:spMk id="3" creationId="{CBF8A50E-A18F-E2A0-D32C-14D4DDC77392}"/>
          </ac:spMkLst>
        </pc:spChg>
        <pc:spChg chg="add del mod ord">
          <ac:chgData name="Ankita L Savaliya" userId="S::als8453@my.utexas.edu::45302890-fb20-4ef9-a20b-62d8ea27512f" providerId="AD" clId="Web-{6E3D84ED-85DB-ACBE-3EAC-3EB6DEEF4BA2}" dt="2025-01-27T17:10:35.750" v="41"/>
          <ac:spMkLst>
            <pc:docMk/>
            <pc:sldMk cId="581286553" sldId="264"/>
            <ac:spMk id="4" creationId="{FDA286DF-1AEF-165C-8B28-EE3788787EE4}"/>
          </ac:spMkLst>
        </pc:spChg>
        <pc:spChg chg="add mod ord">
          <ac:chgData name="Ankita L Savaliya" userId="S::als8453@my.utexas.edu::45302890-fb20-4ef9-a20b-62d8ea27512f" providerId="AD" clId="Web-{6E3D84ED-85DB-ACBE-3EAC-3EB6DEEF4BA2}" dt="2025-01-27T17:10:43.234" v="42"/>
          <ac:spMkLst>
            <pc:docMk/>
            <pc:sldMk cId="581286553" sldId="264"/>
            <ac:spMk id="5" creationId="{C9570AEA-643A-2EE5-D654-3CA612BA10A2}"/>
          </ac:spMkLst>
        </pc:spChg>
        <pc:spChg chg="add mod ord">
          <ac:chgData name="Ankita L Savaliya" userId="S::als8453@my.utexas.edu::45302890-fb20-4ef9-a20b-62d8ea27512f" providerId="AD" clId="Web-{6E3D84ED-85DB-ACBE-3EAC-3EB6DEEF4BA2}" dt="2025-01-27T17:10:58.297" v="44" actId="20577"/>
          <ac:spMkLst>
            <pc:docMk/>
            <pc:sldMk cId="581286553" sldId="264"/>
            <ac:spMk id="7" creationId="{94241D7E-01EF-61AA-BE63-BBA0F9F679B0}"/>
          </ac:spMkLst>
        </pc:spChg>
        <pc:spChg chg="del mod ord">
          <ac:chgData name="Ankita L Savaliya" userId="S::als8453@my.utexas.edu::45302890-fb20-4ef9-a20b-62d8ea27512f" providerId="AD" clId="Web-{6E3D84ED-85DB-ACBE-3EAC-3EB6DEEF4BA2}" dt="2025-01-27T17:09:54.608" v="35"/>
          <ac:spMkLst>
            <pc:docMk/>
            <pc:sldMk cId="581286553" sldId="264"/>
            <ac:spMk id="27" creationId="{845D7DA4-0A30-F667-174F-8A99022B50FE}"/>
          </ac:spMkLst>
        </pc:spChg>
        <pc:spChg chg="mod ord">
          <ac:chgData name="Ankita L Savaliya" userId="S::als8453@my.utexas.edu::45302890-fb20-4ef9-a20b-62d8ea27512f" providerId="AD" clId="Web-{6E3D84ED-85DB-ACBE-3EAC-3EB6DEEF4BA2}" dt="2025-01-27T17:10:43.234" v="42"/>
          <ac:spMkLst>
            <pc:docMk/>
            <pc:sldMk cId="581286553" sldId="264"/>
            <ac:spMk id="28" creationId="{7A6840E9-E4CF-DCC4-9B0D-7D4B8FDC3F5A}"/>
          </ac:spMkLst>
        </pc:spChg>
        <pc:spChg chg="mod ord">
          <ac:chgData name="Ankita L Savaliya" userId="S::als8453@my.utexas.edu::45302890-fb20-4ef9-a20b-62d8ea27512f" providerId="AD" clId="Web-{6E3D84ED-85DB-ACBE-3EAC-3EB6DEEF4BA2}" dt="2025-01-27T17:10:43.234" v="42"/>
          <ac:spMkLst>
            <pc:docMk/>
            <pc:sldMk cId="581286553" sldId="264"/>
            <ac:spMk id="29" creationId="{33BFA14B-AF0A-16F8-9A2F-D4A1F799D935}"/>
          </ac:spMkLst>
        </pc:spChg>
        <pc:spChg chg="mod ord">
          <ac:chgData name="Ankita L Savaliya" userId="S::als8453@my.utexas.edu::45302890-fb20-4ef9-a20b-62d8ea27512f" providerId="AD" clId="Web-{6E3D84ED-85DB-ACBE-3EAC-3EB6DEEF4BA2}" dt="2025-01-27T17:10:43.234" v="42"/>
          <ac:spMkLst>
            <pc:docMk/>
            <pc:sldMk cId="581286553" sldId="264"/>
            <ac:spMk id="30" creationId="{B9FC7F56-BFF9-92C8-CFE9-7DD25BADAF55}"/>
          </ac:spMkLst>
        </pc:spChg>
        <pc:picChg chg="mod">
          <ac:chgData name="Ankita L Savaliya" userId="S::als8453@my.utexas.edu::45302890-fb20-4ef9-a20b-62d8ea27512f" providerId="AD" clId="Web-{6E3D84ED-85DB-ACBE-3EAC-3EB6DEEF4BA2}" dt="2025-01-27T17:06:52.334" v="19" actId="1076"/>
          <ac:picMkLst>
            <pc:docMk/>
            <pc:sldMk cId="581286553" sldId="264"/>
            <ac:picMk id="6" creationId="{9112A72F-E326-8FEF-F226-03C7004FC633}"/>
          </ac:picMkLst>
        </pc:picChg>
        <pc:picChg chg="mod">
          <ac:chgData name="Ankita L Savaliya" userId="S::als8453@my.utexas.edu::45302890-fb20-4ef9-a20b-62d8ea27512f" providerId="AD" clId="Web-{6E3D84ED-85DB-ACBE-3EAC-3EB6DEEF4BA2}" dt="2025-01-27T17:06:51.318" v="18" actId="1076"/>
          <ac:picMkLst>
            <pc:docMk/>
            <pc:sldMk cId="581286553" sldId="264"/>
            <ac:picMk id="8" creationId="{FC65F96E-A65D-19DD-A121-2E22DA30AE58}"/>
          </ac:picMkLst>
        </pc:picChg>
      </pc:sldChg>
      <pc:sldChg chg="modSp">
        <pc:chgData name="Ankita L Savaliya" userId="S::als8453@my.utexas.edu::45302890-fb20-4ef9-a20b-62d8ea27512f" providerId="AD" clId="Web-{6E3D84ED-85DB-ACBE-3EAC-3EB6DEEF4BA2}" dt="2025-01-27T17:11:47.612" v="52"/>
        <pc:sldMkLst>
          <pc:docMk/>
          <pc:sldMk cId="413670067" sldId="265"/>
        </pc:sldMkLst>
        <pc:spChg chg="mod">
          <ac:chgData name="Ankita L Savaliya" userId="S::als8453@my.utexas.edu::45302890-fb20-4ef9-a20b-62d8ea27512f" providerId="AD" clId="Web-{6E3D84ED-85DB-ACBE-3EAC-3EB6DEEF4BA2}" dt="2025-01-27T17:11:47.612" v="52"/>
          <ac:spMkLst>
            <pc:docMk/>
            <pc:sldMk cId="413670067" sldId="265"/>
            <ac:spMk id="9" creationId="{62FE4A32-6191-0B20-889B-664BBAF40614}"/>
          </ac:spMkLst>
        </pc:spChg>
      </pc:sldChg>
      <pc:sldChg chg="modSp">
        <pc:chgData name="Ankita L Savaliya" userId="S::als8453@my.utexas.edu::45302890-fb20-4ef9-a20b-62d8ea27512f" providerId="AD" clId="Web-{6E3D84ED-85DB-ACBE-3EAC-3EB6DEEF4BA2}" dt="2025-01-27T17:11:26.736" v="48"/>
        <pc:sldMkLst>
          <pc:docMk/>
          <pc:sldMk cId="2657411531" sldId="267"/>
        </pc:sldMkLst>
        <pc:spChg chg="mod">
          <ac:chgData name="Ankita L Savaliya" userId="S::als8453@my.utexas.edu::45302890-fb20-4ef9-a20b-62d8ea27512f" providerId="AD" clId="Web-{6E3D84ED-85DB-ACBE-3EAC-3EB6DEEF4BA2}" dt="2025-01-27T17:11:26.736" v="48"/>
          <ac:spMkLst>
            <pc:docMk/>
            <pc:sldMk cId="2657411531" sldId="267"/>
            <ac:spMk id="11" creationId="{38CFB88B-D0EC-A75F-1E88-435A3BA984DA}"/>
          </ac:spMkLst>
        </pc:spChg>
      </pc:sldChg>
      <pc:sldChg chg="modSp">
        <pc:chgData name="Ankita L Savaliya" userId="S::als8453@my.utexas.edu::45302890-fb20-4ef9-a20b-62d8ea27512f" providerId="AD" clId="Web-{6E3D84ED-85DB-ACBE-3EAC-3EB6DEEF4BA2}" dt="2025-01-27T17:11:11.501" v="45" actId="20577"/>
        <pc:sldMkLst>
          <pc:docMk/>
          <pc:sldMk cId="3106800038" sldId="268"/>
        </pc:sldMkLst>
        <pc:spChg chg="mod">
          <ac:chgData name="Ankita L Savaliya" userId="S::als8453@my.utexas.edu::45302890-fb20-4ef9-a20b-62d8ea27512f" providerId="AD" clId="Web-{6E3D84ED-85DB-ACBE-3EAC-3EB6DEEF4BA2}" dt="2025-01-27T17:11:11.501" v="45" actId="20577"/>
          <ac:spMkLst>
            <pc:docMk/>
            <pc:sldMk cId="3106800038" sldId="268"/>
            <ac:spMk id="27" creationId="{845D7DA4-0A30-F667-174F-8A99022B50FE}"/>
          </ac:spMkLst>
        </pc:spChg>
      </pc:sldChg>
    </pc:docChg>
  </pc:docChgLst>
  <pc:docChgLst>
    <pc:chgData name="Ankita L Savaliya" userId="S::als8453@my.utexas.edu::45302890-fb20-4ef9-a20b-62d8ea27512f" providerId="AD" clId="Web-{469B3712-C5CB-BBEC-FAE3-9EE8A602600C}"/>
    <pc:docChg chg="addSld delSld modSld sldOrd">
      <pc:chgData name="Ankita L Savaliya" userId="S::als8453@my.utexas.edu::45302890-fb20-4ef9-a20b-62d8ea27512f" providerId="AD" clId="Web-{469B3712-C5CB-BBEC-FAE3-9EE8A602600C}" dt="2025-01-24T13:22:50.773" v="513" actId="1076"/>
      <pc:docMkLst>
        <pc:docMk/>
      </pc:docMkLst>
      <pc:sldChg chg="modSp">
        <pc:chgData name="Ankita L Savaliya" userId="S::als8453@my.utexas.edu::45302890-fb20-4ef9-a20b-62d8ea27512f" providerId="AD" clId="Web-{469B3712-C5CB-BBEC-FAE3-9EE8A602600C}" dt="2025-01-23T21:30:05.492" v="13" actId="14100"/>
        <pc:sldMkLst>
          <pc:docMk/>
          <pc:sldMk cId="2325500405" sldId="257"/>
        </pc:sldMkLst>
      </pc:sldChg>
      <pc:sldChg chg="modSp">
        <pc:chgData name="Ankita L Savaliya" userId="S::als8453@my.utexas.edu::45302890-fb20-4ef9-a20b-62d8ea27512f" providerId="AD" clId="Web-{469B3712-C5CB-BBEC-FAE3-9EE8A602600C}" dt="2025-01-23T21:38:18.947" v="61" actId="20577"/>
        <pc:sldMkLst>
          <pc:docMk/>
          <pc:sldMk cId="3667998280" sldId="258"/>
        </pc:sldMkLst>
        <pc:spChg chg="mod">
          <ac:chgData name="Ankita L Savaliya" userId="S::als8453@my.utexas.edu::45302890-fb20-4ef9-a20b-62d8ea27512f" providerId="AD" clId="Web-{469B3712-C5CB-BBEC-FAE3-9EE8A602600C}" dt="2025-01-23T21:38:18.947" v="61" actId="20577"/>
          <ac:spMkLst>
            <pc:docMk/>
            <pc:sldMk cId="3667998280" sldId="258"/>
            <ac:spMk id="2" creationId="{BF65AC6B-C37F-8594-FB87-8458012C9F88}"/>
          </ac:spMkLst>
        </pc:spChg>
      </pc:sldChg>
      <pc:sldChg chg="modSp">
        <pc:chgData name="Ankita L Savaliya" userId="S::als8453@my.utexas.edu::45302890-fb20-4ef9-a20b-62d8ea27512f" providerId="AD" clId="Web-{469B3712-C5CB-BBEC-FAE3-9EE8A602600C}" dt="2025-01-23T21:38:07.243" v="59" actId="20577"/>
        <pc:sldMkLst>
          <pc:docMk/>
          <pc:sldMk cId="2838710785" sldId="260"/>
        </pc:sldMkLst>
      </pc:sldChg>
      <pc:sldChg chg="modSp">
        <pc:chgData name="Ankita L Savaliya" userId="S::als8453@my.utexas.edu::45302890-fb20-4ef9-a20b-62d8ea27512f" providerId="AD" clId="Web-{469B3712-C5CB-BBEC-FAE3-9EE8A602600C}" dt="2025-01-23T21:38:12.978" v="60" actId="20577"/>
        <pc:sldMkLst>
          <pc:docMk/>
          <pc:sldMk cId="2469089735" sldId="261"/>
        </pc:sldMkLst>
        <pc:spChg chg="mod">
          <ac:chgData name="Ankita L Savaliya" userId="S::als8453@my.utexas.edu::45302890-fb20-4ef9-a20b-62d8ea27512f" providerId="AD" clId="Web-{469B3712-C5CB-BBEC-FAE3-9EE8A602600C}" dt="2025-01-23T21:38:12.978" v="60" actId="20577"/>
          <ac:spMkLst>
            <pc:docMk/>
            <pc:sldMk cId="2469089735" sldId="261"/>
            <ac:spMk id="2" creationId="{BF65AC6B-C37F-8594-FB87-8458012C9F88}"/>
          </ac:spMkLst>
        </pc:spChg>
      </pc:sldChg>
      <pc:sldChg chg="modSp">
        <pc:chgData name="Ankita L Savaliya" userId="S::als8453@my.utexas.edu::45302890-fb20-4ef9-a20b-62d8ea27512f" providerId="AD" clId="Web-{469B3712-C5CB-BBEC-FAE3-9EE8A602600C}" dt="2025-01-24T13:22:33.304" v="510" actId="20577"/>
        <pc:sldMkLst>
          <pc:docMk/>
          <pc:sldMk cId="3068163590" sldId="262"/>
        </pc:sldMkLst>
        <pc:spChg chg="mod">
          <ac:chgData name="Ankita L Savaliya" userId="S::als8453@my.utexas.edu::45302890-fb20-4ef9-a20b-62d8ea27512f" providerId="AD" clId="Web-{469B3712-C5CB-BBEC-FAE3-9EE8A602600C}" dt="2025-01-24T13:22:33.304" v="510" actId="20577"/>
          <ac:spMkLst>
            <pc:docMk/>
            <pc:sldMk cId="3068163590" sldId="262"/>
            <ac:spMk id="27" creationId="{845D7DA4-0A30-F667-174F-8A99022B50FE}"/>
          </ac:spMkLst>
        </pc:spChg>
      </pc:sldChg>
      <pc:sldChg chg="addSp delSp modSp mod modClrScheme chgLayout">
        <pc:chgData name="Ankita L Savaliya" userId="S::als8453@my.utexas.edu::45302890-fb20-4ef9-a20b-62d8ea27512f" providerId="AD" clId="Web-{469B3712-C5CB-BBEC-FAE3-9EE8A602600C}" dt="2025-01-23T21:38:32.682" v="62" actId="20577"/>
        <pc:sldMkLst>
          <pc:docMk/>
          <pc:sldMk cId="2008372941" sldId="263"/>
        </pc:sldMkLst>
        <pc:spChg chg="mod">
          <ac:chgData name="Ankita L Savaliya" userId="S::als8453@my.utexas.edu::45302890-fb20-4ef9-a20b-62d8ea27512f" providerId="AD" clId="Web-{469B3712-C5CB-BBEC-FAE3-9EE8A602600C}" dt="2025-01-23T21:38:32.682" v="62" actId="20577"/>
          <ac:spMkLst>
            <pc:docMk/>
            <pc:sldMk cId="2008372941" sldId="263"/>
            <ac:spMk id="2" creationId="{BF65AC6B-C37F-8594-FB87-8458012C9F88}"/>
          </ac:spMkLst>
        </pc:spChg>
        <pc:spChg chg="mod ord">
          <ac:chgData name="Ankita L Savaliya" userId="S::als8453@my.utexas.edu::45302890-fb20-4ef9-a20b-62d8ea27512f" providerId="AD" clId="Web-{469B3712-C5CB-BBEC-FAE3-9EE8A602600C}" dt="2025-01-23T21:35:37.170" v="40"/>
          <ac:spMkLst>
            <pc:docMk/>
            <pc:sldMk cId="2008372941" sldId="263"/>
            <ac:spMk id="5" creationId="{5D92F13A-6320-B67E-23B2-8F0D6BEC30F6}"/>
          </ac:spMkLst>
        </pc:spChg>
        <pc:spChg chg="add del">
          <ac:chgData name="Ankita L Savaliya" userId="S::als8453@my.utexas.edu::45302890-fb20-4ef9-a20b-62d8ea27512f" providerId="AD" clId="Web-{469B3712-C5CB-BBEC-FAE3-9EE8A602600C}" dt="2025-01-23T21:35:37.170" v="40"/>
          <ac:spMkLst>
            <pc:docMk/>
            <pc:sldMk cId="2008372941" sldId="263"/>
            <ac:spMk id="6" creationId="{74AA2136-DCE3-3C43-480E-69E0B597C6BC}"/>
          </ac:spMkLst>
        </pc:spChg>
        <pc:spChg chg="mod ord">
          <ac:chgData name="Ankita L Savaliya" userId="S::als8453@my.utexas.edu::45302890-fb20-4ef9-a20b-62d8ea27512f" providerId="AD" clId="Web-{469B3712-C5CB-BBEC-FAE3-9EE8A602600C}" dt="2025-01-23T21:35:37.170" v="40"/>
          <ac:spMkLst>
            <pc:docMk/>
            <pc:sldMk cId="2008372941" sldId="263"/>
            <ac:spMk id="7" creationId="{3555EC99-46B4-888B-5297-AB12D7AB4C0C}"/>
          </ac:spMkLst>
        </pc:spChg>
        <pc:spChg chg="mod ord">
          <ac:chgData name="Ankita L Savaliya" userId="S::als8453@my.utexas.edu::45302890-fb20-4ef9-a20b-62d8ea27512f" providerId="AD" clId="Web-{469B3712-C5CB-BBEC-FAE3-9EE8A602600C}" dt="2025-01-23T21:35:37.170" v="40"/>
          <ac:spMkLst>
            <pc:docMk/>
            <pc:sldMk cId="2008372941" sldId="263"/>
            <ac:spMk id="11" creationId="{38CFB88B-D0EC-A75F-1E88-435A3BA984DA}"/>
          </ac:spMkLst>
        </pc:spChg>
        <pc:picChg chg="add mod">
          <ac:chgData name="Ankita L Savaliya" userId="S::als8453@my.utexas.edu::45302890-fb20-4ef9-a20b-62d8ea27512f" providerId="AD" clId="Web-{469B3712-C5CB-BBEC-FAE3-9EE8A602600C}" dt="2025-01-23T21:36:38.643" v="47" actId="14100"/>
          <ac:picMkLst>
            <pc:docMk/>
            <pc:sldMk cId="2008372941" sldId="263"/>
            <ac:picMk id="8" creationId="{9FC63806-EF2C-DC8C-C536-E02EC99B046D}"/>
          </ac:picMkLst>
        </pc:picChg>
      </pc:sldChg>
      <pc:sldChg chg="modSp">
        <pc:chgData name="Ankita L Savaliya" userId="S::als8453@my.utexas.edu::45302890-fb20-4ef9-a20b-62d8ea27512f" providerId="AD" clId="Web-{469B3712-C5CB-BBEC-FAE3-9EE8A602600C}" dt="2025-01-23T21:44:50.582" v="94" actId="20577"/>
        <pc:sldMkLst>
          <pc:docMk/>
          <pc:sldMk cId="413670067" sldId="265"/>
        </pc:sldMkLst>
        <pc:spChg chg="mod">
          <ac:chgData name="Ankita L Savaliya" userId="S::als8453@my.utexas.edu::45302890-fb20-4ef9-a20b-62d8ea27512f" providerId="AD" clId="Web-{469B3712-C5CB-BBEC-FAE3-9EE8A602600C}" dt="2025-01-23T21:44:50.582" v="94" actId="20577"/>
          <ac:spMkLst>
            <pc:docMk/>
            <pc:sldMk cId="413670067" sldId="265"/>
            <ac:spMk id="2" creationId="{BF65AC6B-C37F-8594-FB87-8458012C9F88}"/>
          </ac:spMkLst>
        </pc:spChg>
      </pc:sldChg>
      <pc:sldChg chg="modSp">
        <pc:chgData name="Ankita L Savaliya" userId="S::als8453@my.utexas.edu::45302890-fb20-4ef9-a20b-62d8ea27512f" providerId="AD" clId="Web-{469B3712-C5CB-BBEC-FAE3-9EE8A602600C}" dt="2025-01-23T21:44:45.785" v="93" actId="20577"/>
        <pc:sldMkLst>
          <pc:docMk/>
          <pc:sldMk cId="3450862647" sldId="266"/>
        </pc:sldMkLst>
        <pc:spChg chg="mod">
          <ac:chgData name="Ankita L Savaliya" userId="S::als8453@my.utexas.edu::45302890-fb20-4ef9-a20b-62d8ea27512f" providerId="AD" clId="Web-{469B3712-C5CB-BBEC-FAE3-9EE8A602600C}" dt="2025-01-23T21:44:45.785" v="93" actId="20577"/>
          <ac:spMkLst>
            <pc:docMk/>
            <pc:sldMk cId="3450862647" sldId="266"/>
            <ac:spMk id="2" creationId="{D4A847F5-FE7F-970F-30A8-F14DC30F0298}"/>
          </ac:spMkLst>
        </pc:spChg>
      </pc:sldChg>
      <pc:sldChg chg="new del">
        <pc:chgData name="Ankita L Savaliya" userId="S::als8453@my.utexas.edu::45302890-fb20-4ef9-a20b-62d8ea27512f" providerId="AD" clId="Web-{469B3712-C5CB-BBEC-FAE3-9EE8A602600C}" dt="2025-01-23T21:37:16.255" v="49"/>
        <pc:sldMkLst>
          <pc:docMk/>
          <pc:sldMk cId="2053173662" sldId="267"/>
        </pc:sldMkLst>
      </pc:sldChg>
      <pc:sldChg chg="addSp delSp modSp add replId">
        <pc:chgData name="Ankita L Savaliya" userId="S::als8453@my.utexas.edu::45302890-fb20-4ef9-a20b-62d8ea27512f" providerId="AD" clId="Web-{469B3712-C5CB-BBEC-FAE3-9EE8A602600C}" dt="2025-01-23T21:44:33.550" v="92" actId="20577"/>
        <pc:sldMkLst>
          <pc:docMk/>
          <pc:sldMk cId="2657411531" sldId="267"/>
        </pc:sldMkLst>
        <pc:spChg chg="mod">
          <ac:chgData name="Ankita L Savaliya" userId="S::als8453@my.utexas.edu::45302890-fb20-4ef9-a20b-62d8ea27512f" providerId="AD" clId="Web-{469B3712-C5CB-BBEC-FAE3-9EE8A602600C}" dt="2025-01-23T21:38:43.448" v="63" actId="20577"/>
          <ac:spMkLst>
            <pc:docMk/>
            <pc:sldMk cId="2657411531" sldId="267"/>
            <ac:spMk id="2" creationId="{BF65AC6B-C37F-8594-FB87-8458012C9F88}"/>
          </ac:spMkLst>
        </pc:spChg>
        <pc:spChg chg="mod">
          <ac:chgData name="Ankita L Savaliya" userId="S::als8453@my.utexas.edu::45302890-fb20-4ef9-a20b-62d8ea27512f" providerId="AD" clId="Web-{469B3712-C5CB-BBEC-FAE3-9EE8A602600C}" dt="2025-01-23T21:44:33.550" v="92" actId="20577"/>
          <ac:spMkLst>
            <pc:docMk/>
            <pc:sldMk cId="2657411531" sldId="267"/>
            <ac:spMk id="11" creationId="{38CFB88B-D0EC-A75F-1E88-435A3BA984DA}"/>
          </ac:spMkLst>
        </pc:spChg>
      </pc:sldChg>
      <pc:sldChg chg="addSp delSp modSp add replId">
        <pc:chgData name="Ankita L Savaliya" userId="S::als8453@my.utexas.edu::45302890-fb20-4ef9-a20b-62d8ea27512f" providerId="AD" clId="Web-{469B3712-C5CB-BBEC-FAE3-9EE8A602600C}" dt="2025-01-24T13:22:50.773" v="513" actId="1076"/>
        <pc:sldMkLst>
          <pc:docMk/>
          <pc:sldMk cId="3106800038" sldId="268"/>
        </pc:sldMkLst>
        <pc:spChg chg="mod">
          <ac:chgData name="Ankita L Savaliya" userId="S::als8453@my.utexas.edu::45302890-fb20-4ef9-a20b-62d8ea27512f" providerId="AD" clId="Web-{469B3712-C5CB-BBEC-FAE3-9EE8A602600C}" dt="2025-01-23T21:39:14.279" v="65" actId="20577"/>
          <ac:spMkLst>
            <pc:docMk/>
            <pc:sldMk cId="3106800038" sldId="268"/>
            <ac:spMk id="2" creationId="{D4A847F5-FE7F-970F-30A8-F14DC30F0298}"/>
          </ac:spMkLst>
        </pc:spChg>
        <pc:spChg chg="mod">
          <ac:chgData name="Ankita L Savaliya" userId="S::als8453@my.utexas.edu::45302890-fb20-4ef9-a20b-62d8ea27512f" providerId="AD" clId="Web-{469B3712-C5CB-BBEC-FAE3-9EE8A602600C}" dt="2025-01-23T21:42:12.759" v="80" actId="20577"/>
          <ac:spMkLst>
            <pc:docMk/>
            <pc:sldMk cId="3106800038" sldId="268"/>
            <ac:spMk id="27" creationId="{845D7DA4-0A30-F667-174F-8A99022B50FE}"/>
          </ac:spMkLst>
        </pc:spChg>
      </pc:sldChg>
      <pc:sldChg chg="modSp new ord">
        <pc:chgData name="Ankita L Savaliya" userId="S::als8453@my.utexas.edu::45302890-fb20-4ef9-a20b-62d8ea27512f" providerId="AD" clId="Web-{469B3712-C5CB-BBEC-FAE3-9EE8A602600C}" dt="2025-01-24T13:08:34.667" v="297" actId="20577"/>
        <pc:sldMkLst>
          <pc:docMk/>
          <pc:sldMk cId="3308962109" sldId="269"/>
        </pc:sldMkLst>
        <pc:spChg chg="mod">
          <ac:chgData name="Ankita L Savaliya" userId="S::als8453@my.utexas.edu::45302890-fb20-4ef9-a20b-62d8ea27512f" providerId="AD" clId="Web-{469B3712-C5CB-BBEC-FAE3-9EE8A602600C}" dt="2025-01-24T00:40:53.987" v="121" actId="20577"/>
          <ac:spMkLst>
            <pc:docMk/>
            <pc:sldMk cId="3308962109" sldId="269"/>
            <ac:spMk id="2" creationId="{F5E4FFF9-9132-071F-AD42-796AA87EA136}"/>
          </ac:spMkLst>
        </pc:spChg>
        <pc:spChg chg="mod">
          <ac:chgData name="Ankita L Savaliya" userId="S::als8453@my.utexas.edu::45302890-fb20-4ef9-a20b-62d8ea27512f" providerId="AD" clId="Web-{469B3712-C5CB-BBEC-FAE3-9EE8A602600C}" dt="2025-01-24T13:08:34.667" v="297" actId="20577"/>
          <ac:spMkLst>
            <pc:docMk/>
            <pc:sldMk cId="3308962109" sldId="269"/>
            <ac:spMk id="3" creationId="{DA433583-52C4-0DCE-FFA3-57B964F01E36}"/>
          </ac:spMkLst>
        </pc:spChg>
      </pc:sldChg>
      <pc:sldChg chg="addSp delSp modSp new mod modClrScheme chgLayout">
        <pc:chgData name="Ankita L Savaliya" userId="S::als8453@my.utexas.edu::45302890-fb20-4ef9-a20b-62d8ea27512f" providerId="AD" clId="Web-{469B3712-C5CB-BBEC-FAE3-9EE8A602600C}" dt="2025-01-24T13:20:56.988" v="509" actId="20577"/>
        <pc:sldMkLst>
          <pc:docMk/>
          <pc:sldMk cId="1144616982" sldId="270"/>
        </pc:sldMkLst>
        <pc:spChg chg="mod ord">
          <ac:chgData name="Ankita L Savaliya" userId="S::als8453@my.utexas.edu::45302890-fb20-4ef9-a20b-62d8ea27512f" providerId="AD" clId="Web-{469B3712-C5CB-BBEC-FAE3-9EE8A602600C}" dt="2025-01-24T13:19:25.407" v="489"/>
          <ac:spMkLst>
            <pc:docMk/>
            <pc:sldMk cId="1144616982" sldId="270"/>
            <ac:spMk id="4" creationId="{5BF8ED7D-29E5-DECA-7319-AA4FCC4E3849}"/>
          </ac:spMkLst>
        </pc:spChg>
        <pc:spChg chg="mod ord">
          <ac:chgData name="Ankita L Savaliya" userId="S::als8453@my.utexas.edu::45302890-fb20-4ef9-a20b-62d8ea27512f" providerId="AD" clId="Web-{469B3712-C5CB-BBEC-FAE3-9EE8A602600C}" dt="2025-01-24T13:19:25.407" v="489"/>
          <ac:spMkLst>
            <pc:docMk/>
            <pc:sldMk cId="1144616982" sldId="270"/>
            <ac:spMk id="6" creationId="{FCBF52FE-F15F-F061-5344-67FF5A066CE5}"/>
          </ac:spMkLst>
        </pc:spChg>
        <pc:spChg chg="add mod ord">
          <ac:chgData name="Ankita L Savaliya" userId="S::als8453@my.utexas.edu::45302890-fb20-4ef9-a20b-62d8ea27512f" providerId="AD" clId="Web-{469B3712-C5CB-BBEC-FAE3-9EE8A602600C}" dt="2025-01-24T13:19:25.407" v="489"/>
          <ac:spMkLst>
            <pc:docMk/>
            <pc:sldMk cId="1144616982" sldId="270"/>
            <ac:spMk id="11" creationId="{BAEF630F-7877-7583-F00D-2F3807A709F8}"/>
          </ac:spMkLst>
        </pc:spChg>
        <pc:spChg chg="add mod ord">
          <ac:chgData name="Ankita L Savaliya" userId="S::als8453@my.utexas.edu::45302890-fb20-4ef9-a20b-62d8ea27512f" providerId="AD" clId="Web-{469B3712-C5CB-BBEC-FAE3-9EE8A602600C}" dt="2025-01-24T13:20:56.988" v="509" actId="20577"/>
          <ac:spMkLst>
            <pc:docMk/>
            <pc:sldMk cId="1144616982" sldId="270"/>
            <ac:spMk id="13" creationId="{DDF4B768-7505-5B6C-ABEF-343021950256}"/>
          </ac:spMkLst>
        </pc:spChg>
        <pc:spChg chg="add mod ord">
          <ac:chgData name="Ankita L Savaliya" userId="S::als8453@my.utexas.edu::45302890-fb20-4ef9-a20b-62d8ea27512f" providerId="AD" clId="Web-{469B3712-C5CB-BBEC-FAE3-9EE8A602600C}" dt="2025-01-24T13:19:25.407" v="489"/>
          <ac:spMkLst>
            <pc:docMk/>
            <pc:sldMk cId="1144616982" sldId="270"/>
            <ac:spMk id="17" creationId="{37997F9B-1701-D32D-E56E-6127753CB6CA}"/>
          </ac:spMkLst>
        </pc:spChg>
      </pc:sldChg>
    </pc:docChg>
  </pc:docChgLst>
  <pc:docChgLst>
    <pc:chgData name="Ankita L Savaliya" userId="S::als8453@my.utexas.edu::45302890-fb20-4ef9-a20b-62d8ea27512f" providerId="AD" clId="Web-{ADA39817-F571-3247-D0BE-A78E3A813ED8}"/>
    <pc:docChg chg="modSld">
      <pc:chgData name="Ankita L Savaliya" userId="S::als8453@my.utexas.edu::45302890-fb20-4ef9-a20b-62d8ea27512f" providerId="AD" clId="Web-{ADA39817-F571-3247-D0BE-A78E3A813ED8}" dt="2025-01-27T17:34:18.343" v="78" actId="20577"/>
      <pc:docMkLst>
        <pc:docMk/>
      </pc:docMkLst>
      <pc:sldChg chg="modSp">
        <pc:chgData name="Ankita L Savaliya" userId="S::als8453@my.utexas.edu::45302890-fb20-4ef9-a20b-62d8ea27512f" providerId="AD" clId="Web-{ADA39817-F571-3247-D0BE-A78E3A813ED8}" dt="2025-01-27T17:19:48.014" v="16" actId="20577"/>
        <pc:sldMkLst>
          <pc:docMk/>
          <pc:sldMk cId="2325500405" sldId="257"/>
        </pc:sldMkLst>
        <pc:spChg chg="mod">
          <ac:chgData name="Ankita L Savaliya" userId="S::als8453@my.utexas.edu::45302890-fb20-4ef9-a20b-62d8ea27512f" providerId="AD" clId="Web-{ADA39817-F571-3247-D0BE-A78E3A813ED8}" dt="2025-01-27T17:19:48.014" v="16" actId="20577"/>
          <ac:spMkLst>
            <pc:docMk/>
            <pc:sldMk cId="2325500405" sldId="257"/>
            <ac:spMk id="2" creationId="{D4A847F5-FE7F-970F-30A8-F14DC30F0298}"/>
          </ac:spMkLst>
        </pc:spChg>
        <pc:spChg chg="mod">
          <ac:chgData name="Ankita L Savaliya" userId="S::als8453@my.utexas.edu::45302890-fb20-4ef9-a20b-62d8ea27512f" providerId="AD" clId="Web-{ADA39817-F571-3247-D0BE-A78E3A813ED8}" dt="2025-01-27T17:14:01.735" v="1" actId="20577"/>
          <ac:spMkLst>
            <pc:docMk/>
            <pc:sldMk cId="2325500405" sldId="257"/>
            <ac:spMk id="27" creationId="{845D7DA4-0A30-F667-174F-8A99022B50FE}"/>
          </ac:spMkLst>
        </pc:spChg>
      </pc:sldChg>
      <pc:sldChg chg="modSp">
        <pc:chgData name="Ankita L Savaliya" userId="S::als8453@my.utexas.edu::45302890-fb20-4ef9-a20b-62d8ea27512f" providerId="AD" clId="Web-{ADA39817-F571-3247-D0BE-A78E3A813ED8}" dt="2025-01-27T17:20:14.187" v="18" actId="20577"/>
        <pc:sldMkLst>
          <pc:docMk/>
          <pc:sldMk cId="3068163590" sldId="262"/>
        </pc:sldMkLst>
        <pc:spChg chg="mod">
          <ac:chgData name="Ankita L Savaliya" userId="S::als8453@my.utexas.edu::45302890-fb20-4ef9-a20b-62d8ea27512f" providerId="AD" clId="Web-{ADA39817-F571-3247-D0BE-A78E3A813ED8}" dt="2025-01-27T17:20:14.187" v="18" actId="20577"/>
          <ac:spMkLst>
            <pc:docMk/>
            <pc:sldMk cId="3068163590" sldId="262"/>
            <ac:spMk id="2" creationId="{D4A847F5-FE7F-970F-30A8-F14DC30F0298}"/>
          </ac:spMkLst>
        </pc:spChg>
      </pc:sldChg>
      <pc:sldChg chg="modSp">
        <pc:chgData name="Ankita L Savaliya" userId="S::als8453@my.utexas.edu::45302890-fb20-4ef9-a20b-62d8ea27512f" providerId="AD" clId="Web-{ADA39817-F571-3247-D0BE-A78E3A813ED8}" dt="2025-01-27T17:24:30.056" v="66" actId="20577"/>
        <pc:sldMkLst>
          <pc:docMk/>
          <pc:sldMk cId="2008372941" sldId="263"/>
        </pc:sldMkLst>
        <pc:spChg chg="mod">
          <ac:chgData name="Ankita L Savaliya" userId="S::als8453@my.utexas.edu::45302890-fb20-4ef9-a20b-62d8ea27512f" providerId="AD" clId="Web-{ADA39817-F571-3247-D0BE-A78E3A813ED8}" dt="2025-01-27T17:24:30.056" v="66" actId="20577"/>
          <ac:spMkLst>
            <pc:docMk/>
            <pc:sldMk cId="2008372941" sldId="263"/>
            <ac:spMk id="11" creationId="{38CFB88B-D0EC-A75F-1E88-435A3BA984DA}"/>
          </ac:spMkLst>
        </pc:spChg>
      </pc:sldChg>
      <pc:sldChg chg="modSp">
        <pc:chgData name="Ankita L Savaliya" userId="S::als8453@my.utexas.edu::45302890-fb20-4ef9-a20b-62d8ea27512f" providerId="AD" clId="Web-{ADA39817-F571-3247-D0BE-A78E3A813ED8}" dt="2025-01-27T17:20:39.766" v="22" actId="1076"/>
        <pc:sldMkLst>
          <pc:docMk/>
          <pc:sldMk cId="581286553" sldId="264"/>
        </pc:sldMkLst>
        <pc:spChg chg="mod">
          <ac:chgData name="Ankita L Savaliya" userId="S::als8453@my.utexas.edu::45302890-fb20-4ef9-a20b-62d8ea27512f" providerId="AD" clId="Web-{ADA39817-F571-3247-D0BE-A78E3A813ED8}" dt="2025-01-27T17:20:35.031" v="21" actId="20577"/>
          <ac:spMkLst>
            <pc:docMk/>
            <pc:sldMk cId="581286553" sldId="264"/>
            <ac:spMk id="2" creationId="{D4A847F5-FE7F-970F-30A8-F14DC30F0298}"/>
          </ac:spMkLst>
        </pc:spChg>
        <pc:spChg chg="mod">
          <ac:chgData name="Ankita L Savaliya" userId="S::als8453@my.utexas.edu::45302890-fb20-4ef9-a20b-62d8ea27512f" providerId="AD" clId="Web-{ADA39817-F571-3247-D0BE-A78E3A813ED8}" dt="2025-01-27T17:20:39.766" v="22" actId="1076"/>
          <ac:spMkLst>
            <pc:docMk/>
            <pc:sldMk cId="581286553" sldId="264"/>
            <ac:spMk id="7" creationId="{94241D7E-01EF-61AA-BE63-BBA0F9F679B0}"/>
          </ac:spMkLst>
        </pc:spChg>
      </pc:sldChg>
      <pc:sldChg chg="modSp">
        <pc:chgData name="Ankita L Savaliya" userId="S::als8453@my.utexas.edu::45302890-fb20-4ef9-a20b-62d8ea27512f" providerId="AD" clId="Web-{ADA39817-F571-3247-D0BE-A78E3A813ED8}" dt="2025-01-27T17:21:27.393" v="27" actId="20577"/>
        <pc:sldMkLst>
          <pc:docMk/>
          <pc:sldMk cId="3450862647" sldId="266"/>
        </pc:sldMkLst>
        <pc:spChg chg="mod">
          <ac:chgData name="Ankita L Savaliya" userId="S::als8453@my.utexas.edu::45302890-fb20-4ef9-a20b-62d8ea27512f" providerId="AD" clId="Web-{ADA39817-F571-3247-D0BE-A78E3A813ED8}" dt="2025-01-27T17:21:27.393" v="27" actId="20577"/>
          <ac:spMkLst>
            <pc:docMk/>
            <pc:sldMk cId="3450862647" sldId="266"/>
            <ac:spMk id="2" creationId="{D4A847F5-FE7F-970F-30A8-F14DC30F0298}"/>
          </ac:spMkLst>
        </pc:spChg>
        <pc:spChg chg="mod">
          <ac:chgData name="Ankita L Savaliya" userId="S::als8453@my.utexas.edu::45302890-fb20-4ef9-a20b-62d8ea27512f" providerId="AD" clId="Web-{ADA39817-F571-3247-D0BE-A78E3A813ED8}" dt="2025-01-27T17:18:40.527" v="9" actId="20577"/>
          <ac:spMkLst>
            <pc:docMk/>
            <pc:sldMk cId="3450862647" sldId="266"/>
            <ac:spMk id="27" creationId="{845D7DA4-0A30-F667-174F-8A99022B50FE}"/>
          </ac:spMkLst>
        </pc:spChg>
      </pc:sldChg>
      <pc:sldChg chg="modSp">
        <pc:chgData name="Ankita L Savaliya" userId="S::als8453@my.utexas.edu::45302890-fb20-4ef9-a20b-62d8ea27512f" providerId="AD" clId="Web-{ADA39817-F571-3247-D0BE-A78E3A813ED8}" dt="2025-01-27T17:21:06.439" v="25" actId="1076"/>
        <pc:sldMkLst>
          <pc:docMk/>
          <pc:sldMk cId="3106800038" sldId="268"/>
        </pc:sldMkLst>
        <pc:spChg chg="mod">
          <ac:chgData name="Ankita L Savaliya" userId="S::als8453@my.utexas.edu::45302890-fb20-4ef9-a20b-62d8ea27512f" providerId="AD" clId="Web-{ADA39817-F571-3247-D0BE-A78E3A813ED8}" dt="2025-01-27T17:21:03.189" v="24" actId="20577"/>
          <ac:spMkLst>
            <pc:docMk/>
            <pc:sldMk cId="3106800038" sldId="268"/>
            <ac:spMk id="2" creationId="{D4A847F5-FE7F-970F-30A8-F14DC30F0298}"/>
          </ac:spMkLst>
        </pc:spChg>
        <pc:spChg chg="mod">
          <ac:chgData name="Ankita L Savaliya" userId="S::als8453@my.utexas.edu::45302890-fb20-4ef9-a20b-62d8ea27512f" providerId="AD" clId="Web-{ADA39817-F571-3247-D0BE-A78E3A813ED8}" dt="2025-01-27T17:21:06.439" v="25" actId="1076"/>
          <ac:spMkLst>
            <pc:docMk/>
            <pc:sldMk cId="3106800038" sldId="268"/>
            <ac:spMk id="27" creationId="{845D7DA4-0A30-F667-174F-8A99022B50FE}"/>
          </ac:spMkLst>
        </pc:spChg>
      </pc:sldChg>
      <pc:sldChg chg="modSp">
        <pc:chgData name="Ankita L Savaliya" userId="S::als8453@my.utexas.edu::45302890-fb20-4ef9-a20b-62d8ea27512f" providerId="AD" clId="Web-{ADA39817-F571-3247-D0BE-A78E3A813ED8}" dt="2025-01-27T17:34:18.343" v="78" actId="20577"/>
        <pc:sldMkLst>
          <pc:docMk/>
          <pc:sldMk cId="3308962109" sldId="269"/>
        </pc:sldMkLst>
        <pc:spChg chg="mod">
          <ac:chgData name="Ankita L Savaliya" userId="S::als8453@my.utexas.edu::45302890-fb20-4ef9-a20b-62d8ea27512f" providerId="AD" clId="Web-{ADA39817-F571-3247-D0BE-A78E3A813ED8}" dt="2025-01-27T17:34:18.343" v="78" actId="20577"/>
          <ac:spMkLst>
            <pc:docMk/>
            <pc:sldMk cId="3308962109" sldId="269"/>
            <ac:spMk id="3" creationId="{DA433583-52C4-0DCE-FFA3-57B964F01E36}"/>
          </ac:spMkLst>
        </pc:spChg>
      </pc:sldChg>
      <pc:sldChg chg="modSp">
        <pc:chgData name="Ankita L Savaliya" userId="S::als8453@my.utexas.edu::45302890-fb20-4ef9-a20b-62d8ea27512f" providerId="AD" clId="Web-{ADA39817-F571-3247-D0BE-A78E3A813ED8}" dt="2025-01-27T17:23:03.271" v="61" actId="20577"/>
        <pc:sldMkLst>
          <pc:docMk/>
          <pc:sldMk cId="1144616982" sldId="270"/>
        </pc:sldMkLst>
        <pc:spChg chg="mod">
          <ac:chgData name="Ankita L Savaliya" userId="S::als8453@my.utexas.edu::45302890-fb20-4ef9-a20b-62d8ea27512f" providerId="AD" clId="Web-{ADA39817-F571-3247-D0BE-A78E3A813ED8}" dt="2025-01-27T17:23:03.271" v="61" actId="20577"/>
          <ac:spMkLst>
            <pc:docMk/>
            <pc:sldMk cId="1144616982" sldId="270"/>
            <ac:spMk id="13" creationId="{DDF4B768-7505-5B6C-ABEF-343021950256}"/>
          </ac:spMkLst>
        </pc:spChg>
      </pc:sldChg>
    </pc:docChg>
  </pc:docChgLst>
  <pc:docChgLst>
    <pc:chgData name="Ankita L Savaliya" userId="S::als8453@my.utexas.edu::45302890-fb20-4ef9-a20b-62d8ea27512f" providerId="AD" clId="Web-{68E7B1AE-4B6B-5F4C-F6FE-F3F044889379}"/>
    <pc:docChg chg="delSld modSld sldOrd">
      <pc:chgData name="Ankita L Savaliya" userId="S::als8453@my.utexas.edu::45302890-fb20-4ef9-a20b-62d8ea27512f" providerId="AD" clId="Web-{68E7B1AE-4B6B-5F4C-F6FE-F3F044889379}" dt="2025-01-27T17:03:21.440" v="276" actId="1076"/>
      <pc:docMkLst>
        <pc:docMk/>
      </pc:docMkLst>
      <pc:sldChg chg="addSp delSp modSp mod modClrScheme chgLayout">
        <pc:chgData name="Ankita L Savaliya" userId="S::als8453@my.utexas.edu::45302890-fb20-4ef9-a20b-62d8ea27512f" providerId="AD" clId="Web-{68E7B1AE-4B6B-5F4C-F6FE-F3F044889379}" dt="2025-01-27T16:26:01.120" v="87" actId="20577"/>
        <pc:sldMkLst>
          <pc:docMk/>
          <pc:sldMk cId="2325500405" sldId="257"/>
        </pc:sldMkLst>
        <pc:spChg chg="mod ord">
          <ac:chgData name="Ankita L Savaliya" userId="S::als8453@my.utexas.edu::45302890-fb20-4ef9-a20b-62d8ea27512f" providerId="AD" clId="Web-{68E7B1AE-4B6B-5F4C-F6FE-F3F044889379}" dt="2025-01-27T16:23:17.490" v="82" actId="20577"/>
          <ac:spMkLst>
            <pc:docMk/>
            <pc:sldMk cId="2325500405" sldId="257"/>
            <ac:spMk id="2" creationId="{D4A847F5-FE7F-970F-30A8-F14DC30F0298}"/>
          </ac:spMkLst>
        </pc:spChg>
        <pc:spChg chg="add del mod">
          <ac:chgData name="Ankita L Savaliya" userId="S::als8453@my.utexas.edu::45302890-fb20-4ef9-a20b-62d8ea27512f" providerId="AD" clId="Web-{68E7B1AE-4B6B-5F4C-F6FE-F3F044889379}" dt="2025-01-27T16:07:07.897" v="19"/>
          <ac:spMkLst>
            <pc:docMk/>
            <pc:sldMk cId="2325500405" sldId="257"/>
            <ac:spMk id="5" creationId="{DC7AA085-A5B8-5403-12B8-3A8CB44F4B63}"/>
          </ac:spMkLst>
        </pc:spChg>
        <pc:spChg chg="add del mod">
          <ac:chgData name="Ankita L Savaliya" userId="S::als8453@my.utexas.edu::45302890-fb20-4ef9-a20b-62d8ea27512f" providerId="AD" clId="Web-{68E7B1AE-4B6B-5F4C-F6FE-F3F044889379}" dt="2025-01-27T16:10:22.731" v="29"/>
          <ac:spMkLst>
            <pc:docMk/>
            <pc:sldMk cId="2325500405" sldId="257"/>
            <ac:spMk id="8" creationId="{307BD7D3-E5FC-0D0B-1D3A-2DCE9B3C0441}"/>
          </ac:spMkLst>
        </pc:spChg>
        <pc:spChg chg="add del mod">
          <ac:chgData name="Ankita L Savaliya" userId="S::als8453@my.utexas.edu::45302890-fb20-4ef9-a20b-62d8ea27512f" providerId="AD" clId="Web-{68E7B1AE-4B6B-5F4C-F6FE-F3F044889379}" dt="2025-01-27T16:18:41.012" v="61"/>
          <ac:spMkLst>
            <pc:docMk/>
            <pc:sldMk cId="2325500405" sldId="257"/>
            <ac:spMk id="13" creationId="{6F0C412E-74CD-FBCB-9631-E24D29053396}"/>
          </ac:spMkLst>
        </pc:spChg>
        <pc:spChg chg="add del mod">
          <ac:chgData name="Ankita L Savaliya" userId="S::als8453@my.utexas.edu::45302890-fb20-4ef9-a20b-62d8ea27512f" providerId="AD" clId="Web-{68E7B1AE-4B6B-5F4C-F6FE-F3F044889379}" dt="2025-01-27T16:18:43.669" v="63"/>
          <ac:spMkLst>
            <pc:docMk/>
            <pc:sldMk cId="2325500405" sldId="257"/>
            <ac:spMk id="16" creationId="{843CA030-9DDD-71F3-36D9-F19FA38C7587}"/>
          </ac:spMkLst>
        </pc:spChg>
        <pc:spChg chg="add del mod">
          <ac:chgData name="Ankita L Savaliya" userId="S::als8453@my.utexas.edu::45302890-fb20-4ef9-a20b-62d8ea27512f" providerId="AD" clId="Web-{68E7B1AE-4B6B-5F4C-F6FE-F3F044889379}" dt="2025-01-27T16:22:11.660" v="78"/>
          <ac:spMkLst>
            <pc:docMk/>
            <pc:sldMk cId="2325500405" sldId="257"/>
            <ac:spMk id="19" creationId="{88AAD942-A90E-2542-A75F-6F6B8F034A60}"/>
          </ac:spMkLst>
        </pc:spChg>
        <pc:spChg chg="mod ord">
          <ac:chgData name="Ankita L Savaliya" userId="S::als8453@my.utexas.edu::45302890-fb20-4ef9-a20b-62d8ea27512f" providerId="AD" clId="Web-{68E7B1AE-4B6B-5F4C-F6FE-F3F044889379}" dt="2025-01-27T16:26:01.120" v="87" actId="20577"/>
          <ac:spMkLst>
            <pc:docMk/>
            <pc:sldMk cId="2325500405" sldId="257"/>
            <ac:spMk id="27" creationId="{845D7DA4-0A30-F667-174F-8A99022B50FE}"/>
          </ac:spMkLst>
        </pc:spChg>
        <pc:spChg chg="mod ord">
          <ac:chgData name="Ankita L Savaliya" userId="S::als8453@my.utexas.edu::45302890-fb20-4ef9-a20b-62d8ea27512f" providerId="AD" clId="Web-{68E7B1AE-4B6B-5F4C-F6FE-F3F044889379}" dt="2025-01-27T16:20:01.109" v="74"/>
          <ac:spMkLst>
            <pc:docMk/>
            <pc:sldMk cId="2325500405" sldId="257"/>
            <ac:spMk id="28" creationId="{7A6840E9-E4CF-DCC4-9B0D-7D4B8FDC3F5A}"/>
          </ac:spMkLst>
        </pc:spChg>
        <pc:spChg chg="add del">
          <ac:chgData name="Ankita L Savaliya" userId="S::als8453@my.utexas.edu::45302890-fb20-4ef9-a20b-62d8ea27512f" providerId="AD" clId="Web-{68E7B1AE-4B6B-5F4C-F6FE-F3F044889379}" dt="2025-01-27T16:07:30.616" v="23"/>
          <ac:spMkLst>
            <pc:docMk/>
            <pc:sldMk cId="2325500405" sldId="257"/>
            <ac:spMk id="29" creationId="{33BFA14B-AF0A-16F8-9A2F-D4A1F799D935}"/>
          </ac:spMkLst>
        </pc:spChg>
        <pc:spChg chg="mod ord">
          <ac:chgData name="Ankita L Savaliya" userId="S::als8453@my.utexas.edu::45302890-fb20-4ef9-a20b-62d8ea27512f" providerId="AD" clId="Web-{68E7B1AE-4B6B-5F4C-F6FE-F3F044889379}" dt="2025-01-27T16:20:01.109" v="74"/>
          <ac:spMkLst>
            <pc:docMk/>
            <pc:sldMk cId="2325500405" sldId="257"/>
            <ac:spMk id="30" creationId="{B9FC7F56-BFF9-92C8-CFE9-7DD25BADAF55}"/>
          </ac:spMkLst>
        </pc:spChg>
        <pc:spChg chg="add del">
          <ac:chgData name="Ankita L Savaliya" userId="S::als8453@my.utexas.edu::45302890-fb20-4ef9-a20b-62d8ea27512f" providerId="AD" clId="Web-{68E7B1AE-4B6B-5F4C-F6FE-F3F044889379}" dt="2025-01-27T16:07:30.616" v="22"/>
          <ac:spMkLst>
            <pc:docMk/>
            <pc:sldMk cId="2325500405" sldId="257"/>
            <ac:spMk id="35" creationId="{6DA0D6FA-A0CA-16AE-E13B-4117F24121DD}"/>
          </ac:spMkLst>
        </pc:spChg>
        <pc:spChg chg="add del mod">
          <ac:chgData name="Ankita L Savaliya" userId="S::als8453@my.utexas.edu::45302890-fb20-4ef9-a20b-62d8ea27512f" providerId="AD" clId="Web-{68E7B1AE-4B6B-5F4C-F6FE-F3F044889379}" dt="2025-01-27T16:08:17.930" v="27"/>
          <ac:spMkLst>
            <pc:docMk/>
            <pc:sldMk cId="2325500405" sldId="257"/>
            <ac:spMk id="37" creationId="{801E96C0-D12E-F7ED-E8C9-9053BF2FAD2B}"/>
          </ac:spMkLst>
        </pc:spChg>
        <pc:spChg chg="add del mod ord">
          <ac:chgData name="Ankita L Savaliya" userId="S::als8453@my.utexas.edu::45302890-fb20-4ef9-a20b-62d8ea27512f" providerId="AD" clId="Web-{68E7B1AE-4B6B-5F4C-F6FE-F3F044889379}" dt="2025-01-27T16:20:01.109" v="74"/>
          <ac:spMkLst>
            <pc:docMk/>
            <pc:sldMk cId="2325500405" sldId="257"/>
            <ac:spMk id="42" creationId="{E5BA0C9F-BC49-CDE1-ABE1-2734C207E752}"/>
          </ac:spMkLst>
        </pc:spChg>
        <pc:spChg chg="add del mod">
          <ac:chgData name="Ankita L Savaliya" userId="S::als8453@my.utexas.edu::45302890-fb20-4ef9-a20b-62d8ea27512f" providerId="AD" clId="Web-{68E7B1AE-4B6B-5F4C-F6FE-F3F044889379}" dt="2025-01-27T16:19:45.249" v="70"/>
          <ac:spMkLst>
            <pc:docMk/>
            <pc:sldMk cId="2325500405" sldId="257"/>
            <ac:spMk id="47" creationId="{BCE7934F-C874-F10B-AA75-1C3871EECD6A}"/>
          </ac:spMkLst>
        </pc:spChg>
        <pc:spChg chg="add del mod">
          <ac:chgData name="Ankita L Savaliya" userId="S::als8453@my.utexas.edu::45302890-fb20-4ef9-a20b-62d8ea27512f" providerId="AD" clId="Web-{68E7B1AE-4B6B-5F4C-F6FE-F3F044889379}" dt="2025-01-27T16:19:51.546" v="72"/>
          <ac:spMkLst>
            <pc:docMk/>
            <pc:sldMk cId="2325500405" sldId="257"/>
            <ac:spMk id="49" creationId="{2EDE3F52-6811-E5DF-F8CA-876F99D7B951}"/>
          </ac:spMkLst>
        </pc:spChg>
        <pc:spChg chg="add del mod">
          <ac:chgData name="Ankita L Savaliya" userId="S::als8453@my.utexas.edu::45302890-fb20-4ef9-a20b-62d8ea27512f" providerId="AD" clId="Web-{68E7B1AE-4B6B-5F4C-F6FE-F3F044889379}" dt="2025-01-27T16:20:01.109" v="74"/>
          <ac:spMkLst>
            <pc:docMk/>
            <pc:sldMk cId="2325500405" sldId="257"/>
            <ac:spMk id="51" creationId="{F872DC1A-5E2B-0935-6511-755464E92C1E}"/>
          </ac:spMkLst>
        </pc:spChg>
        <pc:picChg chg="del">
          <ac:chgData name="Ankita L Savaliya" userId="S::als8453@my.utexas.edu::45302890-fb20-4ef9-a20b-62d8ea27512f" providerId="AD" clId="Web-{68E7B1AE-4B6B-5F4C-F6FE-F3F044889379}" dt="2025-01-27T16:05:36.254" v="18"/>
          <ac:picMkLst>
            <pc:docMk/>
            <pc:sldMk cId="2325500405" sldId="257"/>
            <ac:picMk id="4" creationId="{67F7E326-4B29-1179-77EB-5DBE5B268BE4}"/>
          </ac:picMkLst>
        </pc:picChg>
        <pc:picChg chg="add del mod ord">
          <ac:chgData name="Ankita L Savaliya" userId="S::als8453@my.utexas.edu::45302890-fb20-4ef9-a20b-62d8ea27512f" providerId="AD" clId="Web-{68E7B1AE-4B6B-5F4C-F6FE-F3F044889379}" dt="2025-01-27T16:08:38.728" v="28"/>
          <ac:picMkLst>
            <pc:docMk/>
            <pc:sldMk cId="2325500405" sldId="257"/>
            <ac:picMk id="6" creationId="{2A7D5F5E-6014-ECAB-4EF9-17F149A4CEEB}"/>
          </ac:picMkLst>
        </pc:picChg>
        <pc:picChg chg="add del mod ord">
          <ac:chgData name="Ankita L Savaliya" userId="S::als8453@my.utexas.edu::45302890-fb20-4ef9-a20b-62d8ea27512f" providerId="AD" clId="Web-{68E7B1AE-4B6B-5F4C-F6FE-F3F044889379}" dt="2025-01-27T16:14:48.364" v="60"/>
          <ac:picMkLst>
            <pc:docMk/>
            <pc:sldMk cId="2325500405" sldId="257"/>
            <ac:picMk id="9" creationId="{7621A636-998C-7400-E817-902C56D64822}"/>
          </ac:picMkLst>
        </pc:picChg>
        <pc:picChg chg="add del mod">
          <ac:chgData name="Ankita L Savaliya" userId="S::als8453@my.utexas.edu::45302890-fb20-4ef9-a20b-62d8ea27512f" providerId="AD" clId="Web-{68E7B1AE-4B6B-5F4C-F6FE-F3F044889379}" dt="2025-01-27T16:11:49.921" v="31"/>
          <ac:picMkLst>
            <pc:docMk/>
            <pc:sldMk cId="2325500405" sldId="257"/>
            <ac:picMk id="10" creationId="{C3D2DA4F-2A5B-D264-6195-CBE9723D3D8A}"/>
          </ac:picMkLst>
        </pc:picChg>
        <pc:picChg chg="add del mod">
          <ac:chgData name="Ankita L Savaliya" userId="S::als8453@my.utexas.edu::45302890-fb20-4ef9-a20b-62d8ea27512f" providerId="AD" clId="Web-{68E7B1AE-4B6B-5F4C-F6FE-F3F044889379}" dt="2025-01-27T16:14:48.318" v="59"/>
          <ac:picMkLst>
            <pc:docMk/>
            <pc:sldMk cId="2325500405" sldId="257"/>
            <ac:picMk id="11" creationId="{E6321026-CE71-AB15-FED9-BC03C1059E1B}"/>
          </ac:picMkLst>
        </pc:picChg>
        <pc:picChg chg="add del mod ord">
          <ac:chgData name="Ankita L Savaliya" userId="S::als8453@my.utexas.edu::45302890-fb20-4ef9-a20b-62d8ea27512f" providerId="AD" clId="Web-{68E7B1AE-4B6B-5F4C-F6FE-F3F044889379}" dt="2025-01-27T16:18:41.622" v="62"/>
          <ac:picMkLst>
            <pc:docMk/>
            <pc:sldMk cId="2325500405" sldId="257"/>
            <ac:picMk id="14" creationId="{007B1EEC-B71E-A3DD-1303-FE9A3825209E}"/>
          </ac:picMkLst>
        </pc:picChg>
        <pc:picChg chg="add del mod ord">
          <ac:chgData name="Ankita L Savaliya" userId="S::als8453@my.utexas.edu::45302890-fb20-4ef9-a20b-62d8ea27512f" providerId="AD" clId="Web-{68E7B1AE-4B6B-5F4C-F6FE-F3F044889379}" dt="2025-01-27T16:22:10.441" v="77"/>
          <ac:picMkLst>
            <pc:docMk/>
            <pc:sldMk cId="2325500405" sldId="257"/>
            <ac:picMk id="17" creationId="{736B10F6-BCB3-6020-FA2D-B39E82C5BE2A}"/>
          </ac:picMkLst>
        </pc:picChg>
        <pc:picChg chg="add mod ord">
          <ac:chgData name="Ankita L Savaliya" userId="S::als8453@my.utexas.edu::45302890-fb20-4ef9-a20b-62d8ea27512f" providerId="AD" clId="Web-{68E7B1AE-4B6B-5F4C-F6FE-F3F044889379}" dt="2025-01-27T16:22:17.175" v="79" actId="1076"/>
          <ac:picMkLst>
            <pc:docMk/>
            <pc:sldMk cId="2325500405" sldId="257"/>
            <ac:picMk id="20" creationId="{854BD5B2-91F6-28AD-FE59-A1BF0F15BDA6}"/>
          </ac:picMkLst>
        </pc:picChg>
      </pc:sldChg>
      <pc:sldChg chg="addSp delSp modSp mod modClrScheme chgLayout">
        <pc:chgData name="Ankita L Savaliya" userId="S::als8453@my.utexas.edu::45302890-fb20-4ef9-a20b-62d8ea27512f" providerId="AD" clId="Web-{68E7B1AE-4B6B-5F4C-F6FE-F3F044889379}" dt="2025-01-27T16:38:40.331" v="144"/>
        <pc:sldMkLst>
          <pc:docMk/>
          <pc:sldMk cId="3667998280" sldId="258"/>
        </pc:sldMkLst>
        <pc:spChg chg="mod">
          <ac:chgData name="Ankita L Savaliya" userId="S::als8453@my.utexas.edu::45302890-fb20-4ef9-a20b-62d8ea27512f" providerId="AD" clId="Web-{68E7B1AE-4B6B-5F4C-F6FE-F3F044889379}" dt="2025-01-27T16:26:53.309" v="91"/>
          <ac:spMkLst>
            <pc:docMk/>
            <pc:sldMk cId="3667998280" sldId="258"/>
            <ac:spMk id="2" creationId="{BF65AC6B-C37F-8594-FB87-8458012C9F88}"/>
          </ac:spMkLst>
        </pc:spChg>
        <pc:spChg chg="add del mod">
          <ac:chgData name="Ankita L Savaliya" userId="S::als8453@my.utexas.edu::45302890-fb20-4ef9-a20b-62d8ea27512f" providerId="AD" clId="Web-{68E7B1AE-4B6B-5F4C-F6FE-F3F044889379}" dt="2025-01-27T16:26:39.840" v="89"/>
          <ac:spMkLst>
            <pc:docMk/>
            <pc:sldMk cId="3667998280" sldId="258"/>
            <ac:spMk id="4" creationId="{DD550A4B-6553-91E5-6FEF-0EE98A866872}"/>
          </ac:spMkLst>
        </pc:spChg>
        <pc:spChg chg="mod ord">
          <ac:chgData name="Ankita L Savaliya" userId="S::als8453@my.utexas.edu::45302890-fb20-4ef9-a20b-62d8ea27512f" providerId="AD" clId="Web-{68E7B1AE-4B6B-5F4C-F6FE-F3F044889379}" dt="2025-01-27T16:26:53.309" v="91"/>
          <ac:spMkLst>
            <pc:docMk/>
            <pc:sldMk cId="3667998280" sldId="258"/>
            <ac:spMk id="5" creationId="{5D92F13A-6320-B67E-23B2-8F0D6BEC30F6}"/>
          </ac:spMkLst>
        </pc:spChg>
        <pc:spChg chg="del">
          <ac:chgData name="Ankita L Savaliya" userId="S::als8453@my.utexas.edu::45302890-fb20-4ef9-a20b-62d8ea27512f" providerId="AD" clId="Web-{68E7B1AE-4B6B-5F4C-F6FE-F3F044889379}" dt="2025-01-27T16:26:53.309" v="91"/>
          <ac:spMkLst>
            <pc:docMk/>
            <pc:sldMk cId="3667998280" sldId="258"/>
            <ac:spMk id="6" creationId="{74AA2136-DCE3-3C43-480E-69E0B597C6BC}"/>
          </ac:spMkLst>
        </pc:spChg>
        <pc:spChg chg="mod ord">
          <ac:chgData name="Ankita L Savaliya" userId="S::als8453@my.utexas.edu::45302890-fb20-4ef9-a20b-62d8ea27512f" providerId="AD" clId="Web-{68E7B1AE-4B6B-5F4C-F6FE-F3F044889379}" dt="2025-01-27T16:26:53.309" v="91"/>
          <ac:spMkLst>
            <pc:docMk/>
            <pc:sldMk cId="3667998280" sldId="258"/>
            <ac:spMk id="7" creationId="{3555EC99-46B4-888B-5297-AB12D7AB4C0C}"/>
          </ac:spMkLst>
        </pc:spChg>
        <pc:spChg chg="del mod">
          <ac:chgData name="Ankita L Savaliya" userId="S::als8453@my.utexas.edu::45302890-fb20-4ef9-a20b-62d8ea27512f" providerId="AD" clId="Web-{68E7B1AE-4B6B-5F4C-F6FE-F3F044889379}" dt="2025-01-27T16:27:54.389" v="102"/>
          <ac:spMkLst>
            <pc:docMk/>
            <pc:sldMk cId="3667998280" sldId="258"/>
            <ac:spMk id="11" creationId="{38CFB88B-D0EC-A75F-1E88-435A3BA984DA}"/>
          </ac:spMkLst>
        </pc:spChg>
        <pc:spChg chg="add mod">
          <ac:chgData name="Ankita L Savaliya" userId="S::als8453@my.utexas.edu::45302890-fb20-4ef9-a20b-62d8ea27512f" providerId="AD" clId="Web-{68E7B1AE-4B6B-5F4C-F6FE-F3F044889379}" dt="2025-01-27T16:38:40.331" v="144"/>
          <ac:spMkLst>
            <pc:docMk/>
            <pc:sldMk cId="3667998280" sldId="258"/>
            <ac:spMk id="14" creationId="{DD137052-4726-394F-F92D-80411BDB5DF4}"/>
          </ac:spMkLst>
        </pc:spChg>
        <pc:spChg chg="add mod">
          <ac:chgData name="Ankita L Savaliya" userId="S::als8453@my.utexas.edu::45302890-fb20-4ef9-a20b-62d8ea27512f" providerId="AD" clId="Web-{68E7B1AE-4B6B-5F4C-F6FE-F3F044889379}" dt="2025-01-27T16:26:53.309" v="91"/>
          <ac:spMkLst>
            <pc:docMk/>
            <pc:sldMk cId="3667998280" sldId="258"/>
            <ac:spMk id="16" creationId="{C616A50C-7065-F2A3-AF93-9EF335390174}"/>
          </ac:spMkLst>
        </pc:spChg>
        <pc:picChg chg="del">
          <ac:chgData name="Ankita L Savaliya" userId="S::als8453@my.utexas.edu::45302890-fb20-4ef9-a20b-62d8ea27512f" providerId="AD" clId="Web-{68E7B1AE-4B6B-5F4C-F6FE-F3F044889379}" dt="2025-01-27T16:26:04.604" v="88"/>
          <ac:picMkLst>
            <pc:docMk/>
            <pc:sldMk cId="3667998280" sldId="258"/>
            <ac:picMk id="8" creationId="{9C1561B6-2DE7-3970-B530-E754B8F93107}"/>
          </ac:picMkLst>
        </pc:picChg>
        <pc:picChg chg="add del mod">
          <ac:chgData name="Ankita L Savaliya" userId="S::als8453@my.utexas.edu::45302890-fb20-4ef9-a20b-62d8ea27512f" providerId="AD" clId="Web-{68E7B1AE-4B6B-5F4C-F6FE-F3F044889379}" dt="2025-01-27T16:30:58.817" v="110"/>
          <ac:picMkLst>
            <pc:docMk/>
            <pc:sldMk cId="3667998280" sldId="258"/>
            <ac:picMk id="9" creationId="{88ADE34D-7262-C52B-D00D-98216EFA9786}"/>
          </ac:picMkLst>
        </pc:picChg>
        <pc:picChg chg="add del mod">
          <ac:chgData name="Ankita L Savaliya" userId="S::als8453@my.utexas.edu::45302890-fb20-4ef9-a20b-62d8ea27512f" providerId="AD" clId="Web-{68E7B1AE-4B6B-5F4C-F6FE-F3F044889379}" dt="2025-01-27T16:30:59.832" v="111"/>
          <ac:picMkLst>
            <pc:docMk/>
            <pc:sldMk cId="3667998280" sldId="258"/>
            <ac:picMk id="10" creationId="{C01E40C7-4942-5090-9A50-9693AD3F3E1A}"/>
          </ac:picMkLst>
        </pc:picChg>
        <pc:picChg chg="add del mod">
          <ac:chgData name="Ankita L Savaliya" userId="S::als8453@my.utexas.edu::45302890-fb20-4ef9-a20b-62d8ea27512f" providerId="AD" clId="Web-{68E7B1AE-4B6B-5F4C-F6FE-F3F044889379}" dt="2025-01-27T16:37:05.141" v="135"/>
          <ac:picMkLst>
            <pc:docMk/>
            <pc:sldMk cId="3667998280" sldId="258"/>
            <ac:picMk id="12" creationId="{2C406636-8B48-A3C2-936A-9C78A7119850}"/>
          </ac:picMkLst>
        </pc:picChg>
        <pc:picChg chg="add mod">
          <ac:chgData name="Ankita L Savaliya" userId="S::als8453@my.utexas.edu::45302890-fb20-4ef9-a20b-62d8ea27512f" providerId="AD" clId="Web-{68E7B1AE-4B6B-5F4C-F6FE-F3F044889379}" dt="2025-01-27T16:36:28.436" v="134" actId="1076"/>
          <ac:picMkLst>
            <pc:docMk/>
            <pc:sldMk cId="3667998280" sldId="258"/>
            <ac:picMk id="13" creationId="{38FD3413-A962-8B47-C09E-6B429FD11B22}"/>
          </ac:picMkLst>
        </pc:picChg>
        <pc:picChg chg="add mod">
          <ac:chgData name="Ankita L Savaliya" userId="S::als8453@my.utexas.edu::45302890-fb20-4ef9-a20b-62d8ea27512f" providerId="AD" clId="Web-{68E7B1AE-4B6B-5F4C-F6FE-F3F044889379}" dt="2025-01-27T16:37:17.500" v="139" actId="14100"/>
          <ac:picMkLst>
            <pc:docMk/>
            <pc:sldMk cId="3667998280" sldId="258"/>
            <ac:picMk id="15" creationId="{B693B519-E718-BA3A-E92A-A4D82CF0004E}"/>
          </ac:picMkLst>
        </pc:picChg>
      </pc:sldChg>
      <pc:sldChg chg="modSp del ord">
        <pc:chgData name="Ankita L Savaliya" userId="S::als8453@my.utexas.edu::45302890-fb20-4ef9-a20b-62d8ea27512f" providerId="AD" clId="Web-{68E7B1AE-4B6B-5F4C-F6FE-F3F044889379}" dt="2025-01-27T16:48:55.335" v="208"/>
        <pc:sldMkLst>
          <pc:docMk/>
          <pc:sldMk cId="1500749005" sldId="259"/>
        </pc:sldMkLst>
        <pc:spChg chg="mod">
          <ac:chgData name="Ankita L Savaliya" userId="S::als8453@my.utexas.edu::45302890-fb20-4ef9-a20b-62d8ea27512f" providerId="AD" clId="Web-{68E7B1AE-4B6B-5F4C-F6FE-F3F044889379}" dt="2025-01-27T16:25:56.276" v="85" actId="20577"/>
          <ac:spMkLst>
            <pc:docMk/>
            <pc:sldMk cId="1500749005" sldId="259"/>
            <ac:spMk id="4" creationId="{66A83C4F-6C53-107B-881F-FDA6C5E8E56D}"/>
          </ac:spMkLst>
        </pc:spChg>
      </pc:sldChg>
      <pc:sldChg chg="modSp del">
        <pc:chgData name="Ankita L Savaliya" userId="S::als8453@my.utexas.edu::45302890-fb20-4ef9-a20b-62d8ea27512f" providerId="AD" clId="Web-{68E7B1AE-4B6B-5F4C-F6FE-F3F044889379}" dt="2025-01-27T16:48:55.335" v="209"/>
        <pc:sldMkLst>
          <pc:docMk/>
          <pc:sldMk cId="2838710785" sldId="260"/>
        </pc:sldMkLst>
        <pc:spChg chg="mod">
          <ac:chgData name="Ankita L Savaliya" userId="S::als8453@my.utexas.edu::45302890-fb20-4ef9-a20b-62d8ea27512f" providerId="AD" clId="Web-{68E7B1AE-4B6B-5F4C-F6FE-F3F044889379}" dt="2025-01-27T16:44:01.247" v="170" actId="20577"/>
          <ac:spMkLst>
            <pc:docMk/>
            <pc:sldMk cId="2838710785" sldId="260"/>
            <ac:spMk id="11" creationId="{38CFB88B-D0EC-A75F-1E88-435A3BA984DA}"/>
          </ac:spMkLst>
        </pc:spChg>
      </pc:sldChg>
      <pc:sldChg chg="addSp delSp modSp ord">
        <pc:chgData name="Ankita L Savaliya" userId="S::als8453@my.utexas.edu::45302890-fb20-4ef9-a20b-62d8ea27512f" providerId="AD" clId="Web-{68E7B1AE-4B6B-5F4C-F6FE-F3F044889379}" dt="2025-01-27T16:45:45.579" v="178" actId="20577"/>
        <pc:sldMkLst>
          <pc:docMk/>
          <pc:sldMk cId="2469089735" sldId="261"/>
        </pc:sldMkLst>
        <pc:spChg chg="mod">
          <ac:chgData name="Ankita L Savaliya" userId="S::als8453@my.utexas.edu::45302890-fb20-4ef9-a20b-62d8ea27512f" providerId="AD" clId="Web-{68E7B1AE-4B6B-5F4C-F6FE-F3F044889379}" dt="2025-01-27T16:45:45.579" v="178" actId="20577"/>
          <ac:spMkLst>
            <pc:docMk/>
            <pc:sldMk cId="2469089735" sldId="261"/>
            <ac:spMk id="2" creationId="{BF65AC6B-C37F-8594-FB87-8458012C9F88}"/>
          </ac:spMkLst>
        </pc:spChg>
        <pc:spChg chg="mod">
          <ac:chgData name="Ankita L Savaliya" userId="S::als8453@my.utexas.edu::45302890-fb20-4ef9-a20b-62d8ea27512f" providerId="AD" clId="Web-{68E7B1AE-4B6B-5F4C-F6FE-F3F044889379}" dt="2025-01-27T16:45:29.750" v="175"/>
          <ac:spMkLst>
            <pc:docMk/>
            <pc:sldMk cId="2469089735" sldId="261"/>
            <ac:spMk id="11" creationId="{38CFB88B-D0EC-A75F-1E88-435A3BA984DA}"/>
          </ac:spMkLst>
        </pc:spChg>
        <pc:picChg chg="add del mod">
          <ac:chgData name="Ankita L Savaliya" userId="S::als8453@my.utexas.edu::45302890-fb20-4ef9-a20b-62d8ea27512f" providerId="AD" clId="Web-{68E7B1AE-4B6B-5F4C-F6FE-F3F044889379}" dt="2025-01-27T16:41:46.931" v="162"/>
          <ac:picMkLst>
            <pc:docMk/>
            <pc:sldMk cId="2469089735" sldId="261"/>
            <ac:picMk id="3" creationId="{A1855CCE-C4FF-AB94-D721-17C0E573766E}"/>
          </ac:picMkLst>
        </pc:picChg>
        <pc:picChg chg="add mod">
          <ac:chgData name="Ankita L Savaliya" userId="S::als8453@my.utexas.edu::45302890-fb20-4ef9-a20b-62d8ea27512f" providerId="AD" clId="Web-{68E7B1AE-4B6B-5F4C-F6FE-F3F044889379}" dt="2025-01-27T16:41:56.775" v="165" actId="1076"/>
          <ac:picMkLst>
            <pc:docMk/>
            <pc:sldMk cId="2469089735" sldId="261"/>
            <ac:picMk id="4" creationId="{4744300E-8AA2-9915-8C28-B6889F3F75C5}"/>
          </ac:picMkLst>
        </pc:picChg>
        <pc:picChg chg="del">
          <ac:chgData name="Ankita L Savaliya" userId="S::als8453@my.utexas.edu::45302890-fb20-4ef9-a20b-62d8ea27512f" providerId="AD" clId="Web-{68E7B1AE-4B6B-5F4C-F6FE-F3F044889379}" dt="2025-01-27T16:41:27.993" v="155"/>
          <ac:picMkLst>
            <pc:docMk/>
            <pc:sldMk cId="2469089735" sldId="261"/>
            <ac:picMk id="14" creationId="{7AC79389-110C-A72B-87FA-C9C4682AF93F}"/>
          </ac:picMkLst>
        </pc:picChg>
      </pc:sldChg>
      <pc:sldChg chg="addSp delSp modSp mod ord modClrScheme chgLayout">
        <pc:chgData name="Ankita L Savaliya" userId="S::als8453@my.utexas.edu::45302890-fb20-4ef9-a20b-62d8ea27512f" providerId="AD" clId="Web-{68E7B1AE-4B6B-5F4C-F6FE-F3F044889379}" dt="2025-01-27T17:03:21.440" v="276" actId="1076"/>
        <pc:sldMkLst>
          <pc:docMk/>
          <pc:sldMk cId="3068163590" sldId="262"/>
        </pc:sldMkLst>
        <pc:spChg chg="mod ord">
          <ac:chgData name="Ankita L Savaliya" userId="S::als8453@my.utexas.edu::45302890-fb20-4ef9-a20b-62d8ea27512f" providerId="AD" clId="Web-{68E7B1AE-4B6B-5F4C-F6FE-F3F044889379}" dt="2025-01-27T17:02:39.720" v="268"/>
          <ac:spMkLst>
            <pc:docMk/>
            <pc:sldMk cId="3068163590" sldId="262"/>
            <ac:spMk id="2" creationId="{D4A847F5-FE7F-970F-30A8-F14DC30F0298}"/>
          </ac:spMkLst>
        </pc:spChg>
        <pc:spChg chg="add del mod">
          <ac:chgData name="Ankita L Savaliya" userId="S::als8453@my.utexas.edu::45302890-fb20-4ef9-a20b-62d8ea27512f" providerId="AD" clId="Web-{68E7B1AE-4B6B-5F4C-F6FE-F3F044889379}" dt="2025-01-27T16:40:51.820" v="152"/>
          <ac:spMkLst>
            <pc:docMk/>
            <pc:sldMk cId="3068163590" sldId="262"/>
            <ac:spMk id="5" creationId="{A7FEDC02-C37B-456F-4A45-A377F4B217A4}"/>
          </ac:spMkLst>
        </pc:spChg>
        <pc:spChg chg="mod ord">
          <ac:chgData name="Ankita L Savaliya" userId="S::als8453@my.utexas.edu::45302890-fb20-4ef9-a20b-62d8ea27512f" providerId="AD" clId="Web-{68E7B1AE-4B6B-5F4C-F6FE-F3F044889379}" dt="2025-01-27T17:03:16.533" v="275" actId="1076"/>
          <ac:spMkLst>
            <pc:docMk/>
            <pc:sldMk cId="3068163590" sldId="262"/>
            <ac:spMk id="27" creationId="{845D7DA4-0A30-F667-174F-8A99022B50FE}"/>
          </ac:spMkLst>
        </pc:spChg>
        <pc:spChg chg="mod ord">
          <ac:chgData name="Ankita L Savaliya" userId="S::als8453@my.utexas.edu::45302890-fb20-4ef9-a20b-62d8ea27512f" providerId="AD" clId="Web-{68E7B1AE-4B6B-5F4C-F6FE-F3F044889379}" dt="2025-01-27T17:02:39.720" v="268"/>
          <ac:spMkLst>
            <pc:docMk/>
            <pc:sldMk cId="3068163590" sldId="262"/>
            <ac:spMk id="28" creationId="{7A6840E9-E4CF-DCC4-9B0D-7D4B8FDC3F5A}"/>
          </ac:spMkLst>
        </pc:spChg>
        <pc:spChg chg="mod ord">
          <ac:chgData name="Ankita L Savaliya" userId="S::als8453@my.utexas.edu::45302890-fb20-4ef9-a20b-62d8ea27512f" providerId="AD" clId="Web-{68E7B1AE-4B6B-5F4C-F6FE-F3F044889379}" dt="2025-01-27T17:02:39.720" v="268"/>
          <ac:spMkLst>
            <pc:docMk/>
            <pc:sldMk cId="3068163590" sldId="262"/>
            <ac:spMk id="29" creationId="{33BFA14B-AF0A-16F8-9A2F-D4A1F799D935}"/>
          </ac:spMkLst>
        </pc:spChg>
        <pc:spChg chg="mod ord">
          <ac:chgData name="Ankita L Savaliya" userId="S::als8453@my.utexas.edu::45302890-fb20-4ef9-a20b-62d8ea27512f" providerId="AD" clId="Web-{68E7B1AE-4B6B-5F4C-F6FE-F3F044889379}" dt="2025-01-27T17:02:39.720" v="268"/>
          <ac:spMkLst>
            <pc:docMk/>
            <pc:sldMk cId="3068163590" sldId="262"/>
            <ac:spMk id="30" creationId="{B9FC7F56-BFF9-92C8-CFE9-7DD25BADAF55}"/>
          </ac:spMkLst>
        </pc:spChg>
        <pc:picChg chg="add mod">
          <ac:chgData name="Ankita L Savaliya" userId="S::als8453@my.utexas.edu::45302890-fb20-4ef9-a20b-62d8ea27512f" providerId="AD" clId="Web-{68E7B1AE-4B6B-5F4C-F6FE-F3F044889379}" dt="2025-01-27T17:03:21.440" v="276" actId="1076"/>
          <ac:picMkLst>
            <pc:docMk/>
            <pc:sldMk cId="3068163590" sldId="262"/>
            <ac:picMk id="3" creationId="{BB552D2E-7FEB-FC4C-FD0F-9E6955DAB034}"/>
          </ac:picMkLst>
        </pc:picChg>
        <pc:picChg chg="del">
          <ac:chgData name="Ankita L Savaliya" userId="S::als8453@my.utexas.edu::45302890-fb20-4ef9-a20b-62d8ea27512f" providerId="AD" clId="Web-{68E7B1AE-4B6B-5F4C-F6FE-F3F044889379}" dt="2025-01-27T16:40:23.584" v="147"/>
          <ac:picMkLst>
            <pc:docMk/>
            <pc:sldMk cId="3068163590" sldId="262"/>
            <ac:picMk id="6" creationId="{3865C398-C6D5-1F5C-D399-95AB24DBB17E}"/>
          </ac:picMkLst>
        </pc:picChg>
      </pc:sldChg>
      <pc:sldChg chg="modSp ord">
        <pc:chgData name="Ankita L Savaliya" userId="S::als8453@my.utexas.edu::45302890-fb20-4ef9-a20b-62d8ea27512f" providerId="AD" clId="Web-{68E7B1AE-4B6B-5F4C-F6FE-F3F044889379}" dt="2025-01-27T16:46:38.221" v="188"/>
        <pc:sldMkLst>
          <pc:docMk/>
          <pc:sldMk cId="2008372941" sldId="263"/>
        </pc:sldMkLst>
        <pc:spChg chg="mod">
          <ac:chgData name="Ankita L Savaliya" userId="S::als8453@my.utexas.edu::45302890-fb20-4ef9-a20b-62d8ea27512f" providerId="AD" clId="Web-{68E7B1AE-4B6B-5F4C-F6FE-F3F044889379}" dt="2025-01-27T16:46:23.267" v="187" actId="20577"/>
          <ac:spMkLst>
            <pc:docMk/>
            <pc:sldMk cId="2008372941" sldId="263"/>
            <ac:spMk id="2" creationId="{BF65AC6B-C37F-8594-FB87-8458012C9F88}"/>
          </ac:spMkLst>
        </pc:spChg>
        <pc:spChg chg="mod">
          <ac:chgData name="Ankita L Savaliya" userId="S::als8453@my.utexas.edu::45302890-fb20-4ef9-a20b-62d8ea27512f" providerId="AD" clId="Web-{68E7B1AE-4B6B-5F4C-F6FE-F3F044889379}" dt="2025-01-27T16:46:38.221" v="188"/>
          <ac:spMkLst>
            <pc:docMk/>
            <pc:sldMk cId="2008372941" sldId="263"/>
            <ac:spMk id="11" creationId="{38CFB88B-D0EC-A75F-1E88-435A3BA984DA}"/>
          </ac:spMkLst>
        </pc:spChg>
      </pc:sldChg>
      <pc:sldChg chg="modSp ord">
        <pc:chgData name="Ankita L Savaliya" userId="S::als8453@my.utexas.edu::45302890-fb20-4ef9-a20b-62d8ea27512f" providerId="AD" clId="Web-{68E7B1AE-4B6B-5F4C-F6FE-F3F044889379}" dt="2025-01-27T16:46:15.314" v="186" actId="20577"/>
        <pc:sldMkLst>
          <pc:docMk/>
          <pc:sldMk cId="581286553" sldId="264"/>
        </pc:sldMkLst>
        <pc:spChg chg="mod">
          <ac:chgData name="Ankita L Savaliya" userId="S::als8453@my.utexas.edu::45302890-fb20-4ef9-a20b-62d8ea27512f" providerId="AD" clId="Web-{68E7B1AE-4B6B-5F4C-F6FE-F3F044889379}" dt="2025-01-27T16:46:15.314" v="186" actId="20577"/>
          <ac:spMkLst>
            <pc:docMk/>
            <pc:sldMk cId="581286553" sldId="264"/>
            <ac:spMk id="2" creationId="{D4A847F5-FE7F-970F-30A8-F14DC30F0298}"/>
          </ac:spMkLst>
        </pc:spChg>
      </pc:sldChg>
      <pc:sldChg chg="addSp delSp modSp">
        <pc:chgData name="Ankita L Savaliya" userId="S::als8453@my.utexas.edu::45302890-fb20-4ef9-a20b-62d8ea27512f" providerId="AD" clId="Web-{68E7B1AE-4B6B-5F4C-F6FE-F3F044889379}" dt="2025-01-27T17:00:27.497" v="267" actId="20577"/>
        <pc:sldMkLst>
          <pc:docMk/>
          <pc:sldMk cId="413670067" sldId="265"/>
        </pc:sldMkLst>
        <pc:spChg chg="add mod">
          <ac:chgData name="Ankita L Savaliya" userId="S::als8453@my.utexas.edu::45302890-fb20-4ef9-a20b-62d8ea27512f" providerId="AD" clId="Web-{68E7B1AE-4B6B-5F4C-F6FE-F3F044889379}" dt="2025-01-27T17:00:27.497" v="267" actId="20577"/>
          <ac:spMkLst>
            <pc:docMk/>
            <pc:sldMk cId="413670067" sldId="265"/>
            <ac:spMk id="9" creationId="{62FE4A32-6191-0B20-889B-664BBAF40614}"/>
          </ac:spMkLst>
        </pc:spChg>
        <pc:spChg chg="del">
          <ac:chgData name="Ankita L Savaliya" userId="S::als8453@my.utexas.edu::45302890-fb20-4ef9-a20b-62d8ea27512f" providerId="AD" clId="Web-{68E7B1AE-4B6B-5F4C-F6FE-F3F044889379}" dt="2025-01-27T16:56:23.802" v="249"/>
          <ac:spMkLst>
            <pc:docMk/>
            <pc:sldMk cId="413670067" sldId="265"/>
            <ac:spMk id="11" creationId="{38CFB88B-D0EC-A75F-1E88-435A3BA984DA}"/>
          </ac:spMkLst>
        </pc:spChg>
        <pc:picChg chg="del">
          <ac:chgData name="Ankita L Savaliya" userId="S::als8453@my.utexas.edu::45302890-fb20-4ef9-a20b-62d8ea27512f" providerId="AD" clId="Web-{68E7B1AE-4B6B-5F4C-F6FE-F3F044889379}" dt="2025-01-27T16:56:25.521" v="250"/>
          <ac:picMkLst>
            <pc:docMk/>
            <pc:sldMk cId="413670067" sldId="265"/>
            <ac:picMk id="3" creationId="{BBBCC482-A5EB-CD56-FF36-33C4913761D0}"/>
          </ac:picMkLst>
        </pc:picChg>
        <pc:picChg chg="add mod">
          <ac:chgData name="Ankita L Savaliya" userId="S::als8453@my.utexas.edu::45302890-fb20-4ef9-a20b-62d8ea27512f" providerId="AD" clId="Web-{68E7B1AE-4B6B-5F4C-F6FE-F3F044889379}" dt="2025-01-27T16:57:16.038" v="259" actId="14100"/>
          <ac:picMkLst>
            <pc:docMk/>
            <pc:sldMk cId="413670067" sldId="265"/>
            <ac:picMk id="4" creationId="{F886DD45-05A9-FD07-C33A-3136398BE0DC}"/>
          </ac:picMkLst>
        </pc:picChg>
        <pc:picChg chg="add mod">
          <ac:chgData name="Ankita L Savaliya" userId="S::als8453@my.utexas.edu::45302890-fb20-4ef9-a20b-62d8ea27512f" providerId="AD" clId="Web-{68E7B1AE-4B6B-5F4C-F6FE-F3F044889379}" dt="2025-01-27T16:57:20.772" v="261" actId="1076"/>
          <ac:picMkLst>
            <pc:docMk/>
            <pc:sldMk cId="413670067" sldId="265"/>
            <ac:picMk id="8" creationId="{05CFE868-66C0-1A41-865A-BB418D251733}"/>
          </ac:picMkLst>
        </pc:picChg>
      </pc:sldChg>
      <pc:sldChg chg="addSp delSp modSp mod modClrScheme chgLayout">
        <pc:chgData name="Ankita L Savaliya" userId="S::als8453@my.utexas.edu::45302890-fb20-4ef9-a20b-62d8ea27512f" providerId="AD" clId="Web-{68E7B1AE-4B6B-5F4C-F6FE-F3F044889379}" dt="2025-01-27T16:54:36.267" v="248" actId="14100"/>
        <pc:sldMkLst>
          <pc:docMk/>
          <pc:sldMk cId="3450862647" sldId="266"/>
        </pc:sldMkLst>
        <pc:spChg chg="mod">
          <ac:chgData name="Ankita L Savaliya" userId="S::als8453@my.utexas.edu::45302890-fb20-4ef9-a20b-62d8ea27512f" providerId="AD" clId="Web-{68E7B1AE-4B6B-5F4C-F6FE-F3F044889379}" dt="2025-01-27T16:51:23.839" v="232" actId="20577"/>
          <ac:spMkLst>
            <pc:docMk/>
            <pc:sldMk cId="3450862647" sldId="266"/>
            <ac:spMk id="2" creationId="{D4A847F5-FE7F-970F-30A8-F14DC30F0298}"/>
          </ac:spMkLst>
        </pc:spChg>
        <pc:spChg chg="add del mod">
          <ac:chgData name="Ankita L Savaliya" userId="S::als8453@my.utexas.edu::45302890-fb20-4ef9-a20b-62d8ea27512f" providerId="AD" clId="Web-{68E7B1AE-4B6B-5F4C-F6FE-F3F044889379}" dt="2025-01-27T16:50:01.243" v="214"/>
          <ac:spMkLst>
            <pc:docMk/>
            <pc:sldMk cId="3450862647" sldId="266"/>
            <ac:spMk id="4" creationId="{A2F75271-078A-CD05-DBD9-299AFD12AA85}"/>
          </ac:spMkLst>
        </pc:spChg>
        <pc:spChg chg="mod">
          <ac:chgData name="Ankita L Savaliya" userId="S::als8453@my.utexas.edu::45302890-fb20-4ef9-a20b-62d8ea27512f" providerId="AD" clId="Web-{68E7B1AE-4B6B-5F4C-F6FE-F3F044889379}" dt="2025-01-27T16:54:36.267" v="248" actId="14100"/>
          <ac:spMkLst>
            <pc:docMk/>
            <pc:sldMk cId="3450862647" sldId="266"/>
            <ac:spMk id="27" creationId="{845D7DA4-0A30-F667-174F-8A99022B50FE}"/>
          </ac:spMkLst>
        </pc:spChg>
        <pc:spChg chg="mod">
          <ac:chgData name="Ankita L Savaliya" userId="S::als8453@my.utexas.edu::45302890-fb20-4ef9-a20b-62d8ea27512f" providerId="AD" clId="Web-{68E7B1AE-4B6B-5F4C-F6FE-F3F044889379}" dt="2025-01-27T16:50:23.634" v="218"/>
          <ac:spMkLst>
            <pc:docMk/>
            <pc:sldMk cId="3450862647" sldId="266"/>
            <ac:spMk id="28" creationId="{7A6840E9-E4CF-DCC4-9B0D-7D4B8FDC3F5A}"/>
          </ac:spMkLst>
        </pc:spChg>
        <pc:spChg chg="add del">
          <ac:chgData name="Ankita L Savaliya" userId="S::als8453@my.utexas.edu::45302890-fb20-4ef9-a20b-62d8ea27512f" providerId="AD" clId="Web-{68E7B1AE-4B6B-5F4C-F6FE-F3F044889379}" dt="2025-01-27T16:50:23.634" v="218"/>
          <ac:spMkLst>
            <pc:docMk/>
            <pc:sldMk cId="3450862647" sldId="266"/>
            <ac:spMk id="29" creationId="{33BFA14B-AF0A-16F8-9A2F-D4A1F799D935}"/>
          </ac:spMkLst>
        </pc:spChg>
        <pc:spChg chg="mod">
          <ac:chgData name="Ankita L Savaliya" userId="S::als8453@my.utexas.edu::45302890-fb20-4ef9-a20b-62d8ea27512f" providerId="AD" clId="Web-{68E7B1AE-4B6B-5F4C-F6FE-F3F044889379}" dt="2025-01-27T16:50:23.634" v="218"/>
          <ac:spMkLst>
            <pc:docMk/>
            <pc:sldMk cId="3450862647" sldId="266"/>
            <ac:spMk id="30" creationId="{B9FC7F56-BFF9-92C8-CFE9-7DD25BADAF55}"/>
          </ac:spMkLst>
        </pc:spChg>
        <pc:spChg chg="add del mod">
          <ac:chgData name="Ankita L Savaliya" userId="S::als8453@my.utexas.edu::45302890-fb20-4ef9-a20b-62d8ea27512f" providerId="AD" clId="Web-{68E7B1AE-4B6B-5F4C-F6FE-F3F044889379}" dt="2025-01-27T16:50:23.619" v="217"/>
          <ac:spMkLst>
            <pc:docMk/>
            <pc:sldMk cId="3450862647" sldId="266"/>
            <ac:spMk id="35" creationId="{9948F802-0563-9F11-D671-2BD0F7843F5C}"/>
          </ac:spMkLst>
        </pc:spChg>
        <pc:spChg chg="add del mod">
          <ac:chgData name="Ankita L Savaliya" userId="S::als8453@my.utexas.edu::45302890-fb20-4ef9-a20b-62d8ea27512f" providerId="AD" clId="Web-{68E7B1AE-4B6B-5F4C-F6FE-F3F044889379}" dt="2025-01-27T16:50:23.619" v="217"/>
          <ac:spMkLst>
            <pc:docMk/>
            <pc:sldMk cId="3450862647" sldId="266"/>
            <ac:spMk id="37" creationId="{C9E04797-A36E-F6A7-B8E7-8BE9F6317139}"/>
          </ac:spMkLst>
        </pc:spChg>
        <pc:spChg chg="add del mod">
          <ac:chgData name="Ankita L Savaliya" userId="S::als8453@my.utexas.edu::45302890-fb20-4ef9-a20b-62d8ea27512f" providerId="AD" clId="Web-{68E7B1AE-4B6B-5F4C-F6FE-F3F044889379}" dt="2025-01-27T16:50:23.619" v="217"/>
          <ac:spMkLst>
            <pc:docMk/>
            <pc:sldMk cId="3450862647" sldId="266"/>
            <ac:spMk id="39" creationId="{CC38D116-1339-1EBE-0D91-04741AB6DC4C}"/>
          </ac:spMkLst>
        </pc:spChg>
        <pc:spChg chg="add mod">
          <ac:chgData name="Ankita L Savaliya" userId="S::als8453@my.utexas.edu::45302890-fb20-4ef9-a20b-62d8ea27512f" providerId="AD" clId="Web-{68E7B1AE-4B6B-5F4C-F6FE-F3F044889379}" dt="2025-01-27T16:50:23.634" v="218"/>
          <ac:spMkLst>
            <pc:docMk/>
            <pc:sldMk cId="3450862647" sldId="266"/>
            <ac:spMk id="41" creationId="{D0D8C82E-40BF-7889-E521-C48C5596BDB5}"/>
          </ac:spMkLst>
        </pc:spChg>
        <pc:picChg chg="del">
          <ac:chgData name="Ankita L Savaliya" userId="S::als8453@my.utexas.edu::45302890-fb20-4ef9-a20b-62d8ea27512f" providerId="AD" clId="Web-{68E7B1AE-4B6B-5F4C-F6FE-F3F044889379}" dt="2025-01-27T16:49:32.336" v="213"/>
          <ac:picMkLst>
            <pc:docMk/>
            <pc:sldMk cId="3450862647" sldId="266"/>
            <ac:picMk id="5" creationId="{EA2C5589-D538-E100-5A16-626F3D5A2E6F}"/>
          </ac:picMkLst>
        </pc:picChg>
        <pc:picChg chg="add mod ord">
          <ac:chgData name="Ankita L Savaliya" userId="S::als8453@my.utexas.edu::45302890-fb20-4ef9-a20b-62d8ea27512f" providerId="AD" clId="Web-{68E7B1AE-4B6B-5F4C-F6FE-F3F044889379}" dt="2025-01-27T16:54:29.611" v="247" actId="14100"/>
          <ac:picMkLst>
            <pc:docMk/>
            <pc:sldMk cId="3450862647" sldId="266"/>
            <ac:picMk id="6" creationId="{81363FFA-55EA-3AEF-3478-3D95539C0FD4}"/>
          </ac:picMkLst>
        </pc:picChg>
      </pc:sldChg>
      <pc:sldChg chg="addSp delSp modSp ord">
        <pc:chgData name="Ankita L Savaliya" userId="S::als8453@my.utexas.edu::45302890-fb20-4ef9-a20b-62d8ea27512f" providerId="AD" clId="Web-{68E7B1AE-4B6B-5F4C-F6FE-F3F044889379}" dt="2025-01-27T16:49:05.991" v="211" actId="20577"/>
        <pc:sldMkLst>
          <pc:docMk/>
          <pc:sldMk cId="2657411531" sldId="267"/>
        </pc:sldMkLst>
        <pc:spChg chg="mod">
          <ac:chgData name="Ankita L Savaliya" userId="S::als8453@my.utexas.edu::45302890-fb20-4ef9-a20b-62d8ea27512f" providerId="AD" clId="Web-{68E7B1AE-4B6B-5F4C-F6FE-F3F044889379}" dt="2025-01-27T16:49:05.991" v="211" actId="20577"/>
          <ac:spMkLst>
            <pc:docMk/>
            <pc:sldMk cId="2657411531" sldId="267"/>
            <ac:spMk id="2" creationId="{BF65AC6B-C37F-8594-FB87-8458012C9F88}"/>
          </ac:spMkLst>
        </pc:spChg>
        <pc:spChg chg="del">
          <ac:chgData name="Ankita L Savaliya" userId="S::als8453@my.utexas.edu::45302890-fb20-4ef9-a20b-62d8ea27512f" providerId="AD" clId="Web-{68E7B1AE-4B6B-5F4C-F6FE-F3F044889379}" dt="2025-01-27T16:48:47.225" v="207"/>
          <ac:spMkLst>
            <pc:docMk/>
            <pc:sldMk cId="2657411531" sldId="267"/>
            <ac:spMk id="7" creationId="{3555EC99-46B4-888B-5297-AB12D7AB4C0C}"/>
          </ac:spMkLst>
        </pc:spChg>
        <pc:spChg chg="mod">
          <ac:chgData name="Ankita L Savaliya" userId="S::als8453@my.utexas.edu::45302890-fb20-4ef9-a20b-62d8ea27512f" providerId="AD" clId="Web-{68E7B1AE-4B6B-5F4C-F6FE-F3F044889379}" dt="2025-01-27T16:48:43.819" v="206"/>
          <ac:spMkLst>
            <pc:docMk/>
            <pc:sldMk cId="2657411531" sldId="267"/>
            <ac:spMk id="11" creationId="{38CFB88B-D0EC-A75F-1E88-435A3BA984DA}"/>
          </ac:spMkLst>
        </pc:spChg>
        <pc:picChg chg="del">
          <ac:chgData name="Ankita L Savaliya" userId="S::als8453@my.utexas.edu::45302890-fb20-4ef9-a20b-62d8ea27512f" providerId="AD" clId="Web-{68E7B1AE-4B6B-5F4C-F6FE-F3F044889379}" dt="2025-01-27T16:48:27.599" v="201"/>
          <ac:picMkLst>
            <pc:docMk/>
            <pc:sldMk cId="2657411531" sldId="267"/>
            <ac:picMk id="3" creationId="{8E4979A1-C726-2F3B-12E2-5652B8D9C33E}"/>
          </ac:picMkLst>
        </pc:picChg>
        <pc:picChg chg="add mod">
          <ac:chgData name="Ankita L Savaliya" userId="S::als8453@my.utexas.edu::45302890-fb20-4ef9-a20b-62d8ea27512f" providerId="AD" clId="Web-{68E7B1AE-4B6B-5F4C-F6FE-F3F044889379}" dt="2025-01-27T16:48:37.850" v="205" actId="1076"/>
          <ac:picMkLst>
            <pc:docMk/>
            <pc:sldMk cId="2657411531" sldId="267"/>
            <ac:picMk id="4" creationId="{55C1E1EF-B490-FEB9-2E9F-D0DED0B57EB8}"/>
          </ac:picMkLst>
        </pc:picChg>
      </pc:sldChg>
      <pc:sldChg chg="addSp delSp modSp ord">
        <pc:chgData name="Ankita L Savaliya" userId="S::als8453@my.utexas.edu::45302890-fb20-4ef9-a20b-62d8ea27512f" providerId="AD" clId="Web-{68E7B1AE-4B6B-5F4C-F6FE-F3F044889379}" dt="2025-01-27T16:49:03.054" v="210" actId="20577"/>
        <pc:sldMkLst>
          <pc:docMk/>
          <pc:sldMk cId="3106800038" sldId="268"/>
        </pc:sldMkLst>
        <pc:spChg chg="mod">
          <ac:chgData name="Ankita L Savaliya" userId="S::als8453@my.utexas.edu::45302890-fb20-4ef9-a20b-62d8ea27512f" providerId="AD" clId="Web-{68E7B1AE-4B6B-5F4C-F6FE-F3F044889379}" dt="2025-01-27T16:49:03.054" v="210" actId="20577"/>
          <ac:spMkLst>
            <pc:docMk/>
            <pc:sldMk cId="3106800038" sldId="268"/>
            <ac:spMk id="2" creationId="{D4A847F5-FE7F-970F-30A8-F14DC30F0298}"/>
          </ac:spMkLst>
        </pc:spChg>
        <pc:picChg chg="del">
          <ac:chgData name="Ankita L Savaliya" userId="S::als8453@my.utexas.edu::45302890-fb20-4ef9-a20b-62d8ea27512f" providerId="AD" clId="Web-{68E7B1AE-4B6B-5F4C-F6FE-F3F044889379}" dt="2025-01-27T16:47:47.629" v="195"/>
          <ac:picMkLst>
            <pc:docMk/>
            <pc:sldMk cId="3106800038" sldId="268"/>
            <ac:picMk id="3" creationId="{39697780-6C72-5486-8A6E-5A8421D799D3}"/>
          </ac:picMkLst>
        </pc:picChg>
        <pc:picChg chg="add mod">
          <ac:chgData name="Ankita L Savaliya" userId="S::als8453@my.utexas.edu::45302890-fb20-4ef9-a20b-62d8ea27512f" providerId="AD" clId="Web-{68E7B1AE-4B6B-5F4C-F6FE-F3F044889379}" dt="2025-01-27T16:48:02.052" v="200" actId="1076"/>
          <ac:picMkLst>
            <pc:docMk/>
            <pc:sldMk cId="3106800038" sldId="268"/>
            <ac:picMk id="4" creationId="{5AD0E7C3-57E8-3561-220E-980B41A468A4}"/>
          </ac:picMkLst>
        </pc:picChg>
      </pc:sldChg>
      <pc:sldChg chg="modSp">
        <pc:chgData name="Ankita L Savaliya" userId="S::als8453@my.utexas.edu::45302890-fb20-4ef9-a20b-62d8ea27512f" providerId="AD" clId="Web-{68E7B1AE-4B6B-5F4C-F6FE-F3F044889379}" dt="2025-01-27T16:05:15.894" v="17" actId="20577"/>
        <pc:sldMkLst>
          <pc:docMk/>
          <pc:sldMk cId="1144616982" sldId="270"/>
        </pc:sldMkLst>
        <pc:spChg chg="mod">
          <ac:chgData name="Ankita L Savaliya" userId="S::als8453@my.utexas.edu::45302890-fb20-4ef9-a20b-62d8ea27512f" providerId="AD" clId="Web-{68E7B1AE-4B6B-5F4C-F6FE-F3F044889379}" dt="2025-01-27T16:05:15.894" v="17" actId="20577"/>
          <ac:spMkLst>
            <pc:docMk/>
            <pc:sldMk cId="1144616982" sldId="270"/>
            <ac:spMk id="13" creationId="{DDF4B768-7505-5B6C-ABEF-34302195025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965A7A7B-B71A-428D-833F-0F3507A6DB13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959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F9EB-9D34-4B41-B66C-5FAF50876D2D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29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9A26-CAA1-4690-8C1F-1641B1B97745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53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CF65307-640F-4AE7-B0BE-50C709AD86C5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891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A1F9-1F0F-4C65-8F6E-9729B924AAAC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80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02278E8-5F4B-47D5-A617-8CCDF75D6A33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18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6AAFA52-7A21-407F-8339-40DF182D7460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28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335-1C1A-4243-9BDD-9630C417D284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397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513F-8EBD-4612-96F4-CC3E309609AF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2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E6483A1-31A8-47A2-AB0A-53A7803D5EBF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36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D8810B9-2C7C-4CAF-99E2-617AE20BA331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9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3E0A-5177-400C-87C9-C93AF466EC49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615-2DB4-4DAA-9DE3-B2B689A846E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2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kitaSavaliya/AIH/blob/main/MIMIC_Visualization.ipynb" TargetMode="External"/><Relationship Id="rId2" Type="http://schemas.openxmlformats.org/officeDocument/2006/relationships/hyperlink" Target="https://colab.research.google.com/github/AnkitaSavaliya/AIH/blob/main/MIMIC_Visualization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nkitaSavaliya/AIH/blob/main/MIMIC%20Visualization.ppt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5975" y="1080000"/>
            <a:ext cx="6307200" cy="218520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MIMIC Visualization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5975" y="4819562"/>
            <a:ext cx="6307200" cy="139735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Ankita </a:t>
            </a:r>
            <a:r>
              <a:rPr lang="en-US" err="1">
                <a:ea typeface="+mn-lt"/>
                <a:cs typeface="+mn-lt"/>
              </a:rPr>
              <a:t>Savaliya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AI In Healthcare Course at UT Austin</a:t>
            </a: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60A3F7D-01D3-AC90-8820-DCF5A04A2C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881" r="35947" b="-4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47F5-FE7F-970F-30A8-F14DC30F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dirty="0"/>
              <a:t>Visual 4 - </a:t>
            </a:r>
            <a:r>
              <a:rPr lang="en-US" sz="2900" dirty="0">
                <a:ea typeface="+mj-lt"/>
                <a:cs typeface="+mj-lt"/>
              </a:rPr>
              <a:t>Death Counts by Diagnosis and Gender</a:t>
            </a:r>
          </a:p>
          <a:p>
            <a:pPr>
              <a:lnSpc>
                <a:spcPct val="90000"/>
              </a:lnSpc>
            </a:pPr>
            <a:endParaRPr lang="en-US" sz="2900" dirty="0">
              <a:solidFill>
                <a:srgbClr val="000000"/>
              </a:solidFill>
              <a:latin typeface="Avenir Next LT Pro"/>
              <a:ea typeface="Roboto"/>
              <a:cs typeface="Roboto"/>
            </a:endParaRPr>
          </a:p>
          <a:p>
            <a:pPr>
              <a:lnSpc>
                <a:spcPct val="90000"/>
              </a:lnSpc>
            </a:pPr>
            <a:endParaRPr lang="en-US" sz="2900" dirty="0"/>
          </a:p>
          <a:p>
            <a:pPr>
              <a:lnSpc>
                <a:spcPct val="90000"/>
              </a:lnSpc>
            </a:pPr>
            <a:endParaRPr lang="en-US" sz="2900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845D7DA4-0A30-F667-174F-8A99022B5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4257" y="3429708"/>
            <a:ext cx="3099816" cy="2066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ea typeface="+mn-lt"/>
                <a:cs typeface="+mn-lt"/>
              </a:rPr>
              <a:t>This visualization represents deceased patients categorized by their diagnosis and gender.</a:t>
            </a:r>
          </a:p>
        </p:txBody>
      </p:sp>
      <p:sp>
        <p:nvSpPr>
          <p:cNvPr id="28" name="Date Placeholder 4">
            <a:extLst>
              <a:ext uri="{FF2B5EF4-FFF2-40B4-BE49-F238E27FC236}">
                <a16:creationId xmlns:a16="http://schemas.microsoft.com/office/drawing/2014/main" id="{7A6840E9-E4CF-DCC4-9B0D-7D4B8FDC3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C7DB37F9-8192-43C5-8AD8-3A3669843520}" type="datetime1">
              <a:pPr>
                <a:spcAft>
                  <a:spcPts val="600"/>
                </a:spcAft>
              </a:pPr>
              <a:t>1/27/2025</a:t>
            </a:fld>
            <a:endParaRPr lang="en-US"/>
          </a:p>
        </p:txBody>
      </p:sp>
      <p:sp>
        <p:nvSpPr>
          <p:cNvPr id="29" name="Footer Placeholder 5">
            <a:extLst>
              <a:ext uri="{FF2B5EF4-FFF2-40B4-BE49-F238E27FC236}">
                <a16:creationId xmlns:a16="http://schemas.microsoft.com/office/drawing/2014/main" id="{33BFA14B-AF0A-16F8-9A2F-D4A1F799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Slide Number Placeholder 6">
            <a:extLst>
              <a:ext uri="{FF2B5EF4-FFF2-40B4-BE49-F238E27FC236}">
                <a16:creationId xmlns:a16="http://schemas.microsoft.com/office/drawing/2014/main" id="{B9FC7F56-BFF9-92C8-CFE9-7DD25BAD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dirty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4" name="Picture 3" descr="A graph with text overlay&#10;&#10;AI-generated content may be incorrect.">
            <a:extLst>
              <a:ext uri="{FF2B5EF4-FFF2-40B4-BE49-F238E27FC236}">
                <a16:creationId xmlns:a16="http://schemas.microsoft.com/office/drawing/2014/main" id="{5AD0E7C3-57E8-3561-220E-980B41A46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439" y="939451"/>
            <a:ext cx="7852491" cy="498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00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AC6B-C37F-8594-FB87-8458012C9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4 - </a:t>
            </a:r>
            <a:r>
              <a:rPr lang="en-US" dirty="0">
                <a:ea typeface="+mj-lt"/>
                <a:cs typeface="+mj-lt"/>
              </a:rPr>
              <a:t>How to recreate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2F13A-6320-B67E-23B2-8F0D6BEC3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E442-7E2D-4B98-9210-7F067E6F4EDF}" type="datetime1">
              <a:rPr lang="en-US"/>
              <a:t>1/27/2025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A2136-DCE3-3C43-480E-69E0B597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CFB88B-D0EC-A75F-1E88-435A3BA984DA}"/>
              </a:ext>
            </a:extLst>
          </p:cNvPr>
          <p:cNvSpPr txBox="1"/>
          <p:nvPr/>
        </p:nvSpPr>
        <p:spPr>
          <a:xfrm>
            <a:off x="8263573" y="2291850"/>
            <a:ext cx="3550754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Filter the data for deceased patients.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Aggregate the death counts by diagnosis and gender.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Create and plot a heatmap to visually compare death counts across diagnoses and genders.</a:t>
            </a:r>
            <a:endParaRPr lang="en-US" sz="140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55C1E1EF-B490-FEB9-2E9F-D0DED0B57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90" y="2025041"/>
            <a:ext cx="6927546" cy="410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11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47F5-FE7F-970F-30A8-F14DC30F0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Visual 5 - </a:t>
            </a:r>
            <a:r>
              <a:rPr lang="en-US" sz="3700" dirty="0">
                <a:ea typeface="+mj-lt"/>
                <a:cs typeface="+mj-lt"/>
              </a:rPr>
              <a:t>Analysis of Most Performed Procedures</a:t>
            </a:r>
            <a:endParaRPr lang="en-US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845D7DA4-0A30-F667-174F-8A99022B5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336" y="2258819"/>
            <a:ext cx="2453431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ea typeface="+mn-lt"/>
                <a:cs typeface="+mn-lt"/>
              </a:rPr>
              <a:t>This visualization represents the analysis of the 10 most performed procedures across admission type, insurance types, gender, and discharge location.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363FFA-55EA-3AEF-3478-3D95539C0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073" y="2257420"/>
            <a:ext cx="7651732" cy="4083191"/>
          </a:xfrm>
          <a:prstGeom prst="rect">
            <a:avLst/>
          </a:prstGeom>
          <a:noFill/>
        </p:spPr>
      </p:pic>
      <p:sp>
        <p:nvSpPr>
          <p:cNvPr id="28" name="Date Placeholder 4">
            <a:extLst>
              <a:ext uri="{FF2B5EF4-FFF2-40B4-BE49-F238E27FC236}">
                <a16:creationId xmlns:a16="http://schemas.microsoft.com/office/drawing/2014/main" id="{7A6840E9-E4CF-DCC4-9B0D-7D4B8FDC3F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7DB37F9-8192-43C5-8AD8-3A3669843520}" type="datetime1">
              <a:pPr>
                <a:spcAft>
                  <a:spcPts val="600"/>
                </a:spcAft>
              </a:pPr>
              <a:t>1/27/2025</a:t>
            </a:fld>
            <a:endParaRPr lang="en-US"/>
          </a:p>
        </p:txBody>
      </p:sp>
      <p:sp>
        <p:nvSpPr>
          <p:cNvPr id="41" name="Footer Placeholder 5">
            <a:extLst>
              <a:ext uri="{FF2B5EF4-FFF2-40B4-BE49-F238E27FC236}">
                <a16:creationId xmlns:a16="http://schemas.microsoft.com/office/drawing/2014/main" id="{D0D8C82E-40BF-7889-E521-C48C5596B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30" name="Slide Number Placeholder 6">
            <a:extLst>
              <a:ext uri="{FF2B5EF4-FFF2-40B4-BE49-F238E27FC236}">
                <a16:creationId xmlns:a16="http://schemas.microsoft.com/office/drawing/2014/main" id="{B9FC7F56-BFF9-92C8-CFE9-7DD25BAD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dirty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62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AC6B-C37F-8594-FB87-8458012C9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6 - </a:t>
            </a:r>
            <a:r>
              <a:rPr lang="en-US" dirty="0">
                <a:ea typeface="+mj-lt"/>
                <a:cs typeface="+mj-lt"/>
              </a:rPr>
              <a:t>How to build/recreate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2F13A-6320-B67E-23B2-8F0D6BEC3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E442-7E2D-4B98-9210-7F067E6F4EDF}" type="datetime1">
              <a:t>1/27/2025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A2136-DCE3-3C43-480E-69E0B597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5EC99-46B4-888B-5297-AB12D7AB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13</a:t>
            </a:fld>
            <a:endParaRPr lang="en-US" dirty="0"/>
          </a:p>
        </p:txBody>
      </p:sp>
      <p:pic>
        <p:nvPicPr>
          <p:cNvPr id="4" name="Picture 3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F886DD45-05A9-FD07-C33A-3136398BE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91" y="2167987"/>
            <a:ext cx="4832403" cy="3748976"/>
          </a:xfrm>
          <a:prstGeom prst="rect">
            <a:avLst/>
          </a:prstGeom>
        </p:spPr>
      </p:pic>
      <p:pic>
        <p:nvPicPr>
          <p:cNvPr id="8" name="Picture 7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05CFE868-66C0-1A41-865A-BB418D251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436" y="3009819"/>
            <a:ext cx="4834179" cy="29048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FE4A32-6191-0B20-889B-664BBAF40614}"/>
              </a:ext>
            </a:extLst>
          </p:cNvPr>
          <p:cNvSpPr txBox="1"/>
          <p:nvPr/>
        </p:nvSpPr>
        <p:spPr>
          <a:xfrm>
            <a:off x="5729625" y="2130452"/>
            <a:ext cx="5955583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ea typeface="+mn-lt"/>
                <a:cs typeface="+mn-lt"/>
              </a:rPr>
              <a:t>Create a </a:t>
            </a:r>
            <a:r>
              <a:rPr lang="en-US" sz="1400" err="1">
                <a:ea typeface="+mn-lt"/>
                <a:cs typeface="+mn-lt"/>
              </a:rPr>
              <a:t>dataframe</a:t>
            </a:r>
            <a:r>
              <a:rPr lang="en-US" sz="1400" dirty="0">
                <a:ea typeface="+mn-lt"/>
                <a:cs typeface="+mn-lt"/>
              </a:rPr>
              <a:t> with existing data and merge procedure data with procedure labels. Extract the top 10 procedures and plot a </a:t>
            </a:r>
            <a:r>
              <a:rPr lang="en-US" sz="1400" err="1">
                <a:ea typeface="+mn-lt"/>
                <a:cs typeface="+mn-lt"/>
              </a:rPr>
              <a:t>countplot</a:t>
            </a:r>
            <a:r>
              <a:rPr lang="en-US" sz="1400" dirty="0">
                <a:ea typeface="+mn-lt"/>
                <a:cs typeface="+mn-lt"/>
              </a:rPr>
              <a:t> using this information."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3670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4FFF9-9132-071F-AD42-796AA87EA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environment and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33583-52C4-0DCE-FFA3-57B964F01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sz="2000">
                <a:ea typeface="+mn-lt"/>
                <a:cs typeface="+mn-lt"/>
              </a:rPr>
              <a:t>Google Colab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MIMIC-III Demo Dataset</a:t>
            </a:r>
            <a:endParaRPr lang="en-US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Used Google Drive for saving and loading MIMIC CSV data</a:t>
            </a:r>
            <a:endParaRPr lang="en-US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Libraries Used: matplotlib, seaborn, plotly, WordCloud, altair</a:t>
            </a:r>
            <a:endParaRPr lang="en-US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GitHub and Google </a:t>
            </a:r>
            <a:r>
              <a:rPr lang="en-US" sz="2000" err="1">
                <a:ea typeface="+mn-lt"/>
                <a:cs typeface="+mn-lt"/>
              </a:rPr>
              <a:t>Colab</a:t>
            </a:r>
            <a:r>
              <a:rPr lang="en-US" sz="2000">
                <a:ea typeface="+mn-lt"/>
                <a:cs typeface="+mn-lt"/>
              </a:rPr>
              <a:t> Links: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  <a:hlinkClick r:id="rId2"/>
              </a:rPr>
              <a:t>https://colab.research.google.com/github/AnkitaSavaliya/AIH/blob/main/MIMIC_Visualization.ipynb</a:t>
            </a:r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900" dirty="0">
                <a:ea typeface="+mn-lt"/>
                <a:cs typeface="+mn-lt"/>
                <a:hlinkClick r:id="rId3"/>
              </a:rPr>
              <a:t>https://github.com/AnkitaSavaliya/AIH/blob/main/MIMIC_Visualization.ipynb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 (Note: Visualizations from certain libraries may not render properly in the raw (blob) view on the GitHub link due to known limitations. Please use the provided 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Colab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 link to view all visuals correctly.)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  <a:hlinkClick r:id="rId4"/>
              </a:rPr>
              <a:t>https://github.com/AnkitaSavaliya/AIH/blob/main/MIMIC%20Visualization.pptx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34E3C-3E0E-B40E-9C66-8EC667BB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9401-6E6D-4108-ADC3-94EF23165244}" type="datetime1">
              <a:t>1/27/2025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665EC-C0B9-88DD-1FBD-CF4A7BD38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F9328-A11F-6340-0842-FA249B93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962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AEF630F-7877-7583-F00D-2F3807A70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Load and </a:t>
            </a:r>
            <a:r>
              <a:rPr lang="en-US"/>
              <a:t>Initial Setup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DF4B768-7505-5B6C-ABEF-343021950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ea typeface="+mn-lt"/>
                <a:cs typeface="+mn-lt"/>
              </a:rPr>
              <a:t>Used PATIENTS.CSV, ADMISSIONS.CSV, DIAGNOSES_ICD.CSV, D_ICD_DIAGNOSES.CSV, ICUSTAYS.CSV, PRESCRIPTIONS.CSV, PROCEDUREEVENTS_MV, D_ITEMS, etc.</a:t>
            </a:r>
          </a:p>
          <a:p>
            <a:r>
              <a:rPr lang="en-US">
                <a:ea typeface="+mn-lt"/>
                <a:cs typeface="+mn-lt"/>
              </a:rPr>
              <a:t>Created the initial dataframe using PATIENTS, ADMISSIONS, and DIAGNOSES_ICD.</a:t>
            </a:r>
          </a:p>
          <a:p>
            <a:r>
              <a:rPr lang="en-US">
                <a:ea typeface="+mn-lt"/>
                <a:cs typeface="+mn-lt"/>
              </a:rPr>
              <a:t>Merged the </a:t>
            </a:r>
            <a:r>
              <a:rPr lang="en-US" err="1">
                <a:ea typeface="+mn-lt"/>
                <a:cs typeface="+mn-lt"/>
              </a:rPr>
              <a:t>dataframe</a:t>
            </a:r>
            <a:r>
              <a:rPr lang="en-US">
                <a:ea typeface="+mn-lt"/>
                <a:cs typeface="+mn-lt"/>
              </a:rPr>
              <a:t> with other CSV files as needed for visualization.</a:t>
            </a:r>
          </a:p>
          <a:p>
            <a:r>
              <a:rPr lang="en-US">
                <a:ea typeface="+mn-lt"/>
                <a:cs typeface="+mn-lt"/>
              </a:rPr>
              <a:t>Represented all visuals using different types of charts.</a:t>
            </a:r>
            <a:endParaRPr lang="en-US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8ED7D-29E5-DECA-7319-AA4FCC4E3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3184BA6-6710-47CD-85DD-07C7453AFE53}" type="datetime1">
              <a:pPr>
                <a:spcAft>
                  <a:spcPts val="600"/>
                </a:spcAft>
              </a:pPr>
              <a:t>1/27/2025</a:t>
            </a:fld>
            <a:endParaRPr lang="en-US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37997F9B-1701-D32D-E56E-6127753CB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F52FE-F15F-F061-5344-67FF5A06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dirty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16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47F5-FE7F-970F-30A8-F14DC30F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2900" dirty="0"/>
              <a:t>Visual 1- </a:t>
            </a:r>
            <a:r>
              <a:rPr lang="en-US" sz="2900" dirty="0">
                <a:ea typeface="+mj-lt"/>
                <a:cs typeface="+mj-lt"/>
              </a:rPr>
              <a:t>Heart Patient Analysis: Gender, Age, and ICD-9 Subtypes</a:t>
            </a:r>
            <a:endParaRPr lang="en-US" dirty="0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8" name="Date Placeholder 4">
            <a:extLst>
              <a:ext uri="{FF2B5EF4-FFF2-40B4-BE49-F238E27FC236}">
                <a16:creationId xmlns:a16="http://schemas.microsoft.com/office/drawing/2014/main" id="{7A6840E9-E4CF-DCC4-9B0D-7D4B8FDC3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7DB37F9-8192-43C5-8AD8-3A3669843520}" type="datetime1">
              <a:pPr>
                <a:spcAft>
                  <a:spcPts val="600"/>
                </a:spcAft>
              </a:pPr>
              <a:t>1/27/2025</a:t>
            </a:fld>
            <a:endParaRPr lang="en-US"/>
          </a:p>
        </p:txBody>
      </p:sp>
      <p:sp>
        <p:nvSpPr>
          <p:cNvPr id="42" name="Footer Placeholder 5">
            <a:extLst>
              <a:ext uri="{FF2B5EF4-FFF2-40B4-BE49-F238E27FC236}">
                <a16:creationId xmlns:a16="http://schemas.microsoft.com/office/drawing/2014/main" id="{E5BA0C9F-BC49-CDE1-ABE1-2734C207E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Slide Number Placeholder 6">
            <a:extLst>
              <a:ext uri="{FF2B5EF4-FFF2-40B4-BE49-F238E27FC236}">
                <a16:creationId xmlns:a16="http://schemas.microsoft.com/office/drawing/2014/main" id="{B9FC7F56-BFF9-92C8-CFE9-7DD25BAD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dirty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845D7DA4-0A30-F667-174F-8A99022B50FE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19932" y="2253712"/>
            <a:ext cx="1950929" cy="38879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500" dirty="0">
                <a:ea typeface="+mn-lt"/>
                <a:cs typeface="+mn-lt"/>
              </a:rPr>
              <a:t>This visualization represents heart patients, showcasing their age and gender distribution. It also includes an interactive pie chart displaying the proportional distribution of heart failure subtypes.</a:t>
            </a:r>
            <a:endParaRPr lang="en-US" dirty="0"/>
          </a:p>
        </p:txBody>
      </p:sp>
      <p:pic>
        <p:nvPicPr>
          <p:cNvPr id="20" name="Content Placeholder 19" descr="A screenshot of a graph&#10;&#10;AI-generated content may be incorrect.">
            <a:extLst>
              <a:ext uri="{FF2B5EF4-FFF2-40B4-BE49-F238E27FC236}">
                <a16:creationId xmlns:a16="http://schemas.microsoft.com/office/drawing/2014/main" id="{854BD5B2-91F6-28AD-FE59-A1BF0F15BD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1781" y="2348871"/>
            <a:ext cx="9384584" cy="3694176"/>
          </a:xfrm>
        </p:spPr>
      </p:pic>
    </p:spTree>
    <p:extLst>
      <p:ext uri="{BB962C8B-B14F-4D97-AF65-F5344CB8AC3E}">
        <p14:creationId xmlns:p14="http://schemas.microsoft.com/office/powerpoint/2010/main" val="2325500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AC6B-C37F-8594-FB87-8458012C9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Visual 1 - How to recreate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2F13A-6320-B67E-23B2-8F0D6BEC30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20EE442-7E2D-4B98-9210-7F067E6F4EDF}" type="datetime1">
              <a:pPr>
                <a:spcAft>
                  <a:spcPts val="600"/>
                </a:spcAft>
              </a:pPr>
              <a:t>1/27/2025</a:t>
            </a:fld>
            <a:endParaRPr lang="en-US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C616A50C-7065-F2A3-AF93-9EF335390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5EC99-46B4-888B-5297-AB12D7AB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dirty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13" name="Picture 12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38FD3413-A962-8B47-C09E-6B429FD11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958" y="3154793"/>
            <a:ext cx="6421303" cy="29377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D137052-4726-394F-F92D-80411BDB5DF4}"/>
              </a:ext>
            </a:extLst>
          </p:cNvPr>
          <p:cNvSpPr txBox="1"/>
          <p:nvPr/>
        </p:nvSpPr>
        <p:spPr>
          <a:xfrm>
            <a:off x="4958437" y="2046437"/>
            <a:ext cx="6482769" cy="11695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/>
              <a:t>Filters patient records based on ICD-9 codes (428.x series) and drops duplicate patients using their unique IDs. Counts the gender distribution among unique patients and plots a </a:t>
            </a:r>
            <a:r>
              <a:rPr lang="en-US" sz="1400" err="1"/>
              <a:t>treemap</a:t>
            </a:r>
            <a:r>
              <a:rPr lang="en-US" sz="1400" dirty="0"/>
              <a:t>. Counts the occurrences of each ICD-9 code, prepares labels, and creates an interactive pie chart using </a:t>
            </a:r>
            <a:r>
              <a:rPr lang="en-US" sz="1400" err="1"/>
              <a:t>Plotly</a:t>
            </a:r>
            <a:r>
              <a:rPr lang="en-US" sz="1400" dirty="0"/>
              <a:t> Express.</a:t>
            </a:r>
          </a:p>
        </p:txBody>
      </p:sp>
      <p:pic>
        <p:nvPicPr>
          <p:cNvPr id="15" name="Picture 1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693B519-E718-BA3A-E92A-A4D82CF00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03" y="2040771"/>
            <a:ext cx="4256061" cy="404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98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47F5-FE7F-970F-30A8-F14DC30F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dirty="0"/>
              <a:t>Visual 2 - </a:t>
            </a:r>
            <a:r>
              <a:rPr lang="en-US" sz="2900" dirty="0">
                <a:ea typeface="+mj-lt"/>
                <a:cs typeface="+mj-lt"/>
              </a:rPr>
              <a:t>Word Cloud of Most Prescribed Medicines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845D7DA4-0A30-F667-174F-8A99022B5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82" y="2237942"/>
            <a:ext cx="2527252" cy="15229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This visualization is a word cloud showcasing the top 50 most prescribed </a:t>
            </a:r>
            <a:r>
              <a:rPr lang="en-US" sz="1600">
                <a:ea typeface="+mn-lt"/>
                <a:cs typeface="+mn-lt"/>
              </a:rPr>
              <a:t>medications.</a:t>
            </a:r>
            <a:endParaRPr lang="en-US" sz="1600" dirty="0"/>
          </a:p>
        </p:txBody>
      </p:sp>
      <p:sp>
        <p:nvSpPr>
          <p:cNvPr id="28" name="Date Placeholder 4">
            <a:extLst>
              <a:ext uri="{FF2B5EF4-FFF2-40B4-BE49-F238E27FC236}">
                <a16:creationId xmlns:a16="http://schemas.microsoft.com/office/drawing/2014/main" id="{7A6840E9-E4CF-DCC4-9B0D-7D4B8FDC3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C7DB37F9-8192-43C5-8AD8-3A3669843520}" type="datetime1">
              <a:pPr>
                <a:spcAft>
                  <a:spcPts val="600"/>
                </a:spcAft>
              </a:pPr>
              <a:t>1/27/2025</a:t>
            </a:fld>
            <a:endParaRPr lang="en-US"/>
          </a:p>
        </p:txBody>
      </p:sp>
      <p:sp>
        <p:nvSpPr>
          <p:cNvPr id="29" name="Footer Placeholder 5">
            <a:extLst>
              <a:ext uri="{FF2B5EF4-FFF2-40B4-BE49-F238E27FC236}">
                <a16:creationId xmlns:a16="http://schemas.microsoft.com/office/drawing/2014/main" id="{33BFA14B-AF0A-16F8-9A2F-D4A1F799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Slide Number Placeholder 6">
            <a:extLst>
              <a:ext uri="{FF2B5EF4-FFF2-40B4-BE49-F238E27FC236}">
                <a16:creationId xmlns:a16="http://schemas.microsoft.com/office/drawing/2014/main" id="{B9FC7F56-BFF9-92C8-CFE9-7DD25BAD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dirty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3" name="Picture 2" descr="A close up of words&#10;&#10;AI-generated content may be incorrect.">
            <a:extLst>
              <a:ext uri="{FF2B5EF4-FFF2-40B4-BE49-F238E27FC236}">
                <a16:creationId xmlns:a16="http://schemas.microsoft.com/office/drawing/2014/main" id="{BB552D2E-7FEB-FC4C-FD0F-9E6955DAB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457" y="2238115"/>
            <a:ext cx="7177415" cy="381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63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AC6B-C37F-8594-FB87-8458012C9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2 - </a:t>
            </a:r>
            <a:r>
              <a:rPr lang="en-US" dirty="0">
                <a:ea typeface="+mj-lt"/>
                <a:cs typeface="+mj-lt"/>
              </a:rPr>
              <a:t>How to recreate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2F13A-6320-B67E-23B2-8F0D6BEC3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E442-7E2D-4B98-9210-7F067E6F4EDF}" type="datetime1">
              <a:t>1/27/2025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A2136-DCE3-3C43-480E-69E0B597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5EC99-46B4-888B-5297-AB12D7AB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7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CFB88B-D0EC-A75F-1E88-435A3BA984DA}"/>
              </a:ext>
            </a:extLst>
          </p:cNvPr>
          <p:cNvSpPr txBox="1"/>
          <p:nvPr/>
        </p:nvSpPr>
        <p:spPr>
          <a:xfrm>
            <a:off x="8147336" y="2834291"/>
            <a:ext cx="3550754" cy="1661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ea typeface="+mn-lt"/>
                <a:cs typeface="+mn-lt"/>
              </a:rPr>
              <a:t>Extract the top 50 most prescribed medication names and their counts from the dataset. Create and display a word cloud using the frequency of these medications, with larger font sizes representing higher prescription counts.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  <p:pic>
        <p:nvPicPr>
          <p:cNvPr id="4" name="Picture 3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4744300E-8AA2-9915-8C28-B6889F3F7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44" y="2837481"/>
            <a:ext cx="7105812" cy="206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089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47F5-FE7F-970F-30A8-F14DC30F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900" dirty="0"/>
              <a:t>Visual 3 - </a:t>
            </a:r>
            <a:r>
              <a:rPr lang="en-US" sz="2900" dirty="0">
                <a:ea typeface="+mj-lt"/>
                <a:cs typeface="+mj-lt"/>
              </a:rPr>
              <a:t>Average Length of Stay by Care Unit and Year (ICD Code Filtered)"</a:t>
            </a:r>
            <a:endParaRPr lang="en-US" dirty="0">
              <a:solidFill>
                <a:srgbClr val="000000"/>
              </a:solidFill>
              <a:latin typeface="Avenir Next LT Pro"/>
              <a:ea typeface="Roboto"/>
              <a:cs typeface="Roboto"/>
            </a:endParaRPr>
          </a:p>
          <a:p>
            <a:pPr>
              <a:lnSpc>
                <a:spcPct val="90000"/>
              </a:lnSpc>
            </a:pPr>
            <a:endParaRPr lang="en-US" sz="2900" dirty="0"/>
          </a:p>
          <a:p>
            <a:pPr>
              <a:lnSpc>
                <a:spcPct val="90000"/>
              </a:lnSpc>
            </a:pPr>
            <a:endParaRPr lang="en-US" sz="29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570AEA-643A-2EE5-D654-3CA612BA1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4241D7E-01EF-61AA-BE63-BBA0F9F67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3256" y="3609814"/>
            <a:ext cx="3099816" cy="2066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/>
              <a:t>This visualization is an interactive line chart created with Altair, analyzing the average length of stay (LOS) by care unit and year, dynamically filtered by ICD-9 codes.</a:t>
            </a:r>
            <a:endParaRPr lang="en-US" dirty="0"/>
          </a:p>
        </p:txBody>
      </p:sp>
      <p:sp>
        <p:nvSpPr>
          <p:cNvPr id="28" name="Date Placeholder 4">
            <a:extLst>
              <a:ext uri="{FF2B5EF4-FFF2-40B4-BE49-F238E27FC236}">
                <a16:creationId xmlns:a16="http://schemas.microsoft.com/office/drawing/2014/main" id="{7A6840E9-E4CF-DCC4-9B0D-7D4B8FDC3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C7DB37F9-8192-43C5-8AD8-3A3669843520}" type="datetime1">
              <a:pPr>
                <a:spcAft>
                  <a:spcPts val="600"/>
                </a:spcAft>
              </a:pPr>
              <a:t>1/27/2025</a:t>
            </a:fld>
            <a:endParaRPr lang="en-US"/>
          </a:p>
        </p:txBody>
      </p:sp>
      <p:sp>
        <p:nvSpPr>
          <p:cNvPr id="29" name="Footer Placeholder 5">
            <a:extLst>
              <a:ext uri="{FF2B5EF4-FFF2-40B4-BE49-F238E27FC236}">
                <a16:creationId xmlns:a16="http://schemas.microsoft.com/office/drawing/2014/main" id="{33BFA14B-AF0A-16F8-9A2F-D4A1F799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Slide Number Placeholder 6">
            <a:extLst>
              <a:ext uri="{FF2B5EF4-FFF2-40B4-BE49-F238E27FC236}">
                <a16:creationId xmlns:a16="http://schemas.microsoft.com/office/drawing/2014/main" id="{B9FC7F56-BFF9-92C8-CFE9-7DD25BAD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dirty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6" name="Picture 5" descr="A graph with red and orange lines&#10;&#10;AI-generated content may be incorrect.">
            <a:extLst>
              <a:ext uri="{FF2B5EF4-FFF2-40B4-BE49-F238E27FC236}">
                <a16:creationId xmlns:a16="http://schemas.microsoft.com/office/drawing/2014/main" id="{9112A72F-E326-8FEF-F226-03C7004FC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764" y="1000125"/>
            <a:ext cx="5393872" cy="2930979"/>
          </a:xfrm>
          <a:prstGeom prst="rect">
            <a:avLst/>
          </a:prstGeom>
        </p:spPr>
      </p:pic>
      <p:pic>
        <p:nvPicPr>
          <p:cNvPr id="8" name="Picture 7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FC65F96E-A65D-19DD-A121-2E22DA30A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218" y="3807959"/>
            <a:ext cx="4765222" cy="273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86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AC6B-C37F-8594-FB87-8458012C9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3 - </a:t>
            </a:r>
            <a:r>
              <a:rPr lang="en-US" dirty="0">
                <a:ea typeface="+mj-lt"/>
                <a:cs typeface="+mj-lt"/>
              </a:rPr>
              <a:t>How to recreate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2F13A-6320-B67E-23B2-8F0D6BEC3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E442-7E2D-4B98-9210-7F067E6F4EDF}" type="datetime1">
              <a:rPr lang="en-US"/>
              <a:t>1/27/2025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A2136-DCE3-3C43-480E-69E0B597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5EC99-46B4-888B-5297-AB12D7AB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9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CFB88B-D0EC-A75F-1E88-435A3BA984DA}"/>
              </a:ext>
            </a:extLst>
          </p:cNvPr>
          <p:cNvSpPr txBox="1"/>
          <p:nvPr/>
        </p:nvSpPr>
        <p:spPr>
          <a:xfrm>
            <a:off x="8263573" y="2291850"/>
            <a:ext cx="3550754" cy="26007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Converts ICU stay times to datetime format and extracts the year and merges ICU stay data with ICD-9 diagnosis codes.</a:t>
            </a:r>
            <a:endParaRPr lang="en-US" sz="1400"/>
          </a:p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Calculates the mean LOS for each care unit and year.</a:t>
            </a:r>
            <a:endParaRPr lang="en-US" sz="1400"/>
          </a:p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Creates and display a line chart(</a:t>
            </a:r>
            <a:r>
              <a:rPr lang="en-US" sz="1400" dirty="0" err="1">
                <a:ea typeface="+mn-lt"/>
                <a:cs typeface="+mn-lt"/>
              </a:rPr>
              <a:t>altair</a:t>
            </a:r>
            <a:r>
              <a:rPr lang="en-US" sz="1400" dirty="0">
                <a:ea typeface="+mn-lt"/>
                <a:cs typeface="+mn-lt"/>
              </a:rPr>
              <a:t>) showing trends in LOS by care unit and year with selection box for ICD-9 code.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8" name="Picture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9FC63806-EF2C-DC8C-C536-E02EC99B0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91" y="2287372"/>
            <a:ext cx="6034168" cy="391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7294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ccentBoxVTI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AccentBox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F4FE582F-5DDE-4E50-A331-B77FB79D7361}" vid="{42624B42-66F4-4B9A-A3DB-EB561F1627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AccentBoxVTI</vt:lpstr>
      <vt:lpstr>MIMIC Visualization </vt:lpstr>
      <vt:lpstr>Coding environment and packages</vt:lpstr>
      <vt:lpstr>Data Load and Initial Setup</vt:lpstr>
      <vt:lpstr>Visual 1- Heart Patient Analysis: Gender, Age, and ICD-9 Subtypes</vt:lpstr>
      <vt:lpstr>Visual 1 - How to recreate</vt:lpstr>
      <vt:lpstr>Visual 2 - Word Cloud of Most Prescribed Medicines</vt:lpstr>
      <vt:lpstr>Visual 2 - How to recreate</vt:lpstr>
      <vt:lpstr>Visual 3 - Average Length of Stay by Care Unit and Year (ICD Code Filtered)"  </vt:lpstr>
      <vt:lpstr>Visual 3 - How to recreate</vt:lpstr>
      <vt:lpstr>Visual 4 - Death Counts by Diagnosis and Gender   </vt:lpstr>
      <vt:lpstr>Visual 4 - How to recreate</vt:lpstr>
      <vt:lpstr>Visual 5 - Analysis of Most Performed Procedures</vt:lpstr>
      <vt:lpstr>Visual 6 - How to build/recreate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706</cp:revision>
  <dcterms:created xsi:type="dcterms:W3CDTF">2025-01-22T20:07:49Z</dcterms:created>
  <dcterms:modified xsi:type="dcterms:W3CDTF">2025-01-27T18:53:03Z</dcterms:modified>
</cp:coreProperties>
</file>