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9" r:id="rId3"/>
    <p:sldId id="270" r:id="rId4"/>
    <p:sldId id="257" r:id="rId5"/>
    <p:sldId id="258" r:id="rId6"/>
    <p:sldId id="262" r:id="rId7"/>
    <p:sldId id="261" r:id="rId8"/>
    <p:sldId id="264" r:id="rId9"/>
    <p:sldId id="263" r:id="rId10"/>
    <p:sldId id="268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7B1AE-4B6B-5F4C-F6FE-F3F044889379}" v="296" dt="2025-01-27T17:03:21.440"/>
    <p1510:client id="{6E3D84ED-85DB-ACBE-3EAC-3EB6DEEF4BA2}" v="59" dt="2025-01-27T17:12:31.989"/>
    <p1510:client id="{ADA39817-F571-3247-D0BE-A78E3A813ED8}" v="78" dt="2025-01-27T17:24:3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C91C6CB5-30EE-1138-D55B-4440F6758D12}"/>
    <pc:docChg chg="addSld delSld modSld sldOrd addMainMaster delMainMaster">
      <pc:chgData name="Ankita L Savaliya" userId="S::als8453@my.utexas.edu::45302890-fb20-4ef9-a20b-62d8ea27512f" providerId="AD" clId="Web-{C91C6CB5-30EE-1138-D55B-4440F6758D12}" dt="2025-01-22T22:00:52.819" v="526" actId="1076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C91C6CB5-30EE-1138-D55B-4440F6758D12}" dt="2025-01-22T20:14:41.006" v="115" actId="20577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C91C6CB5-30EE-1138-D55B-4440F6758D12}" dt="2025-01-22T20:12:39.003" v="8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14:41.006" v="115" actId="20577"/>
          <ac:spMkLst>
            <pc:docMk/>
            <pc:sldMk cId="109857222" sldId="256"/>
            <ac:spMk id="3" creationId="{00000000-0000-0000-0000-000000000000}"/>
          </ac:spMkLst>
        </pc:spChg>
        <pc:picChg chg="add">
          <ac:chgData name="Ankita L Savaliya" userId="S::als8453@my.utexas.edu::45302890-fb20-4ef9-a20b-62d8ea27512f" providerId="AD" clId="Web-{C91C6CB5-30EE-1138-D55B-4440F6758D12}" dt="2025-01-22T20:08:06.074" v="2"/>
          <ac:picMkLst>
            <pc:docMk/>
            <pc:sldMk cId="109857222" sldId="256"/>
            <ac:picMk id="19" creationId="{760A3F7D-01D3-AC90-8820-DCF5A04A2CDA}"/>
          </ac:picMkLst>
        </pc:pic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1:51:35.745" v="502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C91C6CB5-30EE-1138-D55B-4440F6758D12}" dt="2025-01-22T20:30:31.670" v="178" actId="20577"/>
          <ac:spMkLst>
            <pc:docMk/>
            <pc:sldMk cId="2325500405" sldId="257"/>
            <ac:spMk id="2" creationId="{D4A847F5-FE7F-970F-30A8-F14DC30F0298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1:51:35.745" v="502" actId="20577"/>
          <ac:spMkLst>
            <pc:docMk/>
            <pc:sldMk cId="2325500405" sldId="257"/>
            <ac:spMk id="27" creationId="{845D7DA4-0A30-F667-174F-8A99022B50FE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8" creationId="{7A6840E9-E4CF-DCC4-9B0D-7D4B8FDC3F5A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30" creationId="{B9FC7F56-BFF9-92C8-CFE9-7DD25BADAF55}"/>
          </ac:spMkLst>
        </pc:sp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0:52:17.983" v="297" actId="20577"/>
        <pc:sldMkLst>
          <pc:docMk/>
          <pc:sldMk cId="3667998280" sldId="258"/>
        </pc:sldMkLst>
        <pc:spChg chg="mod ord">
          <ac:chgData name="Ankita L Savaliya" userId="S::als8453@my.utexas.edu::45302890-fb20-4ef9-a20b-62d8ea27512f" providerId="AD" clId="Web-{C91C6CB5-30EE-1138-D55B-4440F6758D12}" dt="2025-01-22T20:52:17.983" v="297" actId="20577"/>
          <ac:spMkLst>
            <pc:docMk/>
            <pc:sldMk cId="3667998280" sldId="258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5" creationId="{5D92F13A-6320-B67E-23B2-8F0D6BEC30F6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7" creationId="{3555EC99-46B4-888B-5297-AB12D7AB4C0C}"/>
          </ac:spMkLst>
        </pc:spChg>
      </pc:sldChg>
      <pc:sldChg chg="addSp delSp modSp new ord">
        <pc:chgData name="Ankita L Savaliya" userId="S::als8453@my.utexas.edu::45302890-fb20-4ef9-a20b-62d8ea27512f" providerId="AD" clId="Web-{C91C6CB5-30EE-1138-D55B-4440F6758D12}" dt="2025-01-22T21:52:49.564" v="504" actId="20577"/>
        <pc:sldMkLst>
          <pc:docMk/>
          <pc:sldMk cId="1500749005" sldId="259"/>
        </pc:sldMkLst>
      </pc:sldChg>
      <pc:sldChg chg="new del">
        <pc:chgData name="Ankita L Savaliya" userId="S::als8453@my.utexas.edu::45302890-fb20-4ef9-a20b-62d8ea27512f" providerId="AD" clId="Web-{C91C6CB5-30EE-1138-D55B-4440F6758D12}" dt="2025-01-22T20:44:56.598" v="282"/>
        <pc:sldMkLst>
          <pc:docMk/>
          <pc:sldMk cId="348352504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5:27.741" v="517" actId="20577"/>
        <pc:sldMkLst>
          <pc:docMk/>
          <pc:sldMk cId="2838710785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02:50.515" v="342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C91C6CB5-30EE-1138-D55B-4440F6758D12}" dt="2025-01-22T21:02:50.515" v="342" actId="20577"/>
          <ac:spMkLst>
            <pc:docMk/>
            <pc:sldMk cId="2469089735" sldId="261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0:59:57.807" v="323" actId="20577"/>
          <ac:spMkLst>
            <pc:docMk/>
            <pc:sldMk cId="2469089735" sldId="261"/>
            <ac:spMk id="11" creationId="{38CFB88B-D0EC-A75F-1E88-435A3BA984DA}"/>
          </ac:spMkLst>
        </pc:sp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3:17.469" v="506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C91C6CB5-30EE-1138-D55B-4440F6758D12}" dt="2025-01-22T20:54:38.331" v="307" actId="20577"/>
          <ac:spMkLst>
            <pc:docMk/>
            <pc:sldMk cId="3068163590" sldId="262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17.469" v="506" actId="20577"/>
          <ac:spMkLst>
            <pc:docMk/>
            <pc:sldMk cId="3068163590" sldId="262"/>
            <ac:spMk id="27" creationId="{845D7DA4-0A30-F667-174F-8A99022B50FE}"/>
          </ac:spMkLst>
        </pc:spChg>
      </pc:sldChg>
      <pc:sldChg chg="addSp delSp modSp add replId">
        <pc:chgData name="Ankita L Savaliya" userId="S::als8453@my.utexas.edu::45302890-fb20-4ef9-a20b-62d8ea27512f" providerId="AD" clId="Web-{C91C6CB5-30EE-1138-D55B-4440F6758D12}" dt="2025-01-22T21:26:58.316" v="457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C91C6CB5-30EE-1138-D55B-4440F6758D12}" dt="2025-01-22T21:26:58.316" v="45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26:40.238" v="456" actId="20577"/>
          <ac:spMkLst>
            <pc:docMk/>
            <pc:sldMk cId="2008372941" sldId="263"/>
            <ac:spMk id="11" creationId="{38CFB88B-D0EC-A75F-1E88-435A3BA984DA}"/>
          </ac:spMkLst>
        </pc:spChg>
      </pc:sldChg>
      <pc:sldChg chg="addSp delSp modSp add replId">
        <pc:chgData name="Ankita L Savaliya" userId="S::als8453@my.utexas.edu::45302890-fb20-4ef9-a20b-62d8ea27512f" providerId="AD" clId="Web-{C91C6CB5-30EE-1138-D55B-4440F6758D12}" dt="2025-01-22T22:00:52.819" v="526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C91C6CB5-30EE-1138-D55B-4440F6758D12}" dt="2025-01-22T21:17:42.209" v="445" actId="20577"/>
          <ac:spMkLst>
            <pc:docMk/>
            <pc:sldMk cId="581286553" sldId="264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38.220" v="508" actId="20577"/>
          <ac:spMkLst>
            <pc:docMk/>
            <pc:sldMk cId="581286553" sldId="264"/>
            <ac:spMk id="27" creationId="{845D7DA4-0A30-F667-174F-8A99022B50FE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2:00:05.973" v="523" actId="1076"/>
          <ac:picMkLst>
            <pc:docMk/>
            <pc:sldMk cId="581286553" sldId="264"/>
            <ac:picMk id="6" creationId="{9112A72F-E326-8FEF-F226-03C7004FC633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52.819" v="526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49:44.584" v="496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C91C6CB5-30EE-1138-D55B-4440F6758D12}" dt="2025-01-22T21:48:52.191" v="481" actId="20577"/>
          <ac:spMkLst>
            <pc:docMk/>
            <pc:sldMk cId="413670067" sldId="265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49:44.584" v="496" actId="20577"/>
          <ac:spMkLst>
            <pc:docMk/>
            <pc:sldMk cId="413670067" sldId="265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48:57.957" v="482" actId="14100"/>
          <ac:picMkLst>
            <pc:docMk/>
            <pc:sldMk cId="413670067" sldId="265"/>
            <ac:picMk id="3" creationId="{BBBCC482-A5EB-CD56-FF36-33C4913761D0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54:05.377" v="510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C91C6CB5-30EE-1138-D55B-4440F6758D12}" dt="2025-01-22T21:45:58.854" v="460" actId="20577"/>
          <ac:spMkLst>
            <pc:docMk/>
            <pc:sldMk cId="3450862647" sldId="266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4:05.377" v="510" actId="20577"/>
          <ac:spMkLst>
            <pc:docMk/>
            <pc:sldMk cId="3450862647" sldId="266"/>
            <ac:spMk id="27" creationId="{845D7DA4-0A30-F667-174F-8A99022B50FE}"/>
          </ac:spMkLst>
        </pc:spChg>
      </pc:sldChg>
      <pc:sldChg chg="add del replId">
        <pc:chgData name="Ankita L Savaliya" userId="S::als8453@my.utexas.edu::45302890-fb20-4ef9-a20b-62d8ea27512f" providerId="AD" clId="Web-{C91C6CB5-30EE-1138-D55B-4440F6758D12}" dt="2025-01-22T21:08:54.352" v="384"/>
        <pc:sldMkLst>
          <pc:docMk/>
          <pc:sldMk cId="1578879228" sldId="267"/>
        </pc:sldMkLst>
      </pc:sldChg>
      <pc:sldChg chg="add del replId">
        <pc:chgData name="Ankita L Savaliya" userId="S::als8453@my.utexas.edu::45302890-fb20-4ef9-a20b-62d8ea27512f" providerId="AD" clId="Web-{C91C6CB5-30EE-1138-D55B-4440F6758D12}" dt="2025-01-22T21:09:02.399" v="386"/>
        <pc:sldMkLst>
          <pc:docMk/>
          <pc:sldMk cId="4183269773" sldId="267"/>
        </pc:sldMkLst>
      </pc:sldChg>
      <pc:sldMasterChg chg="add del addSldLayout delSldLayout">
        <pc:chgData name="Ankita L Savaliya" userId="S::als8453@my.utexas.edu::45302890-fb20-4ef9-a20b-62d8ea27512f" providerId="AD" clId="Web-{C91C6CB5-30EE-1138-D55B-4440F6758D12}" dt="2025-01-22T20:08:06.074" v="2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08:06.027" v="1"/>
        <pc:sldMasterMkLst>
          <pc:docMk/>
          <pc:sldMasterMk cId="2478754143" sldId="2147483734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576685952" sldId="214748372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474053850" sldId="214748372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31506514" sldId="214748372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605570174" sldId="214748372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464611735" sldId="214748372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3360278815" sldId="214748372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718368847" sldId="214748372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745252597" sldId="214748373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41076956" sldId="214748373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043611739" sldId="214748373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523476777" sldId="2147483733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12:30.331" v="83"/>
        <pc:sldMasterMkLst>
          <pc:docMk/>
          <pc:sldMasterMk cId="1665121883" sldId="2147483773"/>
        </pc:sldMasterMkLst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230254139" sldId="21474837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340676901" sldId="21474837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58356999" sldId="21474837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790782513" sldId="21474837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920524885" sldId="21474837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356643282" sldId="21474837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90377305" sldId="21474837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324985218" sldId="21474837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4045124744" sldId="21474837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482686420" sldId="214748377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801332160" sldId="2147483772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2.331" v="84"/>
        <pc:sldMasterMkLst>
          <pc:docMk/>
          <pc:sldMasterMk cId="22828271" sldId="2147483774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354373935" sldId="214748377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18277496" sldId="214748377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044645915" sldId="214748377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45338108" sldId="214748377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50605659" sldId="214748377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77679860" sldId="214748378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735868077" sldId="214748378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660519939" sldId="214748378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19449147" sldId="214748378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094941896" sldId="214748378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843603487" sldId="2147483785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4.628" v="85"/>
        <pc:sldMasterMkLst>
          <pc:docMk/>
          <pc:sldMasterMk cId="1921271258" sldId="2147483786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744996325" sldId="214748378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2450891" sldId="214748378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50709695" sldId="214748378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624768574" sldId="214748379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1640372" sldId="214748379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82794944" sldId="214748379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200375749" sldId="214748379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50095409" sldId="214748379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197999007" sldId="214748379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43655982" sldId="214748379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31347872" sldId="2147483797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2627656566" sldId="2147483798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3938893" sldId="214748379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618533158" sldId="214748380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2710745" sldId="214748380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2451764462" sldId="214748380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369398364" sldId="214748380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997362356" sldId="214748380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444211963" sldId="214748380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935153535" sldId="214748380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986144588" sldId="214748380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546583718" sldId="214748380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625515650" sldId="2147483809"/>
          </pc:sldLayoutMkLst>
        </pc:sldLayoutChg>
      </pc:sldMasterChg>
      <pc:sldMasterChg chg="add add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544828265" sldId="2147483810"/>
        </pc:sldMasterMkLst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279598285" sldId="2147483811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421891805" sldId="2147483812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049802201" sldId="2147483813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535187485" sldId="2147483814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4828704" sldId="2147483815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3491397258" sldId="2147483816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899921541" sldId="2147483817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853364627" sldId="2147483818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870291145" sldId="2147483819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679293969" sldId="2147483820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36534799" sldId="2147483821"/>
          </pc:sldLayoutMkLst>
        </pc:sldLayoutChg>
      </pc:sldMasterChg>
    </pc:docChg>
  </pc:docChgLst>
  <pc:docChgLst>
    <pc:chgData name="Ankita L Savaliya" userId="S::als8453@my.utexas.edu::45302890-fb20-4ef9-a20b-62d8ea27512f" providerId="AD" clId="Web-{ADA39817-F571-3247-D0BE-A78E3A813ED8}"/>
    <pc:docChg chg="modSld">
      <pc:chgData name="Ankita L Savaliya" userId="S::als8453@my.utexas.edu::45302890-fb20-4ef9-a20b-62d8ea27512f" providerId="AD" clId="Web-{ADA39817-F571-3247-D0BE-A78E3A813ED8}" dt="2025-01-27T17:24:30.056" v="66" actId="20577"/>
      <pc:docMkLst>
        <pc:docMk/>
      </pc:docMkLst>
      <pc:sldChg chg="modSp">
        <pc:chgData name="Ankita L Savaliya" userId="S::als8453@my.utexas.edu::45302890-fb20-4ef9-a20b-62d8ea27512f" providerId="AD" clId="Web-{ADA39817-F571-3247-D0BE-A78E3A813ED8}" dt="2025-01-27T17:19:48.014" v="16" actId="20577"/>
        <pc:sldMkLst>
          <pc:docMk/>
          <pc:sldMk cId="2325500405" sldId="257"/>
        </pc:sldMkLst>
        <pc:spChg chg="mod">
          <ac:chgData name="Ankita L Savaliya" userId="S::als8453@my.utexas.edu::45302890-fb20-4ef9-a20b-62d8ea27512f" providerId="AD" clId="Web-{ADA39817-F571-3247-D0BE-A78E3A813ED8}" dt="2025-01-27T17:19:48.014" v="16" actId="20577"/>
          <ac:spMkLst>
            <pc:docMk/>
            <pc:sldMk cId="2325500405" sldId="257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14:01.735" v="1" actId="20577"/>
          <ac:spMkLst>
            <pc:docMk/>
            <pc:sldMk cId="2325500405" sldId="257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0:14.187" v="18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ADA39817-F571-3247-D0BE-A78E3A813ED8}" dt="2025-01-27T17:20:14.187" v="18" actId="20577"/>
          <ac:spMkLst>
            <pc:docMk/>
            <pc:sldMk cId="3068163590" sldId="262"/>
            <ac:spMk id="2" creationId="{D4A847F5-FE7F-970F-30A8-F14DC30F0298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4:30.056" v="66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ADA39817-F571-3247-D0BE-A78E3A813ED8}" dt="2025-01-27T17:24:30.056" v="66" actId="20577"/>
          <ac:spMkLst>
            <pc:docMk/>
            <pc:sldMk cId="2008372941" sldId="263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0:39.766" v="22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ADA39817-F571-3247-D0BE-A78E3A813ED8}" dt="2025-01-27T17:20:35.031" v="21" actId="20577"/>
          <ac:spMkLst>
            <pc:docMk/>
            <pc:sldMk cId="581286553" sldId="264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20:39.766" v="22" actId="1076"/>
          <ac:spMkLst>
            <pc:docMk/>
            <pc:sldMk cId="581286553" sldId="264"/>
            <ac:spMk id="7" creationId="{94241D7E-01EF-61AA-BE63-BBA0F9F679B0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1:27.393" v="27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ADA39817-F571-3247-D0BE-A78E3A813ED8}" dt="2025-01-27T17:21:27.393" v="27" actId="20577"/>
          <ac:spMkLst>
            <pc:docMk/>
            <pc:sldMk cId="3450862647" sldId="266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18:40.527" v="9" actId="20577"/>
          <ac:spMkLst>
            <pc:docMk/>
            <pc:sldMk cId="3450862647" sldId="266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1:06.439" v="25" actId="1076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ADA39817-F571-3247-D0BE-A78E3A813ED8}" dt="2025-01-27T17:21:03.189" v="24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ADA39817-F571-3247-D0BE-A78E3A813ED8}" dt="2025-01-27T17:21:06.439" v="25" actId="1076"/>
          <ac:spMkLst>
            <pc:docMk/>
            <pc:sldMk cId="3106800038" sldId="268"/>
            <ac:spMk id="27" creationId="{845D7DA4-0A30-F667-174F-8A99022B50FE}"/>
          </ac:spMkLst>
        </pc:spChg>
      </pc:sldChg>
      <pc:sldChg chg="modSp">
        <pc:chgData name="Ankita L Savaliya" userId="S::als8453@my.utexas.edu::45302890-fb20-4ef9-a20b-62d8ea27512f" providerId="AD" clId="Web-{ADA39817-F571-3247-D0BE-A78E3A813ED8}" dt="2025-01-27T17:23:03.271" v="61" actId="20577"/>
        <pc:sldMkLst>
          <pc:docMk/>
          <pc:sldMk cId="1144616982" sldId="270"/>
        </pc:sldMkLst>
        <pc:spChg chg="mod">
          <ac:chgData name="Ankita L Savaliya" userId="S::als8453@my.utexas.edu::45302890-fb20-4ef9-a20b-62d8ea27512f" providerId="AD" clId="Web-{ADA39817-F571-3247-D0BE-A78E3A813ED8}" dt="2025-01-27T17:23:03.271" v="61" actId="20577"/>
          <ac:spMkLst>
            <pc:docMk/>
            <pc:sldMk cId="1144616982" sldId="270"/>
            <ac:spMk id="13" creationId="{DDF4B768-7505-5B6C-ABEF-343021950256}"/>
          </ac:spMkLst>
        </pc:spChg>
      </pc:sldChg>
    </pc:docChg>
  </pc:docChgLst>
  <pc:docChgLst>
    <pc:chgData name="Ankita L Savaliya" userId="S::als8453@my.utexas.edu::45302890-fb20-4ef9-a20b-62d8ea27512f" providerId="AD" clId="Web-{469B3712-C5CB-BBEC-FAE3-9EE8A602600C}"/>
    <pc:docChg chg="addSld delSld modSld sldOrd">
      <pc:chgData name="Ankita L Savaliya" userId="S::als8453@my.utexas.edu::45302890-fb20-4ef9-a20b-62d8ea27512f" providerId="AD" clId="Web-{469B3712-C5CB-BBEC-FAE3-9EE8A602600C}" dt="2025-01-24T13:22:50.773" v="513" actId="1076"/>
      <pc:docMkLst>
        <pc:docMk/>
      </pc:docMkLst>
      <pc:sldChg chg="modSp">
        <pc:chgData name="Ankita L Savaliya" userId="S::als8453@my.utexas.edu::45302890-fb20-4ef9-a20b-62d8ea27512f" providerId="AD" clId="Web-{469B3712-C5CB-BBEC-FAE3-9EE8A602600C}" dt="2025-01-23T21:30:05.492" v="13" actId="14100"/>
        <pc:sldMkLst>
          <pc:docMk/>
          <pc:sldMk cId="2325500405" sldId="257"/>
        </pc:sldMkLst>
      </pc:sldChg>
      <pc:sldChg chg="modSp">
        <pc:chgData name="Ankita L Savaliya" userId="S::als8453@my.utexas.edu::45302890-fb20-4ef9-a20b-62d8ea27512f" providerId="AD" clId="Web-{469B3712-C5CB-BBEC-FAE3-9EE8A602600C}" dt="2025-01-23T21:38:18.947" v="61" actId="20577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469B3712-C5CB-BBEC-FAE3-9EE8A602600C}" dt="2025-01-23T21:38:18.947" v="61" actId="20577"/>
          <ac:spMkLst>
            <pc:docMk/>
            <pc:sldMk cId="3667998280" sldId="258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07.243" v="59" actId="20577"/>
        <pc:sldMkLst>
          <pc:docMk/>
          <pc:sldMk cId="2838710785" sldId="260"/>
        </pc:sldMkLst>
      </pc:sldChg>
      <pc:sldChg chg="modSp">
        <pc:chgData name="Ankita L Savaliya" userId="S::als8453@my.utexas.edu::45302890-fb20-4ef9-a20b-62d8ea27512f" providerId="AD" clId="Web-{469B3712-C5CB-BBEC-FAE3-9EE8A602600C}" dt="2025-01-23T21:38:12.978" v="60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469B3712-C5CB-BBEC-FAE3-9EE8A602600C}" dt="2025-01-23T21:38:12.978" v="60" actId="20577"/>
          <ac:spMkLst>
            <pc:docMk/>
            <pc:sldMk cId="2469089735" sldId="261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4T13:22:33.304" v="510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469B3712-C5CB-BBEC-FAE3-9EE8A602600C}" dt="2025-01-24T13:22:33.304" v="510" actId="20577"/>
          <ac:spMkLst>
            <pc:docMk/>
            <pc:sldMk cId="3068163590" sldId="262"/>
            <ac:spMk id="27" creationId="{845D7DA4-0A30-F667-174F-8A99022B50FE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469B3712-C5CB-BBEC-FAE3-9EE8A602600C}" dt="2025-01-23T21:38:32.682" v="62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469B3712-C5CB-BBEC-FAE3-9EE8A602600C}" dt="2025-01-23T21:38:32.682" v="62" actId="20577"/>
          <ac:spMkLst>
            <pc:docMk/>
            <pc:sldMk cId="2008372941" sldId="263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5" creationId="{5D92F13A-6320-B67E-23B2-8F0D6BEC30F6}"/>
          </ac:spMkLst>
        </pc:spChg>
        <pc:spChg chg="add del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7" creationId="{3555EC99-46B4-888B-5297-AB12D7AB4C0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3T21:36:38.643" v="47" actId="14100"/>
          <ac:picMkLst>
            <pc:docMk/>
            <pc:sldMk cId="2008372941" sldId="263"/>
            <ac:picMk id="8" creationId="{9FC63806-EF2C-DC8C-C536-E02EC99B046D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44:50.582" v="94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469B3712-C5CB-BBEC-FAE3-9EE8A602600C}" dt="2025-01-23T21:44:50.582" v="94" actId="20577"/>
          <ac:spMkLst>
            <pc:docMk/>
            <pc:sldMk cId="413670067" sldId="265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44:45.785" v="93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469B3712-C5CB-BBEC-FAE3-9EE8A602600C}" dt="2025-01-23T21:44:45.785" v="93" actId="20577"/>
          <ac:spMkLst>
            <pc:docMk/>
            <pc:sldMk cId="3450862647" sldId="266"/>
            <ac:spMk id="2" creationId="{D4A847F5-FE7F-970F-30A8-F14DC30F0298}"/>
          </ac:spMkLst>
        </pc:spChg>
      </pc:sldChg>
      <pc:sldChg chg="new del">
        <pc:chgData name="Ankita L Savaliya" userId="S::als8453@my.utexas.edu::45302890-fb20-4ef9-a20b-62d8ea27512f" providerId="AD" clId="Web-{469B3712-C5CB-BBEC-FAE3-9EE8A602600C}" dt="2025-01-23T21:37:16.255" v="49"/>
        <pc:sldMkLst>
          <pc:docMk/>
          <pc:sldMk cId="2053173662" sldId="267"/>
        </pc:sldMkLst>
      </pc:sldChg>
      <pc:sldChg chg="addSp delSp modSp add replId">
        <pc:chgData name="Ankita L Savaliya" userId="S::als8453@my.utexas.edu::45302890-fb20-4ef9-a20b-62d8ea27512f" providerId="AD" clId="Web-{469B3712-C5CB-BBEC-FAE3-9EE8A602600C}" dt="2025-01-23T21:44:33.550" v="92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469B3712-C5CB-BBEC-FAE3-9EE8A602600C}" dt="2025-01-23T21:38:43.448" v="63" actId="20577"/>
          <ac:spMkLst>
            <pc:docMk/>
            <pc:sldMk cId="2657411531" sldId="267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4:33.550" v="92" actId="20577"/>
          <ac:spMkLst>
            <pc:docMk/>
            <pc:sldMk cId="2657411531" sldId="267"/>
            <ac:spMk id="11" creationId="{38CFB88B-D0EC-A75F-1E88-435A3BA984DA}"/>
          </ac:spMkLst>
        </pc:spChg>
      </pc:sldChg>
      <pc:sldChg chg="addSp delSp modSp add replId">
        <pc:chgData name="Ankita L Savaliya" userId="S::als8453@my.utexas.edu::45302890-fb20-4ef9-a20b-62d8ea27512f" providerId="AD" clId="Web-{469B3712-C5CB-BBEC-FAE3-9EE8A602600C}" dt="2025-01-24T13:22:50.773" v="513" actId="1076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469B3712-C5CB-BBEC-FAE3-9EE8A602600C}" dt="2025-01-23T21:39:14.279" v="65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2:12.759" v="80" actId="20577"/>
          <ac:spMkLst>
            <pc:docMk/>
            <pc:sldMk cId="3106800038" sldId="268"/>
            <ac:spMk id="27" creationId="{845D7DA4-0A30-F667-174F-8A99022B50FE}"/>
          </ac:spMkLst>
        </pc:spChg>
      </pc:sldChg>
      <pc:sldChg chg="modSp new ord">
        <pc:chgData name="Ankita L Savaliya" userId="S::als8453@my.utexas.edu::45302890-fb20-4ef9-a20b-62d8ea27512f" providerId="AD" clId="Web-{469B3712-C5CB-BBEC-FAE3-9EE8A602600C}" dt="2025-01-24T13:08:34.667" v="297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469B3712-C5CB-BBEC-FAE3-9EE8A602600C}" dt="2025-01-24T00:40:53.987" v="121" actId="20577"/>
          <ac:spMkLst>
            <pc:docMk/>
            <pc:sldMk cId="3308962109" sldId="269"/>
            <ac:spMk id="2" creationId="{F5E4FFF9-9132-071F-AD42-796AA87EA136}"/>
          </ac:spMkLst>
        </pc:spChg>
        <pc:spChg chg="mod">
          <ac:chgData name="Ankita L Savaliya" userId="S::als8453@my.utexas.edu::45302890-fb20-4ef9-a20b-62d8ea27512f" providerId="AD" clId="Web-{469B3712-C5CB-BBEC-FAE3-9EE8A602600C}" dt="2025-01-24T13:08:34.667" v="297" actId="20577"/>
          <ac:spMkLst>
            <pc:docMk/>
            <pc:sldMk cId="3308962109" sldId="269"/>
            <ac:spMk id="3" creationId="{DA433583-52C4-0DCE-FFA3-57B964F01E36}"/>
          </ac:spMkLst>
        </pc:spChg>
      </pc:sldChg>
      <pc:sldChg chg="addSp delSp modSp new mod modClrScheme chgLayout">
        <pc:chgData name="Ankita L Savaliya" userId="S::als8453@my.utexas.edu::45302890-fb20-4ef9-a20b-62d8ea27512f" providerId="AD" clId="Web-{469B3712-C5CB-BBEC-FAE3-9EE8A602600C}" dt="2025-01-24T13:20:56.988" v="509" actId="20577"/>
        <pc:sldMkLst>
          <pc:docMk/>
          <pc:sldMk cId="1144616982" sldId="270"/>
        </pc:sldMkLst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4" creationId="{5BF8ED7D-29E5-DECA-7319-AA4FCC4E3849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6" creationId="{FCBF52FE-F15F-F061-5344-67FF5A066CE5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1" creationId="{BAEF630F-7877-7583-F00D-2F3807A709F8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20:56.988" v="509" actId="20577"/>
          <ac:spMkLst>
            <pc:docMk/>
            <pc:sldMk cId="1144616982" sldId="270"/>
            <ac:spMk id="13" creationId="{DDF4B768-7505-5B6C-ABEF-343021950256}"/>
          </ac:spMkLst>
        </pc:spChg>
        <pc:spChg chg="add mod ord">
          <ac:chgData name="Ankita L Savaliya" userId="S::als8453@my.utexas.edu::45302890-fb20-4ef9-a20b-62d8ea27512f" providerId="AD" clId="Web-{469B3712-C5CB-BBEC-FAE3-9EE8A602600C}" dt="2025-01-24T13:19:25.407" v="489"/>
          <ac:spMkLst>
            <pc:docMk/>
            <pc:sldMk cId="1144616982" sldId="270"/>
            <ac:spMk id="17" creationId="{37997F9B-1701-D32D-E56E-6127753CB6CA}"/>
          </ac:spMkLst>
        </pc:spChg>
      </pc:sldChg>
    </pc:docChg>
  </pc:docChgLst>
  <pc:docChgLst>
    <pc:chgData name="Ankita L Savaliya" userId="S::als8453@my.utexas.edu::45302890-fb20-4ef9-a20b-62d8ea27512f" providerId="AD" clId="Web-{6E3D84ED-85DB-ACBE-3EAC-3EB6DEEF4BA2}"/>
    <pc:docChg chg="modSld">
      <pc:chgData name="Ankita L Savaliya" userId="S::als8453@my.utexas.edu::45302890-fb20-4ef9-a20b-62d8ea27512f" providerId="AD" clId="Web-{6E3D84ED-85DB-ACBE-3EAC-3EB6DEEF4BA2}" dt="2025-01-27T17:12:29.770" v="53" actId="20577"/>
      <pc:docMkLst>
        <pc:docMk/>
      </pc:docMkLst>
      <pc:sldChg chg="modSp">
        <pc:chgData name="Ankita L Savaliya" userId="S::als8453@my.utexas.edu::45302890-fb20-4ef9-a20b-62d8ea27512f" providerId="AD" clId="Web-{6E3D84ED-85DB-ACBE-3EAC-3EB6DEEF4BA2}" dt="2025-01-27T17:12:29.770" v="53" actId="20577"/>
        <pc:sldMkLst>
          <pc:docMk/>
          <pc:sldMk cId="2325500405" sldId="257"/>
        </pc:sldMkLst>
        <pc:spChg chg="mod">
          <ac:chgData name="Ankita L Savaliya" userId="S::als8453@my.utexas.edu::45302890-fb20-4ef9-a20b-62d8ea27512f" providerId="AD" clId="Web-{6E3D84ED-85DB-ACBE-3EAC-3EB6DEEF4BA2}" dt="2025-01-27T17:12:29.770" v="53" actId="20577"/>
          <ac:spMkLst>
            <pc:docMk/>
            <pc:sldMk cId="2325500405" sldId="257"/>
            <ac:spMk id="2" creationId="{D4A847F5-FE7F-970F-30A8-F14DC30F0298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5:05.860" v="2" actId="14100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6E3D84ED-85DB-ACBE-3EAC-3EB6DEEF4BA2}" dt="2025-01-27T17:05:05.860" v="2" actId="14100"/>
          <ac:spMkLst>
            <pc:docMk/>
            <pc:sldMk cId="3667998280" sldId="258"/>
            <ac:spMk id="14" creationId="{DD137052-4726-394F-F92D-80411BDB5DF4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5:43.628" v="9" actId="1076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6E3D84ED-85DB-ACBE-3EAC-3EB6DEEF4BA2}" dt="2025-01-27T17:05:43.628" v="9" actId="1076"/>
          <ac:spMkLst>
            <pc:docMk/>
            <pc:sldMk cId="2469089735" sldId="261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08:53.448" v="31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6E3D84ED-85DB-ACBE-3EAC-3EB6DEEF4BA2}" dt="2025-01-27T17:08:53.448" v="31"/>
          <ac:spMkLst>
            <pc:docMk/>
            <pc:sldMk cId="2008372941" sldId="263"/>
            <ac:spMk id="11" creationId="{38CFB88B-D0EC-A75F-1E88-435A3BA984DA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6E3D84ED-85DB-ACBE-3EAC-3EB6DEEF4BA2}" dt="2025-01-27T17:10:58.297" v="44" actId="20577"/>
        <pc:sldMkLst>
          <pc:docMk/>
          <pc:sldMk cId="581286553" sldId="264"/>
        </pc:sldMkLst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" creationId="{D4A847F5-FE7F-970F-30A8-F14DC30F0298}"/>
          </ac:spMkLst>
        </pc:spChg>
        <pc:spChg chg="add del mod ord">
          <ac:chgData name="Ankita L Savaliya" userId="S::als8453@my.utexas.edu::45302890-fb20-4ef9-a20b-62d8ea27512f" providerId="AD" clId="Web-{6E3D84ED-85DB-ACBE-3EAC-3EB6DEEF4BA2}" dt="2025-01-27T17:09:43.763" v="33"/>
          <ac:spMkLst>
            <pc:docMk/>
            <pc:sldMk cId="581286553" sldId="264"/>
            <ac:spMk id="3" creationId="{CBF8A50E-A18F-E2A0-D32C-14D4DDC77392}"/>
          </ac:spMkLst>
        </pc:spChg>
        <pc:spChg chg="add del mod ord">
          <ac:chgData name="Ankita L Savaliya" userId="S::als8453@my.utexas.edu::45302890-fb20-4ef9-a20b-62d8ea27512f" providerId="AD" clId="Web-{6E3D84ED-85DB-ACBE-3EAC-3EB6DEEF4BA2}" dt="2025-01-27T17:10:35.750" v="41"/>
          <ac:spMkLst>
            <pc:docMk/>
            <pc:sldMk cId="581286553" sldId="264"/>
            <ac:spMk id="4" creationId="{FDA286DF-1AEF-165C-8B28-EE3788787EE4}"/>
          </ac:spMkLst>
        </pc:spChg>
        <pc:spChg chg="add 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5" creationId="{C9570AEA-643A-2EE5-D654-3CA612BA10A2}"/>
          </ac:spMkLst>
        </pc:spChg>
        <pc:spChg chg="add mod ord">
          <ac:chgData name="Ankita L Savaliya" userId="S::als8453@my.utexas.edu::45302890-fb20-4ef9-a20b-62d8ea27512f" providerId="AD" clId="Web-{6E3D84ED-85DB-ACBE-3EAC-3EB6DEEF4BA2}" dt="2025-01-27T17:10:58.297" v="44" actId="20577"/>
          <ac:spMkLst>
            <pc:docMk/>
            <pc:sldMk cId="581286553" sldId="264"/>
            <ac:spMk id="7" creationId="{94241D7E-01EF-61AA-BE63-BBA0F9F679B0}"/>
          </ac:spMkLst>
        </pc:spChg>
        <pc:spChg chg="del mod ord">
          <ac:chgData name="Ankita L Savaliya" userId="S::als8453@my.utexas.edu::45302890-fb20-4ef9-a20b-62d8ea27512f" providerId="AD" clId="Web-{6E3D84ED-85DB-ACBE-3EAC-3EB6DEEF4BA2}" dt="2025-01-27T17:09:54.608" v="35"/>
          <ac:spMkLst>
            <pc:docMk/>
            <pc:sldMk cId="581286553" sldId="264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8" creationId="{7A6840E9-E4CF-DCC4-9B0D-7D4B8FDC3F5A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E3D84ED-85DB-ACBE-3EAC-3EB6DEEF4BA2}" dt="2025-01-27T17:10:43.234" v="42"/>
          <ac:spMkLst>
            <pc:docMk/>
            <pc:sldMk cId="581286553" sldId="264"/>
            <ac:spMk id="30" creationId="{B9FC7F56-BFF9-92C8-CFE9-7DD25BADAF55}"/>
          </ac:spMkLst>
        </pc:spChg>
        <pc:picChg chg="mod">
          <ac:chgData name="Ankita L Savaliya" userId="S::als8453@my.utexas.edu::45302890-fb20-4ef9-a20b-62d8ea27512f" providerId="AD" clId="Web-{6E3D84ED-85DB-ACBE-3EAC-3EB6DEEF4BA2}" dt="2025-01-27T17:06:52.334" v="19" actId="1076"/>
          <ac:picMkLst>
            <pc:docMk/>
            <pc:sldMk cId="581286553" sldId="264"/>
            <ac:picMk id="6" creationId="{9112A72F-E326-8FEF-F226-03C7004FC633}"/>
          </ac:picMkLst>
        </pc:picChg>
        <pc:picChg chg="mod">
          <ac:chgData name="Ankita L Savaliya" userId="S::als8453@my.utexas.edu::45302890-fb20-4ef9-a20b-62d8ea27512f" providerId="AD" clId="Web-{6E3D84ED-85DB-ACBE-3EAC-3EB6DEEF4BA2}" dt="2025-01-27T17:06:51.318" v="18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modSp">
        <pc:chgData name="Ankita L Savaliya" userId="S::als8453@my.utexas.edu::45302890-fb20-4ef9-a20b-62d8ea27512f" providerId="AD" clId="Web-{6E3D84ED-85DB-ACBE-3EAC-3EB6DEEF4BA2}" dt="2025-01-27T17:11:47.612" v="52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6E3D84ED-85DB-ACBE-3EAC-3EB6DEEF4BA2}" dt="2025-01-27T17:11:47.612" v="52"/>
          <ac:spMkLst>
            <pc:docMk/>
            <pc:sldMk cId="413670067" sldId="265"/>
            <ac:spMk id="9" creationId="{62FE4A32-6191-0B20-889B-664BBAF40614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11:26.736" v="48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6E3D84ED-85DB-ACBE-3EAC-3EB6DEEF4BA2}" dt="2025-01-27T17:11:26.736" v="48"/>
          <ac:spMkLst>
            <pc:docMk/>
            <pc:sldMk cId="2657411531" sldId="267"/>
            <ac:spMk id="11" creationId="{38CFB88B-D0EC-A75F-1E88-435A3BA984DA}"/>
          </ac:spMkLst>
        </pc:spChg>
      </pc:sldChg>
      <pc:sldChg chg="modSp">
        <pc:chgData name="Ankita L Savaliya" userId="S::als8453@my.utexas.edu::45302890-fb20-4ef9-a20b-62d8ea27512f" providerId="AD" clId="Web-{6E3D84ED-85DB-ACBE-3EAC-3EB6DEEF4BA2}" dt="2025-01-27T17:11:11.501" v="45" actId="20577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6E3D84ED-85DB-ACBE-3EAC-3EB6DEEF4BA2}" dt="2025-01-27T17:11:11.501" v="45" actId="20577"/>
          <ac:spMkLst>
            <pc:docMk/>
            <pc:sldMk cId="3106800038" sldId="268"/>
            <ac:spMk id="27" creationId="{845D7DA4-0A30-F667-174F-8A99022B50FE}"/>
          </ac:spMkLst>
        </pc:spChg>
      </pc:sldChg>
    </pc:docChg>
  </pc:docChgLst>
  <pc:docChgLst>
    <pc:chgData name="Ankita L Savaliya" userId="S::als8453@my.utexas.edu::45302890-fb20-4ef9-a20b-62d8ea27512f" providerId="AD" clId="Web-{68E7B1AE-4B6B-5F4C-F6FE-F3F044889379}"/>
    <pc:docChg chg="delSld modSld sldOrd">
      <pc:chgData name="Ankita L Savaliya" userId="S::als8453@my.utexas.edu::45302890-fb20-4ef9-a20b-62d8ea27512f" providerId="AD" clId="Web-{68E7B1AE-4B6B-5F4C-F6FE-F3F044889379}" dt="2025-01-27T17:03:21.440" v="276" actId="1076"/>
      <pc:docMkLst>
        <pc:docMk/>
      </pc:docMkLst>
      <pc:sldChg chg="addSp delSp modSp mod modClrScheme chgLayout">
        <pc:chgData name="Ankita L Savaliya" userId="S::als8453@my.utexas.edu::45302890-fb20-4ef9-a20b-62d8ea27512f" providerId="AD" clId="Web-{68E7B1AE-4B6B-5F4C-F6FE-F3F044889379}" dt="2025-01-27T16:26:01.120" v="87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68E7B1AE-4B6B-5F4C-F6FE-F3F044889379}" dt="2025-01-27T16:23:17.490" v="82" actId="20577"/>
          <ac:spMkLst>
            <pc:docMk/>
            <pc:sldMk cId="2325500405" sldId="257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07:07.897" v="19"/>
          <ac:spMkLst>
            <pc:docMk/>
            <pc:sldMk cId="2325500405" sldId="257"/>
            <ac:spMk id="5" creationId="{DC7AA085-A5B8-5403-12B8-3A8CB44F4B63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0:22.731" v="29"/>
          <ac:spMkLst>
            <pc:docMk/>
            <pc:sldMk cId="2325500405" sldId="257"/>
            <ac:spMk id="8" creationId="{307BD7D3-E5FC-0D0B-1D3A-2DCE9B3C0441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8:41.012" v="61"/>
          <ac:spMkLst>
            <pc:docMk/>
            <pc:sldMk cId="2325500405" sldId="257"/>
            <ac:spMk id="13" creationId="{6F0C412E-74CD-FBCB-9631-E24D29053396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8:43.669" v="63"/>
          <ac:spMkLst>
            <pc:docMk/>
            <pc:sldMk cId="2325500405" sldId="257"/>
            <ac:spMk id="16" creationId="{843CA030-9DDD-71F3-36D9-F19FA38C7587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2:11.660" v="78"/>
          <ac:spMkLst>
            <pc:docMk/>
            <pc:sldMk cId="2325500405" sldId="257"/>
            <ac:spMk id="19" creationId="{88AAD942-A90E-2542-A75F-6F6B8F034A60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01.120" v="87" actId="20577"/>
          <ac:spMkLst>
            <pc:docMk/>
            <pc:sldMk cId="2325500405" sldId="257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28" creationId="{7A6840E9-E4CF-DCC4-9B0D-7D4B8FDC3F5A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07:30.616" v="23"/>
          <ac:spMkLst>
            <pc:docMk/>
            <pc:sldMk cId="2325500405" sldId="257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30" creationId="{B9FC7F56-BFF9-92C8-CFE9-7DD25BADAF55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07:30.616" v="22"/>
          <ac:spMkLst>
            <pc:docMk/>
            <pc:sldMk cId="2325500405" sldId="257"/>
            <ac:spMk id="35" creationId="{6DA0D6FA-A0CA-16AE-E13B-4117F24121DD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08:17.930" v="27"/>
          <ac:spMkLst>
            <pc:docMk/>
            <pc:sldMk cId="2325500405" sldId="257"/>
            <ac:spMk id="37" creationId="{801E96C0-D12E-F7ED-E8C9-9053BF2FAD2B}"/>
          </ac:spMkLst>
        </pc:spChg>
        <pc:spChg chg="add del mod or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42" creationId="{E5BA0C9F-BC49-CDE1-ABE1-2734C207E752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9:45.249" v="70"/>
          <ac:spMkLst>
            <pc:docMk/>
            <pc:sldMk cId="2325500405" sldId="257"/>
            <ac:spMk id="47" creationId="{BCE7934F-C874-F10B-AA75-1C3871EECD6A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19:51.546" v="72"/>
          <ac:spMkLst>
            <pc:docMk/>
            <pc:sldMk cId="2325500405" sldId="257"/>
            <ac:spMk id="49" creationId="{2EDE3F52-6811-E5DF-F8CA-876F99D7B951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0:01.109" v="74"/>
          <ac:spMkLst>
            <pc:docMk/>
            <pc:sldMk cId="2325500405" sldId="257"/>
            <ac:spMk id="51" creationId="{F872DC1A-5E2B-0935-6511-755464E92C1E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05:36.254" v="18"/>
          <ac:picMkLst>
            <pc:docMk/>
            <pc:sldMk cId="2325500405" sldId="257"/>
            <ac:picMk id="4" creationId="{67F7E326-4B29-1179-77EB-5DBE5B268BE4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08:38.728" v="28"/>
          <ac:picMkLst>
            <pc:docMk/>
            <pc:sldMk cId="2325500405" sldId="257"/>
            <ac:picMk id="6" creationId="{2A7D5F5E-6014-ECAB-4EF9-17F149A4CEEB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14:48.364" v="60"/>
          <ac:picMkLst>
            <pc:docMk/>
            <pc:sldMk cId="2325500405" sldId="257"/>
            <ac:picMk id="9" creationId="{7621A636-998C-7400-E817-902C56D64822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11:49.921" v="31"/>
          <ac:picMkLst>
            <pc:docMk/>
            <pc:sldMk cId="2325500405" sldId="257"/>
            <ac:picMk id="10" creationId="{C3D2DA4F-2A5B-D264-6195-CBE9723D3D8A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14:48.318" v="59"/>
          <ac:picMkLst>
            <pc:docMk/>
            <pc:sldMk cId="2325500405" sldId="257"/>
            <ac:picMk id="11" creationId="{E6321026-CE71-AB15-FED9-BC03C1059E1B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18:41.622" v="62"/>
          <ac:picMkLst>
            <pc:docMk/>
            <pc:sldMk cId="2325500405" sldId="257"/>
            <ac:picMk id="14" creationId="{007B1EEC-B71E-A3DD-1303-FE9A3825209E}"/>
          </ac:picMkLst>
        </pc:picChg>
        <pc:picChg chg="add del mod ord">
          <ac:chgData name="Ankita L Savaliya" userId="S::als8453@my.utexas.edu::45302890-fb20-4ef9-a20b-62d8ea27512f" providerId="AD" clId="Web-{68E7B1AE-4B6B-5F4C-F6FE-F3F044889379}" dt="2025-01-27T16:22:10.441" v="77"/>
          <ac:picMkLst>
            <pc:docMk/>
            <pc:sldMk cId="2325500405" sldId="257"/>
            <ac:picMk id="17" creationId="{736B10F6-BCB3-6020-FA2D-B39E82C5BE2A}"/>
          </ac:picMkLst>
        </pc:picChg>
        <pc:picChg chg="add mod ord">
          <ac:chgData name="Ankita L Savaliya" userId="S::als8453@my.utexas.edu::45302890-fb20-4ef9-a20b-62d8ea27512f" providerId="AD" clId="Web-{68E7B1AE-4B6B-5F4C-F6FE-F3F044889379}" dt="2025-01-27T16:22:17.175" v="79" actId="1076"/>
          <ac:picMkLst>
            <pc:docMk/>
            <pc:sldMk cId="2325500405" sldId="257"/>
            <ac:picMk id="20" creationId="{854BD5B2-91F6-28AD-FE59-A1BF0F15BDA6}"/>
          </ac:picMkLst>
        </pc:picChg>
      </pc:sldChg>
      <pc:sldChg chg="addSp delSp modSp mod modClrScheme chgLayout">
        <pc:chgData name="Ankita L Savaliya" userId="S::als8453@my.utexas.edu::45302890-fb20-4ef9-a20b-62d8ea27512f" providerId="AD" clId="Web-{68E7B1AE-4B6B-5F4C-F6FE-F3F044889379}" dt="2025-01-27T16:38:40.331" v="144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2" creationId="{BF65AC6B-C37F-8594-FB87-8458012C9F8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26:39.840" v="89"/>
          <ac:spMkLst>
            <pc:docMk/>
            <pc:sldMk cId="3667998280" sldId="258"/>
            <ac:spMk id="4" creationId="{DD550A4B-6553-91E5-6FEF-0EE98A866872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5" creationId="{5D92F13A-6320-B67E-23B2-8F0D6BEC30F6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7" creationId="{3555EC99-46B4-888B-5297-AB12D7AB4C0C}"/>
          </ac:spMkLst>
        </pc:spChg>
        <pc:spChg chg="del mod">
          <ac:chgData name="Ankita L Savaliya" userId="S::als8453@my.utexas.edu::45302890-fb20-4ef9-a20b-62d8ea27512f" providerId="AD" clId="Web-{68E7B1AE-4B6B-5F4C-F6FE-F3F044889379}" dt="2025-01-27T16:27:54.389" v="102"/>
          <ac:spMkLst>
            <pc:docMk/>
            <pc:sldMk cId="3667998280" sldId="258"/>
            <ac:spMk id="11" creationId="{38CFB88B-D0EC-A75F-1E88-435A3BA984DA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38:40.331" v="144"/>
          <ac:spMkLst>
            <pc:docMk/>
            <pc:sldMk cId="3667998280" sldId="258"/>
            <ac:spMk id="14" creationId="{DD137052-4726-394F-F92D-80411BDB5DF4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26:53.309" v="91"/>
          <ac:spMkLst>
            <pc:docMk/>
            <pc:sldMk cId="3667998280" sldId="258"/>
            <ac:spMk id="16" creationId="{C616A50C-7065-F2A3-AF93-9EF335390174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26:04.604" v="88"/>
          <ac:picMkLst>
            <pc:docMk/>
            <pc:sldMk cId="3667998280" sldId="258"/>
            <ac:picMk id="8" creationId="{9C1561B6-2DE7-3970-B530-E754B8F93107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0:58.817" v="110"/>
          <ac:picMkLst>
            <pc:docMk/>
            <pc:sldMk cId="3667998280" sldId="258"/>
            <ac:picMk id="9" creationId="{88ADE34D-7262-C52B-D00D-98216EFA9786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0:59.832" v="111"/>
          <ac:picMkLst>
            <pc:docMk/>
            <pc:sldMk cId="3667998280" sldId="258"/>
            <ac:picMk id="10" creationId="{C01E40C7-4942-5090-9A50-9693AD3F3E1A}"/>
          </ac:picMkLst>
        </pc:picChg>
        <pc:picChg chg="add del mod">
          <ac:chgData name="Ankita L Savaliya" userId="S::als8453@my.utexas.edu::45302890-fb20-4ef9-a20b-62d8ea27512f" providerId="AD" clId="Web-{68E7B1AE-4B6B-5F4C-F6FE-F3F044889379}" dt="2025-01-27T16:37:05.141" v="135"/>
          <ac:picMkLst>
            <pc:docMk/>
            <pc:sldMk cId="3667998280" sldId="258"/>
            <ac:picMk id="12" creationId="{2C406636-8B48-A3C2-936A-9C78A7119850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36:28.436" v="134" actId="1076"/>
          <ac:picMkLst>
            <pc:docMk/>
            <pc:sldMk cId="3667998280" sldId="258"/>
            <ac:picMk id="13" creationId="{38FD3413-A962-8B47-C09E-6B429FD11B22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37:17.500" v="139" actId="14100"/>
          <ac:picMkLst>
            <pc:docMk/>
            <pc:sldMk cId="3667998280" sldId="258"/>
            <ac:picMk id="15" creationId="{B693B519-E718-BA3A-E92A-A4D82CF0004E}"/>
          </ac:picMkLst>
        </pc:picChg>
      </pc:sldChg>
      <pc:sldChg chg="modSp del ord">
        <pc:chgData name="Ankita L Savaliya" userId="S::als8453@my.utexas.edu::45302890-fb20-4ef9-a20b-62d8ea27512f" providerId="AD" clId="Web-{68E7B1AE-4B6B-5F4C-F6FE-F3F044889379}" dt="2025-01-27T16:48:55.335" v="208"/>
        <pc:sldMkLst>
          <pc:docMk/>
          <pc:sldMk cId="1500749005" sldId="259"/>
        </pc:sldMkLst>
        <pc:spChg chg="mod">
          <ac:chgData name="Ankita L Savaliya" userId="S::als8453@my.utexas.edu::45302890-fb20-4ef9-a20b-62d8ea27512f" providerId="AD" clId="Web-{68E7B1AE-4B6B-5F4C-F6FE-F3F044889379}" dt="2025-01-27T16:25:56.276" v="85" actId="20577"/>
          <ac:spMkLst>
            <pc:docMk/>
            <pc:sldMk cId="1500749005" sldId="259"/>
            <ac:spMk id="4" creationId="{66A83C4F-6C53-107B-881F-FDA6C5E8E56D}"/>
          </ac:spMkLst>
        </pc:spChg>
      </pc:sldChg>
      <pc:sldChg chg="modSp del">
        <pc:chgData name="Ankita L Savaliya" userId="S::als8453@my.utexas.edu::45302890-fb20-4ef9-a20b-62d8ea27512f" providerId="AD" clId="Web-{68E7B1AE-4B6B-5F4C-F6FE-F3F044889379}" dt="2025-01-27T16:48:55.335" v="209"/>
        <pc:sldMkLst>
          <pc:docMk/>
          <pc:sldMk cId="2838710785" sldId="260"/>
        </pc:sldMkLst>
        <pc:spChg chg="mod">
          <ac:chgData name="Ankita L Savaliya" userId="S::als8453@my.utexas.edu::45302890-fb20-4ef9-a20b-62d8ea27512f" providerId="AD" clId="Web-{68E7B1AE-4B6B-5F4C-F6FE-F3F044889379}" dt="2025-01-27T16:44:01.247" v="170" actId="20577"/>
          <ac:spMkLst>
            <pc:docMk/>
            <pc:sldMk cId="2838710785" sldId="260"/>
            <ac:spMk id="11" creationId="{38CFB88B-D0EC-A75F-1E88-435A3BA984DA}"/>
          </ac:spMkLst>
        </pc:spChg>
      </pc:sldChg>
      <pc:sldChg chg="addSp delSp modSp ord">
        <pc:chgData name="Ankita L Savaliya" userId="S::als8453@my.utexas.edu::45302890-fb20-4ef9-a20b-62d8ea27512f" providerId="AD" clId="Web-{68E7B1AE-4B6B-5F4C-F6FE-F3F044889379}" dt="2025-01-27T16:45:45.579" v="178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68E7B1AE-4B6B-5F4C-F6FE-F3F044889379}" dt="2025-01-27T16:45:45.579" v="178" actId="20577"/>
          <ac:spMkLst>
            <pc:docMk/>
            <pc:sldMk cId="2469089735" sldId="261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5:29.750" v="175"/>
          <ac:spMkLst>
            <pc:docMk/>
            <pc:sldMk cId="2469089735" sldId="261"/>
            <ac:spMk id="11" creationId="{38CFB88B-D0EC-A75F-1E88-435A3BA984DA}"/>
          </ac:spMkLst>
        </pc:spChg>
        <pc:picChg chg="add del mod">
          <ac:chgData name="Ankita L Savaliya" userId="S::als8453@my.utexas.edu::45302890-fb20-4ef9-a20b-62d8ea27512f" providerId="AD" clId="Web-{68E7B1AE-4B6B-5F4C-F6FE-F3F044889379}" dt="2025-01-27T16:41:46.931" v="162"/>
          <ac:picMkLst>
            <pc:docMk/>
            <pc:sldMk cId="2469089735" sldId="261"/>
            <ac:picMk id="3" creationId="{A1855CCE-C4FF-AB94-D721-17C0E573766E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1:56.775" v="165" actId="1076"/>
          <ac:picMkLst>
            <pc:docMk/>
            <pc:sldMk cId="2469089735" sldId="261"/>
            <ac:picMk id="4" creationId="{4744300E-8AA2-9915-8C28-B6889F3F75C5}"/>
          </ac:picMkLst>
        </pc:picChg>
        <pc:picChg chg="del">
          <ac:chgData name="Ankita L Savaliya" userId="S::als8453@my.utexas.edu::45302890-fb20-4ef9-a20b-62d8ea27512f" providerId="AD" clId="Web-{68E7B1AE-4B6B-5F4C-F6FE-F3F044889379}" dt="2025-01-27T16:41:27.993" v="155"/>
          <ac:picMkLst>
            <pc:docMk/>
            <pc:sldMk cId="2469089735" sldId="261"/>
            <ac:picMk id="14" creationId="{7AC79389-110C-A72B-87FA-C9C4682AF93F}"/>
          </ac:picMkLst>
        </pc:picChg>
      </pc:sldChg>
      <pc:sldChg chg="addSp delSp modSp mod ord modClrScheme chgLayout">
        <pc:chgData name="Ankita L Savaliya" userId="S::als8453@my.utexas.edu::45302890-fb20-4ef9-a20b-62d8ea27512f" providerId="AD" clId="Web-{68E7B1AE-4B6B-5F4C-F6FE-F3F044889379}" dt="2025-01-27T17:03:21.440" v="276" actId="1076"/>
        <pc:sldMkLst>
          <pc:docMk/>
          <pc:sldMk cId="3068163590" sldId="262"/>
        </pc:sldMkLst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40:51.820" v="152"/>
          <ac:spMkLst>
            <pc:docMk/>
            <pc:sldMk cId="3068163590" sldId="262"/>
            <ac:spMk id="5" creationId="{A7FEDC02-C37B-456F-4A45-A377F4B217A4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3:16.533" v="275" actId="1076"/>
          <ac:spMkLst>
            <pc:docMk/>
            <pc:sldMk cId="3068163590" sldId="262"/>
            <ac:spMk id="27" creationId="{845D7DA4-0A30-F667-174F-8A99022B50FE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8" creationId="{7A6840E9-E4CF-DCC4-9B0D-7D4B8FDC3F5A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29" creationId="{33BFA14B-AF0A-16F8-9A2F-D4A1F799D935}"/>
          </ac:spMkLst>
        </pc:spChg>
        <pc:spChg chg="mod ord">
          <ac:chgData name="Ankita L Savaliya" userId="S::als8453@my.utexas.edu::45302890-fb20-4ef9-a20b-62d8ea27512f" providerId="AD" clId="Web-{68E7B1AE-4B6B-5F4C-F6FE-F3F044889379}" dt="2025-01-27T17:02:39.720" v="268"/>
          <ac:spMkLst>
            <pc:docMk/>
            <pc:sldMk cId="3068163590" sldId="262"/>
            <ac:spMk id="30" creationId="{B9FC7F56-BFF9-92C8-CFE9-7DD25BADAF55}"/>
          </ac:spMkLst>
        </pc:spChg>
        <pc:picChg chg="add mod">
          <ac:chgData name="Ankita L Savaliya" userId="S::als8453@my.utexas.edu::45302890-fb20-4ef9-a20b-62d8ea27512f" providerId="AD" clId="Web-{68E7B1AE-4B6B-5F4C-F6FE-F3F044889379}" dt="2025-01-27T17:03:21.440" v="276" actId="1076"/>
          <ac:picMkLst>
            <pc:docMk/>
            <pc:sldMk cId="3068163590" sldId="262"/>
            <ac:picMk id="3" creationId="{BB552D2E-7FEB-FC4C-FD0F-9E6955DAB034}"/>
          </ac:picMkLst>
        </pc:picChg>
        <pc:picChg chg="del">
          <ac:chgData name="Ankita L Savaliya" userId="S::als8453@my.utexas.edu::45302890-fb20-4ef9-a20b-62d8ea27512f" providerId="AD" clId="Web-{68E7B1AE-4B6B-5F4C-F6FE-F3F044889379}" dt="2025-01-27T16:40:23.584" v="147"/>
          <ac:picMkLst>
            <pc:docMk/>
            <pc:sldMk cId="3068163590" sldId="262"/>
            <ac:picMk id="6" creationId="{3865C398-C6D5-1F5C-D399-95AB24DBB17E}"/>
          </ac:picMkLst>
        </pc:picChg>
      </pc:sldChg>
      <pc:sldChg chg="modSp ord">
        <pc:chgData name="Ankita L Savaliya" userId="S::als8453@my.utexas.edu::45302890-fb20-4ef9-a20b-62d8ea27512f" providerId="AD" clId="Web-{68E7B1AE-4B6B-5F4C-F6FE-F3F044889379}" dt="2025-01-27T16:46:38.221" v="188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68E7B1AE-4B6B-5F4C-F6FE-F3F044889379}" dt="2025-01-27T16:46:23.267" v="18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6:38.221" v="188"/>
          <ac:spMkLst>
            <pc:docMk/>
            <pc:sldMk cId="2008372941" sldId="263"/>
            <ac:spMk id="11" creationId="{38CFB88B-D0EC-A75F-1E88-435A3BA984DA}"/>
          </ac:spMkLst>
        </pc:spChg>
      </pc:sldChg>
      <pc:sldChg chg="modSp ord">
        <pc:chgData name="Ankita L Savaliya" userId="S::als8453@my.utexas.edu::45302890-fb20-4ef9-a20b-62d8ea27512f" providerId="AD" clId="Web-{68E7B1AE-4B6B-5F4C-F6FE-F3F044889379}" dt="2025-01-27T16:46:15.314" v="186" actId="20577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68E7B1AE-4B6B-5F4C-F6FE-F3F044889379}" dt="2025-01-27T16:46:15.314" v="186" actId="20577"/>
          <ac:spMkLst>
            <pc:docMk/>
            <pc:sldMk cId="581286553" sldId="264"/>
            <ac:spMk id="2" creationId="{D4A847F5-FE7F-970F-30A8-F14DC30F0298}"/>
          </ac:spMkLst>
        </pc:spChg>
      </pc:sldChg>
      <pc:sldChg chg="addSp delSp modSp">
        <pc:chgData name="Ankita L Savaliya" userId="S::als8453@my.utexas.edu::45302890-fb20-4ef9-a20b-62d8ea27512f" providerId="AD" clId="Web-{68E7B1AE-4B6B-5F4C-F6FE-F3F044889379}" dt="2025-01-27T17:00:27.497" v="267" actId="20577"/>
        <pc:sldMkLst>
          <pc:docMk/>
          <pc:sldMk cId="413670067" sldId="265"/>
        </pc:sldMkLst>
        <pc:spChg chg="add mod">
          <ac:chgData name="Ankita L Savaliya" userId="S::als8453@my.utexas.edu::45302890-fb20-4ef9-a20b-62d8ea27512f" providerId="AD" clId="Web-{68E7B1AE-4B6B-5F4C-F6FE-F3F044889379}" dt="2025-01-27T17:00:27.497" v="267" actId="20577"/>
          <ac:spMkLst>
            <pc:docMk/>
            <pc:sldMk cId="413670067" sldId="265"/>
            <ac:spMk id="9" creationId="{62FE4A32-6191-0B20-889B-664BBAF40614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56:23.802" v="249"/>
          <ac:spMkLst>
            <pc:docMk/>
            <pc:sldMk cId="413670067" sldId="265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56:25.521" v="250"/>
          <ac:picMkLst>
            <pc:docMk/>
            <pc:sldMk cId="413670067" sldId="265"/>
            <ac:picMk id="3" creationId="{BBBCC482-A5EB-CD56-FF36-33C4913761D0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57:16.038" v="259" actId="14100"/>
          <ac:picMkLst>
            <pc:docMk/>
            <pc:sldMk cId="413670067" sldId="265"/>
            <ac:picMk id="4" creationId="{F886DD45-05A9-FD07-C33A-3136398BE0DC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57:20.772" v="261" actId="1076"/>
          <ac:picMkLst>
            <pc:docMk/>
            <pc:sldMk cId="413670067" sldId="265"/>
            <ac:picMk id="8" creationId="{05CFE868-66C0-1A41-865A-BB418D251733}"/>
          </ac:picMkLst>
        </pc:picChg>
      </pc:sldChg>
      <pc:sldChg chg="addSp delSp modSp mod modClrScheme chgLayout">
        <pc:chgData name="Ankita L Savaliya" userId="S::als8453@my.utexas.edu::45302890-fb20-4ef9-a20b-62d8ea27512f" providerId="AD" clId="Web-{68E7B1AE-4B6B-5F4C-F6FE-F3F044889379}" dt="2025-01-27T16:54:36.267" v="248" actId="14100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68E7B1AE-4B6B-5F4C-F6FE-F3F044889379}" dt="2025-01-27T16:51:23.839" v="232" actId="20577"/>
          <ac:spMkLst>
            <pc:docMk/>
            <pc:sldMk cId="3450862647" sldId="266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01.243" v="214"/>
          <ac:spMkLst>
            <pc:docMk/>
            <pc:sldMk cId="3450862647" sldId="266"/>
            <ac:spMk id="4" creationId="{A2F75271-078A-CD05-DBD9-299AFD12AA85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4:36.267" v="248" actId="14100"/>
          <ac:spMkLst>
            <pc:docMk/>
            <pc:sldMk cId="3450862647" sldId="266"/>
            <ac:spMk id="27" creationId="{845D7DA4-0A30-F667-174F-8A99022B50FE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28" creationId="{7A6840E9-E4CF-DCC4-9B0D-7D4B8FDC3F5A}"/>
          </ac:spMkLst>
        </pc:spChg>
        <pc:spChg chg="add del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29" creationId="{33BFA14B-AF0A-16F8-9A2F-D4A1F799D935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30" creationId="{B9FC7F56-BFF9-92C8-CFE9-7DD25BADAF55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5" creationId="{9948F802-0563-9F11-D671-2BD0F7843F5C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7" creationId="{C9E04797-A36E-F6A7-B8E7-8BE9F6317139}"/>
          </ac:spMkLst>
        </pc:spChg>
        <pc:spChg chg="add del mod">
          <ac:chgData name="Ankita L Savaliya" userId="S::als8453@my.utexas.edu::45302890-fb20-4ef9-a20b-62d8ea27512f" providerId="AD" clId="Web-{68E7B1AE-4B6B-5F4C-F6FE-F3F044889379}" dt="2025-01-27T16:50:23.619" v="217"/>
          <ac:spMkLst>
            <pc:docMk/>
            <pc:sldMk cId="3450862647" sldId="266"/>
            <ac:spMk id="39" creationId="{CC38D116-1339-1EBE-0D91-04741AB6DC4C}"/>
          </ac:spMkLst>
        </pc:spChg>
        <pc:spChg chg="add mod">
          <ac:chgData name="Ankita L Savaliya" userId="S::als8453@my.utexas.edu::45302890-fb20-4ef9-a20b-62d8ea27512f" providerId="AD" clId="Web-{68E7B1AE-4B6B-5F4C-F6FE-F3F044889379}" dt="2025-01-27T16:50:23.634" v="218"/>
          <ac:spMkLst>
            <pc:docMk/>
            <pc:sldMk cId="3450862647" sldId="266"/>
            <ac:spMk id="41" creationId="{D0D8C82E-40BF-7889-E521-C48C5596BDB5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9:32.336" v="213"/>
          <ac:picMkLst>
            <pc:docMk/>
            <pc:sldMk cId="3450862647" sldId="266"/>
            <ac:picMk id="5" creationId="{EA2C5589-D538-E100-5A16-626F3D5A2E6F}"/>
          </ac:picMkLst>
        </pc:picChg>
        <pc:picChg chg="add mod ord">
          <ac:chgData name="Ankita L Savaliya" userId="S::als8453@my.utexas.edu::45302890-fb20-4ef9-a20b-62d8ea27512f" providerId="AD" clId="Web-{68E7B1AE-4B6B-5F4C-F6FE-F3F044889379}" dt="2025-01-27T16:54:29.611" v="247" actId="14100"/>
          <ac:picMkLst>
            <pc:docMk/>
            <pc:sldMk cId="3450862647" sldId="266"/>
            <ac:picMk id="6" creationId="{81363FFA-55EA-3AEF-3478-3D95539C0FD4}"/>
          </ac:picMkLst>
        </pc:picChg>
      </pc:sldChg>
      <pc:sldChg chg="addSp delSp modSp ord">
        <pc:chgData name="Ankita L Savaliya" userId="S::als8453@my.utexas.edu::45302890-fb20-4ef9-a20b-62d8ea27512f" providerId="AD" clId="Web-{68E7B1AE-4B6B-5F4C-F6FE-F3F044889379}" dt="2025-01-27T16:49:05.991" v="211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68E7B1AE-4B6B-5F4C-F6FE-F3F044889379}" dt="2025-01-27T16:49:05.991" v="211" actId="20577"/>
          <ac:spMkLst>
            <pc:docMk/>
            <pc:sldMk cId="2657411531" sldId="267"/>
            <ac:spMk id="2" creationId="{BF65AC6B-C37F-8594-FB87-8458012C9F88}"/>
          </ac:spMkLst>
        </pc:spChg>
        <pc:spChg chg="del">
          <ac:chgData name="Ankita L Savaliya" userId="S::als8453@my.utexas.edu::45302890-fb20-4ef9-a20b-62d8ea27512f" providerId="AD" clId="Web-{68E7B1AE-4B6B-5F4C-F6FE-F3F044889379}" dt="2025-01-27T16:48:47.225" v="207"/>
          <ac:spMkLst>
            <pc:docMk/>
            <pc:sldMk cId="2657411531" sldId="267"/>
            <ac:spMk id="7" creationId="{3555EC99-46B4-888B-5297-AB12D7AB4C0C}"/>
          </ac:spMkLst>
        </pc:spChg>
        <pc:spChg chg="mod">
          <ac:chgData name="Ankita L Savaliya" userId="S::als8453@my.utexas.edu::45302890-fb20-4ef9-a20b-62d8ea27512f" providerId="AD" clId="Web-{68E7B1AE-4B6B-5F4C-F6FE-F3F044889379}" dt="2025-01-27T16:48:43.819" v="206"/>
          <ac:spMkLst>
            <pc:docMk/>
            <pc:sldMk cId="2657411531" sldId="267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8:27.599" v="201"/>
          <ac:picMkLst>
            <pc:docMk/>
            <pc:sldMk cId="2657411531" sldId="267"/>
            <ac:picMk id="3" creationId="{8E4979A1-C726-2F3B-12E2-5652B8D9C33E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8:37.850" v="205" actId="1076"/>
          <ac:picMkLst>
            <pc:docMk/>
            <pc:sldMk cId="2657411531" sldId="267"/>
            <ac:picMk id="4" creationId="{55C1E1EF-B490-FEB9-2E9F-D0DED0B57EB8}"/>
          </ac:picMkLst>
        </pc:picChg>
      </pc:sldChg>
      <pc:sldChg chg="addSp delSp modSp ord">
        <pc:chgData name="Ankita L Savaliya" userId="S::als8453@my.utexas.edu::45302890-fb20-4ef9-a20b-62d8ea27512f" providerId="AD" clId="Web-{68E7B1AE-4B6B-5F4C-F6FE-F3F044889379}" dt="2025-01-27T16:49:03.054" v="210" actId="20577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68E7B1AE-4B6B-5F4C-F6FE-F3F044889379}" dt="2025-01-27T16:49:03.054" v="210" actId="20577"/>
          <ac:spMkLst>
            <pc:docMk/>
            <pc:sldMk cId="3106800038" sldId="268"/>
            <ac:spMk id="2" creationId="{D4A847F5-FE7F-970F-30A8-F14DC30F0298}"/>
          </ac:spMkLst>
        </pc:spChg>
        <pc:picChg chg="del">
          <ac:chgData name="Ankita L Savaliya" userId="S::als8453@my.utexas.edu::45302890-fb20-4ef9-a20b-62d8ea27512f" providerId="AD" clId="Web-{68E7B1AE-4B6B-5F4C-F6FE-F3F044889379}" dt="2025-01-27T16:47:47.629" v="195"/>
          <ac:picMkLst>
            <pc:docMk/>
            <pc:sldMk cId="3106800038" sldId="268"/>
            <ac:picMk id="3" creationId="{39697780-6C72-5486-8A6E-5A8421D799D3}"/>
          </ac:picMkLst>
        </pc:picChg>
        <pc:picChg chg="add mod">
          <ac:chgData name="Ankita L Savaliya" userId="S::als8453@my.utexas.edu::45302890-fb20-4ef9-a20b-62d8ea27512f" providerId="AD" clId="Web-{68E7B1AE-4B6B-5F4C-F6FE-F3F044889379}" dt="2025-01-27T16:48:02.052" v="200" actId="1076"/>
          <ac:picMkLst>
            <pc:docMk/>
            <pc:sldMk cId="3106800038" sldId="268"/>
            <ac:picMk id="4" creationId="{5AD0E7C3-57E8-3561-220E-980B41A468A4}"/>
          </ac:picMkLst>
        </pc:picChg>
      </pc:sldChg>
      <pc:sldChg chg="modSp">
        <pc:chgData name="Ankita L Savaliya" userId="S::als8453@my.utexas.edu::45302890-fb20-4ef9-a20b-62d8ea27512f" providerId="AD" clId="Web-{68E7B1AE-4B6B-5F4C-F6FE-F3F044889379}" dt="2025-01-27T16:05:15.894" v="17" actId="20577"/>
        <pc:sldMkLst>
          <pc:docMk/>
          <pc:sldMk cId="1144616982" sldId="270"/>
        </pc:sldMkLst>
        <pc:spChg chg="mod">
          <ac:chgData name="Ankita L Savaliya" userId="S::als8453@my.utexas.edu::45302890-fb20-4ef9-a20b-62d8ea27512f" providerId="AD" clId="Web-{68E7B1AE-4B6B-5F4C-F6FE-F3F044889379}" dt="2025-01-27T16:05:15.894" v="17" actId="20577"/>
          <ac:spMkLst>
            <pc:docMk/>
            <pc:sldMk cId="1144616982" sldId="270"/>
            <ac:spMk id="13" creationId="{DDF4B768-7505-5B6C-ABEF-3430219502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nkitaSavaliya/AIH/blob/main/MIMIC_Visualization.ipynb" TargetMode="External"/><Relationship Id="rId2" Type="http://schemas.openxmlformats.org/officeDocument/2006/relationships/hyperlink" Target="https://github.com/AnkitaSavaliya/AIH/blob/main/MIMIC_Visualizat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%20Visualization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MIMIC Visualization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975" y="4819562"/>
            <a:ext cx="6307200" cy="1397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Ankita </a:t>
            </a:r>
            <a:r>
              <a:rPr lang="en-US" err="1">
                <a:ea typeface="+mn-lt"/>
                <a:cs typeface="+mn-lt"/>
              </a:rPr>
              <a:t>Savaliya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AI In Healthcare Course at UT Austin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0A3F7D-01D3-AC90-8820-DCF5A04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1" r="35947" b="-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4 - </a:t>
            </a:r>
            <a:r>
              <a:rPr lang="en-US" sz="2900" dirty="0">
                <a:ea typeface="+mj-lt"/>
                <a:cs typeface="+mj-lt"/>
              </a:rPr>
              <a:t>Death Counts by Diagnosis and Gender</a:t>
            </a:r>
          </a:p>
          <a:p>
            <a:pPr>
              <a:lnSpc>
                <a:spcPct val="90000"/>
              </a:lnSpc>
            </a:pPr>
            <a:endParaRPr lang="en-US" sz="2900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257" y="3429708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This visualization represents deceased patients categorized by their diagnosis and gender.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 descr="A graph with text overlay&#10;&#10;AI-generated content may be incorrect.">
            <a:extLst>
              <a:ext uri="{FF2B5EF4-FFF2-40B4-BE49-F238E27FC236}">
                <a16:creationId xmlns:a16="http://schemas.microsoft.com/office/drawing/2014/main" id="{5AD0E7C3-57E8-3561-220E-980B41A4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39" y="939451"/>
            <a:ext cx="7852491" cy="4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Filter the data for deceased patients.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Aggregate the death counts by diagnosis and gender.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 and plot a heatmap to visually compare death counts across diagnoses and genders.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5C1E1EF-B490-FEB9-2E9F-D0DED0B5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0" y="2025041"/>
            <a:ext cx="6927546" cy="41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Visual 5 - </a:t>
            </a:r>
            <a:r>
              <a:rPr lang="en-US" sz="3700" dirty="0">
                <a:ea typeface="+mj-lt"/>
                <a:cs typeface="+mj-lt"/>
              </a:rPr>
              <a:t>Analysis of Most Performed Procedures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336" y="2258819"/>
            <a:ext cx="2453431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This visualization represents the analysis of the 10 most performed procedures across admission type, insurance types, gender, and discharge location.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63FFA-55EA-3AEF-3478-3D95539C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73" y="2257420"/>
            <a:ext cx="7651732" cy="4083191"/>
          </a:xfrm>
          <a:prstGeom prst="rect">
            <a:avLst/>
          </a:prstGeom>
          <a:noFill/>
        </p:spPr>
      </p:pic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D0D8C82E-40BF-7889-E521-C48C559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6 - </a:t>
            </a:r>
            <a:r>
              <a:rPr lang="en-US" dirty="0">
                <a:ea typeface="+mj-lt"/>
                <a:cs typeface="+mj-lt"/>
              </a:rPr>
              <a:t>How to build/recreate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886DD45-05A9-FD07-C33A-3136398B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1" y="2167987"/>
            <a:ext cx="4832403" cy="3748976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5CFE868-66C0-1A41-865A-BB418D25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36" y="3009819"/>
            <a:ext cx="4834179" cy="2904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FE4A32-6191-0B20-889B-664BBAF40614}"/>
              </a:ext>
            </a:extLst>
          </p:cNvPr>
          <p:cNvSpPr txBox="1"/>
          <p:nvPr/>
        </p:nvSpPr>
        <p:spPr>
          <a:xfrm>
            <a:off x="5729625" y="2130452"/>
            <a:ext cx="595558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Create a </a:t>
            </a:r>
            <a:r>
              <a:rPr lang="en-US" sz="1400" err="1">
                <a:ea typeface="+mn-lt"/>
                <a:cs typeface="+mn-lt"/>
              </a:rPr>
              <a:t>dataframe</a:t>
            </a:r>
            <a:r>
              <a:rPr lang="en-US" sz="1400" dirty="0">
                <a:ea typeface="+mn-lt"/>
                <a:cs typeface="+mn-lt"/>
              </a:rPr>
              <a:t> with existing data and merge procedure data with procedure labels. Extract the top 10 procedures and plot a </a:t>
            </a:r>
            <a:r>
              <a:rPr lang="en-US" sz="1400" err="1">
                <a:ea typeface="+mn-lt"/>
                <a:cs typeface="+mn-lt"/>
              </a:rPr>
              <a:t>countplot</a:t>
            </a:r>
            <a:r>
              <a:rPr lang="en-US" sz="1400" dirty="0">
                <a:ea typeface="+mn-lt"/>
                <a:cs typeface="+mn-lt"/>
              </a:rPr>
              <a:t> using this information."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6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FF9-9132-071F-AD42-796AA87E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3583-52C4-0DCE-FFA3-57B964F0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ea typeface="+mn-lt"/>
                <a:cs typeface="+mn-lt"/>
              </a:rPr>
              <a:t>Google Colab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MIMIC-III Demo Dataset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Used Google Drive for saving and loading MIMIC CSV data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Libraries Used: matplotlib, seaborn, plotly, WordCloud, altair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GitHub and Google Colab Links: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https://github.com/AnkitaSavaliya/AIH/blob/main/MIMIC_Visualization.ipynb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https://colab.research.google.com/github/AnkitaSavaliya/AIH/blob/main/MIMIC_Visualization.ipynb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https://github.com/AnkitaSavaliya/AIH/blob/main/MIMIC%20Visualization.pptx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4E3C-3E0E-B40E-9C66-8EC667B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401-6E6D-4108-ADC3-94EF23165244}" type="datetime1"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65EC-C0B9-88DD-1FBD-CF4A7BD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328-A11F-6340-0842-FA249B9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AEF630F-7877-7583-F00D-2F3807A7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and </a:t>
            </a:r>
            <a:r>
              <a:rPr lang="en-US"/>
              <a:t>Initial Setup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F4B768-7505-5B6C-ABEF-34302195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Used PATIENTS.CSV, ADMISSIONS.CSV, DIAGNOSES_ICD.CSV, D_ICD_DIAGNOSES.CSV, ICUSTAYS.CSV, PRESCRIPTIONS.CSV, PROCEDUREEVENTS_MV, D_ITEMS, etc.</a:t>
            </a:r>
          </a:p>
          <a:p>
            <a:r>
              <a:rPr lang="en-US">
                <a:ea typeface="+mn-lt"/>
                <a:cs typeface="+mn-lt"/>
              </a:rPr>
              <a:t>Created the initial dataframe using PATIENTS, ADMISSIONS, and DIAGNOSES_ICD.</a:t>
            </a:r>
          </a:p>
          <a:p>
            <a:r>
              <a:rPr lang="en-US">
                <a:ea typeface="+mn-lt"/>
                <a:cs typeface="+mn-lt"/>
              </a:rPr>
              <a:t>Merged the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with other CSV files as needed for visualization.</a:t>
            </a:r>
          </a:p>
          <a:p>
            <a:r>
              <a:rPr lang="en-US">
                <a:ea typeface="+mn-lt"/>
                <a:cs typeface="+mn-lt"/>
              </a:rPr>
              <a:t>Represented all visuals using different types of charts.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ED7D-29E5-DECA-7319-AA4FCC4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3184BA6-6710-47CD-85DD-07C7453AFE53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7997F9B-1701-D32D-E56E-6127753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52FE-F15F-F061-5344-67FF5A0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Visual 1- </a:t>
            </a:r>
            <a:r>
              <a:rPr lang="en-US" sz="2900" dirty="0">
                <a:ea typeface="+mj-lt"/>
                <a:cs typeface="+mj-lt"/>
              </a:rPr>
              <a:t>Heart Patient Analysis: Gender, Age, and ICD-9 Subtypes</a:t>
            </a: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E5BA0C9F-BC49-CDE1-ABE1-2734C207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932" y="2253712"/>
            <a:ext cx="1950929" cy="3887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ea typeface="+mn-lt"/>
                <a:cs typeface="+mn-lt"/>
              </a:rPr>
              <a:t>This visualization represents heart patients, showcasing their age and gender distribution. It also includes an interactive pie chart displaying the proportional distribution of heart failure subtypes.</a:t>
            </a:r>
            <a:endParaRPr lang="en-US" dirty="0"/>
          </a:p>
        </p:txBody>
      </p:sp>
      <p:pic>
        <p:nvPicPr>
          <p:cNvPr id="20" name="Content Placeholder 19" descr="A screenshot of a graph&#10;&#10;AI-generated content may be incorrect.">
            <a:extLst>
              <a:ext uri="{FF2B5EF4-FFF2-40B4-BE49-F238E27FC236}">
                <a16:creationId xmlns:a16="http://schemas.microsoft.com/office/drawing/2014/main" id="{854BD5B2-91F6-28AD-FE59-A1BF0F15B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81" y="2348871"/>
            <a:ext cx="9384584" cy="3694176"/>
          </a:xfrm>
        </p:spPr>
      </p:pic>
    </p:spTree>
    <p:extLst>
      <p:ext uri="{BB962C8B-B14F-4D97-AF65-F5344CB8AC3E}">
        <p14:creationId xmlns:p14="http://schemas.microsoft.com/office/powerpoint/2010/main" val="23255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Visual 1 - 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EE442-7E2D-4B98-9210-7F067E6F4EDF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616A50C-7065-F2A3-AF93-9EF33539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FD3413-A962-8B47-C09E-6B429FD1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58" y="3154793"/>
            <a:ext cx="6421303" cy="2937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37052-4726-394F-F92D-80411BDB5DF4}"/>
              </a:ext>
            </a:extLst>
          </p:cNvPr>
          <p:cNvSpPr txBox="1"/>
          <p:nvPr/>
        </p:nvSpPr>
        <p:spPr>
          <a:xfrm>
            <a:off x="4958437" y="2046437"/>
            <a:ext cx="6482769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Filters patient records based on ICD-9 codes (428.x series) and drops duplicate patients using their unique IDs. Counts the gender distribution among unique patients and plots a </a:t>
            </a:r>
            <a:r>
              <a:rPr lang="en-US" sz="1400" err="1"/>
              <a:t>treemap</a:t>
            </a:r>
            <a:r>
              <a:rPr lang="en-US" sz="1400" dirty="0"/>
              <a:t>. Counts the occurrences of each ICD-9 code, prepares labels, and creates an interactive pie chart using </a:t>
            </a:r>
            <a:r>
              <a:rPr lang="en-US" sz="1400" err="1"/>
              <a:t>Plotly</a:t>
            </a:r>
            <a:r>
              <a:rPr lang="en-US" sz="1400" dirty="0"/>
              <a:t> Express.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693B519-E718-BA3A-E92A-A4D82CF0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3" y="2040771"/>
            <a:ext cx="4256061" cy="4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2 - </a:t>
            </a:r>
            <a:r>
              <a:rPr lang="en-US" sz="2900" dirty="0">
                <a:ea typeface="+mj-lt"/>
                <a:cs typeface="+mj-lt"/>
              </a:rPr>
              <a:t>Word Cloud of Most Prescribed Medicines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2" y="2237942"/>
            <a:ext cx="2527252" cy="1522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This visualization is a word cloud showcasing the top 50 most prescribed </a:t>
            </a:r>
            <a:r>
              <a:rPr lang="en-US" sz="1600">
                <a:ea typeface="+mn-lt"/>
                <a:cs typeface="+mn-lt"/>
              </a:rPr>
              <a:t>medications.</a:t>
            </a:r>
            <a:endParaRPr lang="en-US" sz="1600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BB552D2E-7FEB-FC4C-FD0F-9E6955D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57" y="2238115"/>
            <a:ext cx="7177415" cy="38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147336" y="2834291"/>
            <a:ext cx="355075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Extract the top 50 most prescribed medication names and their counts from the dataset. Create and display a word cloud using the frequency of these medications, with larger font sizes representing higher prescription counts.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744300E-8AA2-9915-8C28-B6889F3F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4" y="2837481"/>
            <a:ext cx="7105812" cy="20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3 - </a:t>
            </a:r>
            <a:r>
              <a:rPr lang="en-US" sz="2900" dirty="0">
                <a:ea typeface="+mj-lt"/>
                <a:cs typeface="+mj-lt"/>
              </a:rPr>
              <a:t>Average Length of Stay by Care Unit and Year (ICD Code Filtered)"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70AEA-643A-2EE5-D654-3CA612BA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241D7E-01EF-61AA-BE63-BBA0F9F67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256" y="3609814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This visualization is an interactive line chart created with Altair, analyzing the average length of stay (LOS) by care unit and year, dynamically filtered by ICD-9 codes.</a:t>
            </a:r>
            <a:endParaRPr lang="en-US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 descr="A graph with red and orange lines&#10;&#10;AI-generated content may be incorrect.">
            <a:extLst>
              <a:ext uri="{FF2B5EF4-FFF2-40B4-BE49-F238E27FC236}">
                <a16:creationId xmlns:a16="http://schemas.microsoft.com/office/drawing/2014/main" id="{9112A72F-E326-8FEF-F226-03C7004F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64" y="1000125"/>
            <a:ext cx="5393872" cy="2930979"/>
          </a:xfrm>
          <a:prstGeom prst="rect">
            <a:avLst/>
          </a:prstGeom>
        </p:spPr>
      </p:pic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C65F96E-A65D-19DD-A121-2E22DA30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18" y="3807959"/>
            <a:ext cx="476522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600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Converts ICU stay times to datetime format and extracts the year and merges ICU stay data with ICD-9 diagnosis codes.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Calculates the mean LOS for each care unit and year.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Creates and display a line chart(</a:t>
            </a:r>
            <a:r>
              <a:rPr lang="en-US" sz="1400" dirty="0" err="1">
                <a:ea typeface="+mn-lt"/>
                <a:cs typeface="+mn-lt"/>
              </a:rPr>
              <a:t>altair</a:t>
            </a:r>
            <a:r>
              <a:rPr lang="en-US" sz="1400" dirty="0">
                <a:ea typeface="+mn-lt"/>
                <a:cs typeface="+mn-lt"/>
              </a:rPr>
              <a:t>) showing trends in LOS by care unit and year with selection box for ICD-9 code.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C63806-EF2C-DC8C-C536-E02EC99B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1" y="2287372"/>
            <a:ext cx="6034168" cy="39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29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MIMIC Visualization </vt:lpstr>
      <vt:lpstr>Coding environment and packages</vt:lpstr>
      <vt:lpstr>Data Load and Initial Setup</vt:lpstr>
      <vt:lpstr>Visual 1- Heart Patient Analysis: Gender, Age, and ICD-9 Subtypes</vt:lpstr>
      <vt:lpstr>Visual 1 - How to recreate</vt:lpstr>
      <vt:lpstr>Visual 2 - Word Cloud of Most Prescribed Medicines</vt:lpstr>
      <vt:lpstr>Visual 2 - How to recreate</vt:lpstr>
      <vt:lpstr>Visual 3 - Average Length of Stay by Care Unit and Year (ICD Code Filtered)"  </vt:lpstr>
      <vt:lpstr>Visual 3 - How to recreate</vt:lpstr>
      <vt:lpstr>Visual 4 - Death Counts by Diagnosis and Gender   </vt:lpstr>
      <vt:lpstr>Visual 4 - How to recreate</vt:lpstr>
      <vt:lpstr>Visual 5 - Analysis of Most Performed Procedures</vt:lpstr>
      <vt:lpstr>Visual 6 - How to build/recreate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689</cp:revision>
  <dcterms:created xsi:type="dcterms:W3CDTF">2025-01-22T20:07:49Z</dcterms:created>
  <dcterms:modified xsi:type="dcterms:W3CDTF">2025-01-27T17:24:31Z</dcterms:modified>
</cp:coreProperties>
</file>