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73" r:id="rId6"/>
    <p:sldId id="259" r:id="rId7"/>
    <p:sldId id="260" r:id="rId8"/>
    <p:sldId id="261" r:id="rId9"/>
    <p:sldId id="262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D927A5-2AC8-4D11-5090-F8D72CE02162}" v="109" dt="2025-02-15T04:11:51.311"/>
    <p1510:client id="{957F8EF4-DE2E-406C-A9E6-2384E4E35E69}" v="77" dt="2025-02-15T03:49:39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75D927A5-2AC8-4D11-5090-F8D72CE02162}"/>
    <pc:docChg chg="addSld delSld modSld sldOrd">
      <pc:chgData name="Ankita L Savaliya" userId="S::als8453@my.utexas.edu::45302890-fb20-4ef9-a20b-62d8ea27512f" providerId="AD" clId="Web-{75D927A5-2AC8-4D11-5090-F8D72CE02162}" dt="2025-02-15T04:11:51.311" v="103"/>
      <pc:docMkLst>
        <pc:docMk/>
      </pc:docMkLst>
      <pc:sldChg chg="del">
        <pc:chgData name="Ankita L Savaliya" userId="S::als8453@my.utexas.edu::45302890-fb20-4ef9-a20b-62d8ea27512f" providerId="AD" clId="Web-{75D927A5-2AC8-4D11-5090-F8D72CE02162}" dt="2025-02-15T04:11:51.311" v="103"/>
        <pc:sldMkLst>
          <pc:docMk/>
          <pc:sldMk cId="822473328" sldId="257"/>
        </pc:sldMkLst>
      </pc:sldChg>
      <pc:sldChg chg="modSp">
        <pc:chgData name="Ankita L Savaliya" userId="S::als8453@my.utexas.edu::45302890-fb20-4ef9-a20b-62d8ea27512f" providerId="AD" clId="Web-{75D927A5-2AC8-4D11-5090-F8D72CE02162}" dt="2025-02-15T03:55:13.458" v="56" actId="1076"/>
        <pc:sldMkLst>
          <pc:docMk/>
          <pc:sldMk cId="2120084639" sldId="260"/>
        </pc:sldMkLst>
        <pc:spChg chg="mod">
          <ac:chgData name="Ankita L Savaliya" userId="S::als8453@my.utexas.edu::45302890-fb20-4ef9-a20b-62d8ea27512f" providerId="AD" clId="Web-{75D927A5-2AC8-4D11-5090-F8D72CE02162}" dt="2025-02-15T03:55:10.458" v="55" actId="1076"/>
          <ac:spMkLst>
            <pc:docMk/>
            <pc:sldMk cId="2120084639" sldId="260"/>
            <ac:spMk id="10" creationId="{09B51455-F4C8-AEFD-ED17-17E5944CF101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5:13.458" v="56" actId="1076"/>
          <ac:picMkLst>
            <pc:docMk/>
            <pc:sldMk cId="2120084639" sldId="260"/>
            <ac:picMk id="14" creationId="{53E4250C-20E7-AF20-E046-701B764BD965}"/>
          </ac:picMkLst>
        </pc:picChg>
        <pc:picChg chg="mod">
          <ac:chgData name="Ankita L Savaliya" userId="S::als8453@my.utexas.edu::45302890-fb20-4ef9-a20b-62d8ea27512f" providerId="AD" clId="Web-{75D927A5-2AC8-4D11-5090-F8D72CE02162}" dt="2025-02-15T03:54:56.942" v="53" actId="1076"/>
          <ac:picMkLst>
            <pc:docMk/>
            <pc:sldMk cId="2120084639" sldId="260"/>
            <ac:picMk id="15" creationId="{4022BDD9-FE50-9743-6EF9-A015AB91646F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2:07.838" v="91" actId="14100"/>
        <pc:sldMkLst>
          <pc:docMk/>
          <pc:sldMk cId="132491262" sldId="262"/>
        </pc:sldMkLst>
        <pc:spChg chg="mod">
          <ac:chgData name="Ankita L Savaliya" userId="S::als8453@my.utexas.edu::45302890-fb20-4ef9-a20b-62d8ea27512f" providerId="AD" clId="Web-{75D927A5-2AC8-4D11-5090-F8D72CE02162}" dt="2025-02-15T03:58:47.006" v="78" actId="14100"/>
          <ac:spMkLst>
            <pc:docMk/>
            <pc:sldMk cId="132491262" sldId="262"/>
            <ac:spMk id="5" creationId="{678B858A-671C-B3DA-3BCF-498308A361BC}"/>
          </ac:spMkLst>
        </pc:spChg>
        <pc:picChg chg="add mod">
          <ac:chgData name="Ankita L Savaliya" userId="S::als8453@my.utexas.edu::45302890-fb20-4ef9-a20b-62d8ea27512f" providerId="AD" clId="Web-{75D927A5-2AC8-4D11-5090-F8D72CE02162}" dt="2025-02-15T04:02:07.838" v="91" actId="14100"/>
          <ac:picMkLst>
            <pc:docMk/>
            <pc:sldMk cId="132491262" sldId="262"/>
            <ac:picMk id="2" creationId="{3D34B379-B152-8E90-7E19-110ED54A8879}"/>
          </ac:picMkLst>
        </pc:picChg>
        <pc:picChg chg="del mod">
          <ac:chgData name="Ankita L Savaliya" userId="S::als8453@my.utexas.edu::45302890-fb20-4ef9-a20b-62d8ea27512f" providerId="AD" clId="Web-{75D927A5-2AC8-4D11-5090-F8D72CE02162}" dt="2025-02-15T04:01:09.493" v="85"/>
          <ac:picMkLst>
            <pc:docMk/>
            <pc:sldMk cId="132491262" sldId="262"/>
            <ac:picMk id="3" creationId="{79FFF2BA-CEAD-09A1-4894-D39A965CA124}"/>
          </ac:picMkLst>
        </pc:picChg>
        <pc:picChg chg="mod">
          <ac:chgData name="Ankita L Savaliya" userId="S::als8453@my.utexas.edu::45302890-fb20-4ef9-a20b-62d8ea27512f" providerId="AD" clId="Web-{75D927A5-2AC8-4D11-5090-F8D72CE02162}" dt="2025-02-15T03:58:49.178" v="79" actId="1076"/>
          <ac:picMkLst>
            <pc:docMk/>
            <pc:sldMk cId="132491262" sldId="262"/>
            <ac:picMk id="9" creationId="{C5E7FB67-C2A9-88BF-53B3-69064D056F02}"/>
          </ac:picMkLst>
        </pc:picChg>
      </pc:sldChg>
      <pc:sldChg chg="modSp">
        <pc:chgData name="Ankita L Savaliya" userId="S::als8453@my.utexas.edu::45302890-fb20-4ef9-a20b-62d8ea27512f" providerId="AD" clId="Web-{75D927A5-2AC8-4D11-5090-F8D72CE02162}" dt="2025-02-15T03:56:36.022" v="60" actId="20577"/>
        <pc:sldMkLst>
          <pc:docMk/>
          <pc:sldMk cId="2592474609" sldId="264"/>
        </pc:sldMkLst>
        <pc:spChg chg="mod">
          <ac:chgData name="Ankita L Savaliya" userId="S::als8453@my.utexas.edu::45302890-fb20-4ef9-a20b-62d8ea27512f" providerId="AD" clId="Web-{75D927A5-2AC8-4D11-5090-F8D72CE02162}" dt="2025-02-15T03:56:36.022" v="60" actId="20577"/>
          <ac:spMkLst>
            <pc:docMk/>
            <pc:sldMk cId="2592474609" sldId="264"/>
            <ac:spMk id="5" creationId="{969DAAB4-71E8-5F40-C36F-1B821567D963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4:01.050" v="22"/>
          <ac:picMkLst>
            <pc:docMk/>
            <pc:sldMk cId="2592474609" sldId="264"/>
            <ac:picMk id="4" creationId="{F78D13A5-0A7F-EEEF-9562-6FC4B791F4FE}"/>
          </ac:picMkLst>
        </pc:picChg>
      </pc:sldChg>
      <pc:sldChg chg="modSp">
        <pc:chgData name="Ankita L Savaliya" userId="S::als8453@my.utexas.edu::45302890-fb20-4ef9-a20b-62d8ea27512f" providerId="AD" clId="Web-{75D927A5-2AC8-4D11-5090-F8D72CE02162}" dt="2025-02-15T03:58:10.792" v="71" actId="20577"/>
        <pc:sldMkLst>
          <pc:docMk/>
          <pc:sldMk cId="482230949" sldId="266"/>
        </pc:sldMkLst>
        <pc:spChg chg="mod">
          <ac:chgData name="Ankita L Savaliya" userId="S::als8453@my.utexas.edu::45302890-fb20-4ef9-a20b-62d8ea27512f" providerId="AD" clId="Web-{75D927A5-2AC8-4D11-5090-F8D72CE02162}" dt="2025-02-15T03:58:10.792" v="71" actId="20577"/>
          <ac:spMkLst>
            <pc:docMk/>
            <pc:sldMk cId="482230949" sldId="266"/>
            <ac:spMk id="4" creationId="{E75C0B2F-8EBB-8CCF-DD14-24E7AD41B224}"/>
          </ac:spMkLst>
        </pc:spChg>
        <pc:picChg chg="mod">
          <ac:chgData name="Ankita L Savaliya" userId="S::als8453@my.utexas.edu::45302890-fb20-4ef9-a20b-62d8ea27512f" providerId="AD" clId="Web-{75D927A5-2AC8-4D11-5090-F8D72CE02162}" dt="2025-02-15T03:57:46.620" v="61" actId="1076"/>
          <ac:picMkLst>
            <pc:docMk/>
            <pc:sldMk cId="482230949" sldId="266"/>
            <ac:picMk id="6" creationId="{252A693D-5BE8-F6BB-5848-009B40DD66C8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2:53.183" v="97" actId="1076"/>
        <pc:sldMkLst>
          <pc:docMk/>
          <pc:sldMk cId="2837721027" sldId="267"/>
        </pc:sldMkLst>
        <pc:spChg chg="mod">
          <ac:chgData name="Ankita L Savaliya" userId="S::als8453@my.utexas.edu::45302890-fb20-4ef9-a20b-62d8ea27512f" providerId="AD" clId="Web-{75D927A5-2AC8-4D11-5090-F8D72CE02162}" dt="2025-02-15T03:59:11.600" v="84" actId="20577"/>
          <ac:spMkLst>
            <pc:docMk/>
            <pc:sldMk cId="2837721027" sldId="267"/>
            <ac:spMk id="7" creationId="{FA98B731-A14E-4368-2B0C-E3C9955B2F0E}"/>
          </ac:spMkLst>
        </pc:spChg>
        <pc:picChg chg="add mod">
          <ac:chgData name="Ankita L Savaliya" userId="S::als8453@my.utexas.edu::45302890-fb20-4ef9-a20b-62d8ea27512f" providerId="AD" clId="Web-{75D927A5-2AC8-4D11-5090-F8D72CE02162}" dt="2025-02-15T04:02:53.183" v="97" actId="1076"/>
          <ac:picMkLst>
            <pc:docMk/>
            <pc:sldMk cId="2837721027" sldId="267"/>
            <ac:picMk id="2" creationId="{A45BBE4E-301D-494A-B08A-8B759DF1368F}"/>
          </ac:picMkLst>
        </pc:picChg>
        <pc:picChg chg="del">
          <ac:chgData name="Ankita L Savaliya" userId="S::als8453@my.utexas.edu::45302890-fb20-4ef9-a20b-62d8ea27512f" providerId="AD" clId="Web-{75D927A5-2AC8-4D11-5090-F8D72CE02162}" dt="2025-02-15T04:02:16.901" v="92"/>
          <ac:picMkLst>
            <pc:docMk/>
            <pc:sldMk cId="2837721027" sldId="267"/>
            <ac:picMk id="5" creationId="{61E82ACA-12AE-224B-8003-5B7FCCCF6505}"/>
          </ac:picMkLst>
        </pc:picChg>
      </pc:sldChg>
      <pc:sldChg chg="addSp delSp modSp">
        <pc:chgData name="Ankita L Savaliya" userId="S::als8453@my.utexas.edu::45302890-fb20-4ef9-a20b-62d8ea27512f" providerId="AD" clId="Web-{75D927A5-2AC8-4D11-5090-F8D72CE02162}" dt="2025-02-15T04:03:41.591" v="102" actId="1076"/>
        <pc:sldMkLst>
          <pc:docMk/>
          <pc:sldMk cId="2725699278" sldId="270"/>
        </pc:sldMkLst>
        <pc:picChg chg="add mod">
          <ac:chgData name="Ankita L Savaliya" userId="S::als8453@my.utexas.edu::45302890-fb20-4ef9-a20b-62d8ea27512f" providerId="AD" clId="Web-{75D927A5-2AC8-4D11-5090-F8D72CE02162}" dt="2025-02-15T04:03:41.591" v="102" actId="1076"/>
          <ac:picMkLst>
            <pc:docMk/>
            <pc:sldMk cId="2725699278" sldId="270"/>
            <ac:picMk id="2" creationId="{E40AE257-ECFE-671D-55CB-C6326382BA72}"/>
          </ac:picMkLst>
        </pc:picChg>
        <pc:picChg chg="del">
          <ac:chgData name="Ankita L Savaliya" userId="S::als8453@my.utexas.edu::45302890-fb20-4ef9-a20b-62d8ea27512f" providerId="AD" clId="Web-{75D927A5-2AC8-4D11-5090-F8D72CE02162}" dt="2025-02-15T04:03:01.074" v="98"/>
          <ac:picMkLst>
            <pc:docMk/>
            <pc:sldMk cId="2725699278" sldId="270"/>
            <ac:picMk id="7" creationId="{8A3FE777-6C3E-8CF6-3296-24474569E5FB}"/>
          </ac:picMkLst>
        </pc:picChg>
      </pc:sldChg>
      <pc:sldChg chg="addSp delSp modSp new ord">
        <pc:chgData name="Ankita L Savaliya" userId="S::als8453@my.utexas.edu::45302890-fb20-4ef9-a20b-62d8ea27512f" providerId="AD" clId="Web-{75D927A5-2AC8-4D11-5090-F8D72CE02162}" dt="2025-02-15T03:51:50.202" v="13" actId="14100"/>
        <pc:sldMkLst>
          <pc:docMk/>
          <pc:sldMk cId="842932708" sldId="273"/>
        </pc:sldMkLst>
        <pc:spChg chg="del">
          <ac:chgData name="Ankita L Savaliya" userId="S::als8453@my.utexas.edu::45302890-fb20-4ef9-a20b-62d8ea27512f" providerId="AD" clId="Web-{75D927A5-2AC8-4D11-5090-F8D72CE02162}" dt="2025-02-15T03:51:19.077" v="2"/>
          <ac:spMkLst>
            <pc:docMk/>
            <pc:sldMk cId="842932708" sldId="273"/>
            <ac:spMk id="2" creationId="{6C6D2026-05B4-4A46-9871-E9D579C1EF29}"/>
          </ac:spMkLst>
        </pc:spChg>
        <pc:spChg chg="del">
          <ac:chgData name="Ankita L Savaliya" userId="S::als8453@my.utexas.edu::45302890-fb20-4ef9-a20b-62d8ea27512f" providerId="AD" clId="Web-{75D927A5-2AC8-4D11-5090-F8D72CE02162}" dt="2025-02-15T03:51:21.280" v="3"/>
          <ac:spMkLst>
            <pc:docMk/>
            <pc:sldMk cId="842932708" sldId="273"/>
            <ac:spMk id="3" creationId="{14AFE61A-1645-BF95-4B70-26FDC33BB711}"/>
          </ac:spMkLst>
        </pc:spChg>
        <pc:spChg chg="add mod">
          <ac:chgData name="Ankita L Savaliya" userId="S::als8453@my.utexas.edu::45302890-fb20-4ef9-a20b-62d8ea27512f" providerId="AD" clId="Web-{75D927A5-2AC8-4D11-5090-F8D72CE02162}" dt="2025-02-15T03:51:50.202" v="13" actId="14100"/>
          <ac:spMkLst>
            <pc:docMk/>
            <pc:sldMk cId="842932708" sldId="273"/>
            <ac:spMk id="4" creationId="{CA852AC2-1C27-C2BF-38FD-D4A642129E99}"/>
          </ac:spMkLst>
        </pc:spChg>
      </pc:sldChg>
    </pc:docChg>
  </pc:docChgLst>
  <pc:docChgLst>
    <pc:chgData name="Ankita L Savaliya" userId="45302890-fb20-4ef9-a20b-62d8ea27512f" providerId="ADAL" clId="{957F8EF4-DE2E-406C-A9E6-2384E4E35E69}"/>
    <pc:docChg chg="undo custSel addSld delSld modSld sldOrd">
      <pc:chgData name="Ankita L Savaliya" userId="45302890-fb20-4ef9-a20b-62d8ea27512f" providerId="ADAL" clId="{957F8EF4-DE2E-406C-A9E6-2384E4E35E69}" dt="2025-02-15T03:49:39.317" v="1883" actId="20577"/>
      <pc:docMkLst>
        <pc:docMk/>
      </pc:docMkLst>
      <pc:sldChg chg="addSp delSp modSp mod setBg addAnim delAnim setClrOvrMap delDesignElem">
        <pc:chgData name="Ankita L Savaliya" userId="45302890-fb20-4ef9-a20b-62d8ea27512f" providerId="ADAL" clId="{957F8EF4-DE2E-406C-A9E6-2384E4E35E69}" dt="2025-02-15T02:40:34.360" v="1135" actId="26606"/>
        <pc:sldMkLst>
          <pc:docMk/>
          <pc:sldMk cId="3555822054" sldId="256"/>
        </pc:sldMkLst>
        <pc:spChg chg="mod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2" creationId="{6DE1F141-748A-688F-F0D9-6F676A5E5F5E}"/>
          </ac:spMkLst>
        </pc:spChg>
        <pc:spChg chg="mod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3" creationId="{63E8C6E9-2841-5703-7F05-70FBEE0B44ED}"/>
          </ac:spMkLst>
        </pc:spChg>
        <pc:spChg chg="add del">
          <ac:chgData name="Ankita L Savaliya" userId="45302890-fb20-4ef9-a20b-62d8ea27512f" providerId="ADAL" clId="{957F8EF4-DE2E-406C-A9E6-2384E4E35E69}" dt="2025-02-15T02:34:28.682" v="1086" actId="26606"/>
          <ac:spMkLst>
            <pc:docMk/>
            <pc:sldMk cId="3555822054" sldId="256"/>
            <ac:spMk id="8" creationId="{384E03DA-B800-46E1-AF36-59DF74A4B0F7}"/>
          </ac:spMkLst>
        </pc:spChg>
        <pc:spChg chg="add del">
          <ac:chgData name="Ankita L Savaliya" userId="45302890-fb20-4ef9-a20b-62d8ea27512f" providerId="ADAL" clId="{957F8EF4-DE2E-406C-A9E6-2384E4E35E69}" dt="2025-02-15T02:34:28.682" v="1086" actId="26606"/>
          <ac:spMkLst>
            <pc:docMk/>
            <pc:sldMk cId="3555822054" sldId="256"/>
            <ac:spMk id="10" creationId="{D7A9900B-CB87-464C-884A-B15D70B64935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28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29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5T02:32:22.564" v="1073" actId="26606"/>
          <ac:spMkLst>
            <pc:docMk/>
            <pc:sldMk cId="3555822054" sldId="256"/>
            <ac:spMk id="30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5T02:32:22.556" v="1072" actId="26606"/>
          <ac:spMkLst>
            <pc:docMk/>
            <pc:sldMk cId="3555822054" sldId="256"/>
            <ac:spMk id="35" creationId="{FAF3766F-DEF3-4802-BB0D-7A18EDD9704F}"/>
          </ac:spMkLst>
        </pc:spChg>
        <pc:spChg chg="add del">
          <ac:chgData name="Ankita L Savaliya" userId="45302890-fb20-4ef9-a20b-62d8ea27512f" providerId="ADAL" clId="{957F8EF4-DE2E-406C-A9E6-2384E4E35E69}" dt="2025-02-15T02:32:22.556" v="1072" actId="26606"/>
          <ac:spMkLst>
            <pc:docMk/>
            <pc:sldMk cId="3555822054" sldId="256"/>
            <ac:spMk id="37" creationId="{81F0C179-4DBF-6AB9-CD0B-9224A0C885A4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39" creationId="{43F82943-4565-9E0E-E9DB-5B7B417E670A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0" creationId="{E73AF435-44C8-C44B-9352-ACFA393E2F29}"/>
          </ac:spMkLst>
        </pc:spChg>
        <pc:spChg chg="add del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1" creationId="{288058DF-7580-C88F-23F0-429412309B31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3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4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5T02:40:34.353" v="1134" actId="26606"/>
          <ac:spMkLst>
            <pc:docMk/>
            <pc:sldMk cId="3555822054" sldId="256"/>
            <ac:spMk id="45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46" creationId="{CEDBC09E-10FE-C48A-8AE5-2DE3D7D705D6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7" creationId="{E73AF435-44C8-C44B-9352-ACFA393E2F29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48" creationId="{31EBD83C-D653-7B6E-791C-91DC49F82E50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49" creationId="{288058DF-7580-C88F-23F0-429412309B31}"/>
          </ac:spMkLst>
        </pc:spChg>
        <pc:spChg chg="add del">
          <ac:chgData name="Ankita L Savaliya" userId="45302890-fb20-4ef9-a20b-62d8ea27512f" providerId="ADAL" clId="{957F8EF4-DE2E-406C-A9E6-2384E4E35E69}" dt="2025-02-15T02:33:39.287" v="1076" actId="26606"/>
          <ac:spMkLst>
            <pc:docMk/>
            <pc:sldMk cId="3555822054" sldId="256"/>
            <ac:spMk id="50" creationId="{28B09CB6-CBCC-A221-E35E-4FA215926078}"/>
          </ac:spMkLst>
        </pc:spChg>
        <pc:spChg chg="add">
          <ac:chgData name="Ankita L Savaliya" userId="45302890-fb20-4ef9-a20b-62d8ea27512f" providerId="ADAL" clId="{957F8EF4-DE2E-406C-A9E6-2384E4E35E69}" dt="2025-02-15T02:40:34.360" v="1135" actId="26606"/>
          <ac:spMkLst>
            <pc:docMk/>
            <pc:sldMk cId="3555822054" sldId="256"/>
            <ac:spMk id="51" creationId="{43F82943-4565-9E0E-E9DB-5B7B417E670A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2" creationId="{E20BB609-EF92-42DB-836C-0699A590B5CF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3" creationId="{B2C335F7-F61C-4EB4-80F2-4B1438FE66BB}"/>
          </ac:spMkLst>
        </pc:spChg>
        <pc:spChg chg="add del">
          <ac:chgData name="Ankita L Savaliya" userId="45302890-fb20-4ef9-a20b-62d8ea27512f" providerId="ADAL" clId="{957F8EF4-DE2E-406C-A9E6-2384E4E35E69}" dt="2025-02-15T02:33:49.949" v="1078" actId="26606"/>
          <ac:spMkLst>
            <pc:docMk/>
            <pc:sldMk cId="3555822054" sldId="256"/>
            <ac:spMk id="54" creationId="{20011C4F-7FF0-7357-C559-B7679DC27621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6" creationId="{C7EFAAB5-34A3-C2FC-70BA-7720CC8ADBAC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7" creationId="{A8A44BC8-2508-4575-75F6-0ED3F11E721E}"/>
          </ac:spMkLst>
        </pc:spChg>
        <pc:spChg chg="add del">
          <ac:chgData name="Ankita L Savaliya" userId="45302890-fb20-4ef9-a20b-62d8ea27512f" providerId="ADAL" clId="{957F8EF4-DE2E-406C-A9E6-2384E4E35E69}" dt="2025-02-15T02:40:22.732" v="1129" actId="26606"/>
          <ac:spMkLst>
            <pc:docMk/>
            <pc:sldMk cId="3555822054" sldId="256"/>
            <ac:spMk id="58" creationId="{74BCF1CC-D6F1-21D9-307D-C36BA9E87FB8}"/>
          </ac:spMkLst>
        </pc:spChg>
        <pc:picChg chg="add del mod ord">
          <ac:chgData name="Ankita L Savaliya" userId="45302890-fb20-4ef9-a20b-62d8ea27512f" providerId="ADAL" clId="{957F8EF4-DE2E-406C-A9E6-2384E4E35E69}" dt="2025-02-15T02:40:34.353" v="1134" actId="26606"/>
          <ac:picMkLst>
            <pc:docMk/>
            <pc:sldMk cId="3555822054" sldId="256"/>
            <ac:picMk id="4" creationId="{A993C5C8-8E73-88F5-103A-A65784B961E3}"/>
          </ac:picMkLst>
        </pc:picChg>
        <pc:cxnChg chg="add del">
          <ac:chgData name="Ankita L Savaliya" userId="45302890-fb20-4ef9-a20b-62d8ea27512f" providerId="ADAL" clId="{957F8EF4-DE2E-406C-A9E6-2384E4E35E69}" dt="2025-02-15T02:34:28.682" v="1086" actId="26606"/>
          <ac:cxnSpMkLst>
            <pc:docMk/>
            <pc:sldMk cId="3555822054" sldId="256"/>
            <ac:cxnSpMk id="12" creationId="{2095369B-D528-438E-80C9-A093047670EE}"/>
          </ac:cxnSpMkLst>
        </pc:cxnChg>
      </pc:sldChg>
      <pc:sldChg chg="addSp delSp modSp mod delDesignElem">
        <pc:chgData name="Ankita L Savaliya" userId="45302890-fb20-4ef9-a20b-62d8ea27512f" providerId="ADAL" clId="{957F8EF4-DE2E-406C-A9E6-2384E4E35E69}" dt="2025-02-15T03:49:39.317" v="1883" actId="20577"/>
        <pc:sldMkLst>
          <pc:docMk/>
          <pc:sldMk cId="822473328" sldId="257"/>
        </pc:sldMkLst>
        <pc:spChg chg="add del mod">
          <ac:chgData name="Ankita L Savaliya" userId="45302890-fb20-4ef9-a20b-62d8ea27512f" providerId="ADAL" clId="{957F8EF4-DE2E-406C-A9E6-2384E4E35E69}" dt="2025-02-15T03:49:39.317" v="1883" actId="20577"/>
          <ac:spMkLst>
            <pc:docMk/>
            <pc:sldMk cId="822473328" sldId="257"/>
            <ac:spMk id="3" creationId="{A83D3130-87C0-1B70-EDF8-CFA62202A82A}"/>
          </ac:spMkLst>
        </pc:spChg>
        <pc:spChg chg="del">
          <ac:chgData name="Ankita L Savaliya" userId="45302890-fb20-4ef9-a20b-62d8ea27512f" providerId="ADAL" clId="{957F8EF4-DE2E-406C-A9E6-2384E4E35E69}" dt="2025-02-14T17:20:47.372" v="33" actId="26606"/>
          <ac:spMkLst>
            <pc:docMk/>
            <pc:sldMk cId="822473328" sldId="257"/>
            <ac:spMk id="8" creationId="{42C91D93-014B-66D5-D263-730212C94315}"/>
          </ac:spMkLst>
        </pc:spChg>
        <pc:spChg chg="del">
          <ac:chgData name="Ankita L Savaliya" userId="45302890-fb20-4ef9-a20b-62d8ea27512f" providerId="ADAL" clId="{957F8EF4-DE2E-406C-A9E6-2384E4E35E69}" dt="2025-02-14T17:20:47.372" v="33" actId="26606"/>
          <ac:spMkLst>
            <pc:docMk/>
            <pc:sldMk cId="822473328" sldId="257"/>
            <ac:spMk id="10" creationId="{9568B8C9-6702-8441-0D92-220DE92C8861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15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20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01.508" v="1137" actId="26606"/>
          <ac:spMkLst>
            <pc:docMk/>
            <pc:sldMk cId="822473328" sldId="257"/>
            <ac:spMk id="21" creationId="{F420BC5C-C418-4843-B04B-6918968D0982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22" creationId="{C6D5B03A-B780-A698-DFA9-C9932F22DDD0}"/>
          </ac:spMkLst>
        </pc:spChg>
        <pc:spChg chg="add del">
          <ac:chgData name="Ankita L Savaliya" userId="45302890-fb20-4ef9-a20b-62d8ea27512f" providerId="ADAL" clId="{957F8EF4-DE2E-406C-A9E6-2384E4E35E69}" dt="2025-02-15T02:41:01.508" v="1137" actId="26606"/>
          <ac:spMkLst>
            <pc:docMk/>
            <pc:sldMk cId="822473328" sldId="257"/>
            <ac:spMk id="23" creationId="{04E511C3-750B-AA87-AE51-0FA2069EA0B9}"/>
          </ac:spMkLst>
        </pc:spChg>
        <pc:spChg chg="add del">
          <ac:chgData name="Ankita L Savaliya" userId="45302890-fb20-4ef9-a20b-62d8ea27512f" providerId="ADAL" clId="{957F8EF4-DE2E-406C-A9E6-2384E4E35E69}" dt="2025-02-15T02:41:21.581" v="1139" actId="26606"/>
          <ac:spMkLst>
            <pc:docMk/>
            <pc:sldMk cId="822473328" sldId="257"/>
            <ac:spMk id="25" creationId="{04213918-F1EB-4BCE-BE23-F5E9851EE05C}"/>
          </ac:spMkLst>
        </pc:spChg>
        <pc:spChg chg="add del">
          <ac:chgData name="Ankita L Savaliya" userId="45302890-fb20-4ef9-a20b-62d8ea27512f" providerId="ADAL" clId="{957F8EF4-DE2E-406C-A9E6-2384E4E35E69}" dt="2025-02-15T02:41:21.581" v="1139" actId="26606"/>
          <ac:spMkLst>
            <pc:docMk/>
            <pc:sldMk cId="822473328" sldId="257"/>
            <ac:spMk id="26" creationId="{2062E862-C7F7-4CA1-B929-D0B75F5E9FB9}"/>
          </ac:spMkLst>
        </pc:spChg>
        <pc:spChg chg="add del">
          <ac:chgData name="Ankita L Savaliya" userId="45302890-fb20-4ef9-a20b-62d8ea27512f" providerId="ADAL" clId="{957F8EF4-DE2E-406C-A9E6-2384E4E35E69}" dt="2025-02-15T02:41:24.592" v="1141" actId="26606"/>
          <ac:spMkLst>
            <pc:docMk/>
            <pc:sldMk cId="822473328" sldId="257"/>
            <ac:spMk id="29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34.512" v="1143" actId="26606"/>
          <ac:spMkLst>
            <pc:docMk/>
            <pc:sldMk cId="822473328" sldId="257"/>
            <ac:spMk id="32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38.722" v="1145" actId="26606"/>
          <ac:spMkLst>
            <pc:docMk/>
            <pc:sldMk cId="822473328" sldId="257"/>
            <ac:spMk id="35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1:43.059" v="1147" actId="26606"/>
          <ac:spMkLst>
            <pc:docMk/>
            <pc:sldMk cId="822473328" sldId="257"/>
            <ac:spMk id="38" creationId="{EEF92585-7A99-6108-9663-8C59032742EC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1" creationId="{4E17AA97-89A7-45C1-B813-BFF6C23D79E1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2" creationId="{33AC4FE1-D370-43A6-96C5-076716BB1E76}"/>
          </ac:spMkLst>
        </pc:spChg>
        <pc:spChg chg="add del">
          <ac:chgData name="Ankita L Savaliya" userId="45302890-fb20-4ef9-a20b-62d8ea27512f" providerId="ADAL" clId="{957F8EF4-DE2E-406C-A9E6-2384E4E35E69}" dt="2025-02-15T02:42:00.201" v="1149" actId="26606"/>
          <ac:spMkLst>
            <pc:docMk/>
            <pc:sldMk cId="822473328" sldId="257"/>
            <ac:spMk id="43" creationId="{4A3D569D-D3A6-49CA-A483-291E95DACA14}"/>
          </ac:spMkLst>
        </pc:spChg>
        <pc:spChg chg="add del">
          <ac:chgData name="Ankita L Savaliya" userId="45302890-fb20-4ef9-a20b-62d8ea27512f" providerId="ADAL" clId="{957F8EF4-DE2E-406C-A9E6-2384E4E35E69}" dt="2025-02-15T02:42:06.731" v="1151" actId="26606"/>
          <ac:spMkLst>
            <pc:docMk/>
            <pc:sldMk cId="822473328" sldId="257"/>
            <ac:spMk id="46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48" creationId="{42C91D93-014B-66D5-D263-730212C94315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49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2:13.681" v="1153" actId="26606"/>
          <ac:spMkLst>
            <pc:docMk/>
            <pc:sldMk cId="822473328" sldId="257"/>
            <ac:spMk id="50" creationId="{9568B8C9-6702-8441-0D92-220DE92C8861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2" creationId="{1653AE3C-AC4F-907C-B473-B9A30D21506F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3" creationId="{DC81933E-93BD-38CE-3C98-D10B2844C58A}"/>
          </ac:spMkLst>
        </pc:spChg>
        <pc:spChg chg="add del">
          <ac:chgData name="Ankita L Savaliya" userId="45302890-fb20-4ef9-a20b-62d8ea27512f" providerId="ADAL" clId="{957F8EF4-DE2E-406C-A9E6-2384E4E35E69}" dt="2025-02-15T02:42:33.915" v="1155" actId="26606"/>
          <ac:spMkLst>
            <pc:docMk/>
            <pc:sldMk cId="822473328" sldId="257"/>
            <ac:spMk id="54" creationId="{A83D3130-87C0-1B70-EDF8-CFA62202A82A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6" creationId="{817D949E-564D-4503-A64E-D22FA3232C29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7" creationId="{2C8EEB27-9249-8B3A-C8C2-18F9DC480810}"/>
          </ac:spMkLst>
        </pc:spChg>
        <pc:spChg chg="add del">
          <ac:chgData name="Ankita L Savaliya" userId="45302890-fb20-4ef9-a20b-62d8ea27512f" providerId="ADAL" clId="{957F8EF4-DE2E-406C-A9E6-2384E4E35E69}" dt="2025-02-15T02:45:13.281" v="1163" actId="26606"/>
          <ac:spMkLst>
            <pc:docMk/>
            <pc:sldMk cId="822473328" sldId="257"/>
            <ac:spMk id="58" creationId="{18482CAC-96FF-EBE5-E97D-0BE2B8A51E3F}"/>
          </ac:spMkLst>
        </pc:spChg>
        <pc:graphicFrameChg chg="add del">
          <ac:chgData name="Ankita L Savaliya" userId="45302890-fb20-4ef9-a20b-62d8ea27512f" providerId="ADAL" clId="{957F8EF4-DE2E-406C-A9E6-2384E4E35E69}" dt="2025-02-15T02:41:01.508" v="1137" actId="26606"/>
          <ac:graphicFrameMkLst>
            <pc:docMk/>
            <pc:sldMk cId="822473328" sldId="257"/>
            <ac:graphicFrameMk id="17" creationId="{7B195282-595C-8371-3497-A6FFA83389C5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21.581" v="1139" actId="26606"/>
          <ac:graphicFrameMkLst>
            <pc:docMk/>
            <pc:sldMk cId="822473328" sldId="257"/>
            <ac:graphicFrameMk id="27" creationId="{67A2BD64-395A-E9D0-3990-324A5EFE94FA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24.592" v="1141" actId="26606"/>
          <ac:graphicFrameMkLst>
            <pc:docMk/>
            <pc:sldMk cId="822473328" sldId="257"/>
            <ac:graphicFrameMk id="30" creationId="{DCE75472-4F62-36B1-BDF2-FE77FC037EF7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34.512" v="1143" actId="26606"/>
          <ac:graphicFrameMkLst>
            <pc:docMk/>
            <pc:sldMk cId="822473328" sldId="257"/>
            <ac:graphicFrameMk id="33" creationId="{B9395D85-EAFA-BEC5-95CE-6941142BAB55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38.722" v="1145" actId="26606"/>
          <ac:graphicFrameMkLst>
            <pc:docMk/>
            <pc:sldMk cId="822473328" sldId="257"/>
            <ac:graphicFrameMk id="36" creationId="{EC1CDC28-608E-3BA8-4C86-04BFBF0478D0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1:43.059" v="1147" actId="26606"/>
          <ac:graphicFrameMkLst>
            <pc:docMk/>
            <pc:sldMk cId="822473328" sldId="257"/>
            <ac:graphicFrameMk id="39" creationId="{6D1B61BA-4EFB-97B9-EBCE-61FD19BCC478}"/>
          </ac:graphicFrameMkLst>
        </pc:graphicFrameChg>
        <pc:graphicFrameChg chg="add del">
          <ac:chgData name="Ankita L Savaliya" userId="45302890-fb20-4ef9-a20b-62d8ea27512f" providerId="ADAL" clId="{957F8EF4-DE2E-406C-A9E6-2384E4E35E69}" dt="2025-02-15T02:42:00.201" v="1149" actId="26606"/>
          <ac:graphicFrameMkLst>
            <pc:docMk/>
            <pc:sldMk cId="822473328" sldId="257"/>
            <ac:graphicFrameMk id="44" creationId="{A22868CC-49D4-0CB5-BB5D-A0B00653F866}"/>
          </ac:graphicFrameMkLst>
        </pc:graphicFrameChg>
        <pc:graphicFrameChg chg="add del mod">
          <ac:chgData name="Ankita L Savaliya" userId="45302890-fb20-4ef9-a20b-62d8ea27512f" providerId="ADAL" clId="{957F8EF4-DE2E-406C-A9E6-2384E4E35E69}" dt="2025-02-15T02:45:13.281" v="1163" actId="26606"/>
          <ac:graphicFrameMkLst>
            <pc:docMk/>
            <pc:sldMk cId="822473328" sldId="257"/>
            <ac:graphicFrameMk id="59" creationId="{B72C3906-1A14-D92F-29A7-30F6179DF942}"/>
          </ac:graphicFrameMkLst>
        </pc:graphicFrameChg>
      </pc:sldChg>
      <pc:sldChg chg="addSp delSp modSp del mod setBg setClrOvrMap">
        <pc:chgData name="Ankita L Savaliya" userId="45302890-fb20-4ef9-a20b-62d8ea27512f" providerId="ADAL" clId="{957F8EF4-DE2E-406C-A9E6-2384E4E35E69}" dt="2025-02-14T17:26:36.919" v="93" actId="47"/>
        <pc:sldMkLst>
          <pc:docMk/>
          <pc:sldMk cId="2561981010" sldId="258"/>
        </pc:sldMkLst>
        <pc:spChg chg="mod ord">
          <ac:chgData name="Ankita L Savaliya" userId="45302890-fb20-4ef9-a20b-62d8ea27512f" providerId="ADAL" clId="{957F8EF4-DE2E-406C-A9E6-2384E4E35E69}" dt="2025-02-14T17:19:54.783" v="27" actId="20577"/>
          <ac:spMkLst>
            <pc:docMk/>
            <pc:sldMk cId="2561981010" sldId="258"/>
            <ac:spMk id="2" creationId="{E4DFCA61-89A2-0116-1094-3D86B3FADE95}"/>
          </ac:spMkLst>
        </pc:spChg>
        <pc:spChg chg="del">
          <ac:chgData name="Ankita L Savaliya" userId="45302890-fb20-4ef9-a20b-62d8ea27512f" providerId="ADAL" clId="{957F8EF4-DE2E-406C-A9E6-2384E4E35E69}" dt="2025-02-14T17:18:55.676" v="0" actId="478"/>
          <ac:spMkLst>
            <pc:docMk/>
            <pc:sldMk cId="2561981010" sldId="258"/>
            <ac:spMk id="3" creationId="{4FF400AB-908E-F62C-FE93-703C685F7980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0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2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4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6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18" creationId="{0EECA69B-4C2A-7F31-8019-E90DB3BD49CB}"/>
          </ac:spMkLst>
        </pc:spChg>
        <pc:spChg chg="add del">
          <ac:chgData name="Ankita L Savaliya" userId="45302890-fb20-4ef9-a20b-62d8ea27512f" providerId="ADAL" clId="{957F8EF4-DE2E-406C-A9E6-2384E4E35E69}" dt="2025-02-14T17:19:25.046" v="4" actId="26606"/>
          <ac:spMkLst>
            <pc:docMk/>
            <pc:sldMk cId="2561981010" sldId="258"/>
            <ac:spMk id="20" creationId="{857DEAC1-B3AA-6569-0A44-A191DF2F3C6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2" creationId="{ADE57300-C7FF-4578-99A0-42B0295B123C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3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4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5" creationId="{F3FF94B3-6D3E-44FE-BB02-A9027C0003C7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6" creationId="{80B98925-0550-1AFB-C1DC-02792400FB71}"/>
          </ac:spMkLst>
        </pc:spChg>
        <pc:spChg chg="add">
          <ac:chgData name="Ankita L Savaliya" userId="45302890-fb20-4ef9-a20b-62d8ea27512f" providerId="ADAL" clId="{957F8EF4-DE2E-406C-A9E6-2384E4E35E69}" dt="2025-02-14T17:19:25.055" v="5" actId="26606"/>
          <ac:spMkLst>
            <pc:docMk/>
            <pc:sldMk cId="2561981010" sldId="258"/>
            <ac:spMk id="27" creationId="{0DBFCB27-760B-5FF3-72F5-581461CE16FD}"/>
          </ac:spMkLst>
        </pc:spChg>
        <pc:picChg chg="add del mod">
          <ac:chgData name="Ankita L Savaliya" userId="45302890-fb20-4ef9-a20b-62d8ea27512f" providerId="ADAL" clId="{957F8EF4-DE2E-406C-A9E6-2384E4E35E69}" dt="2025-02-14T17:19:35.371" v="6" actId="478"/>
          <ac:picMkLst>
            <pc:docMk/>
            <pc:sldMk cId="2561981010" sldId="258"/>
            <ac:picMk id="5" creationId="{061A8BB1-60E8-EA76-F9A4-C5D99B6CA009}"/>
          </ac:picMkLst>
        </pc:picChg>
        <pc:picChg chg="add mod">
          <ac:chgData name="Ankita L Savaliya" userId="45302890-fb20-4ef9-a20b-62d8ea27512f" providerId="ADAL" clId="{957F8EF4-DE2E-406C-A9E6-2384E4E35E69}" dt="2025-02-14T17:19:48.608" v="11" actId="1076"/>
          <ac:picMkLst>
            <pc:docMk/>
            <pc:sldMk cId="2561981010" sldId="258"/>
            <ac:picMk id="7" creationId="{32A1152D-A005-A0C9-70C5-808BCB64E435}"/>
          </ac:picMkLst>
        </pc:picChg>
      </pc:sldChg>
      <pc:sldChg chg="addSp delSp modSp new mod ord setBg delDesignElem">
        <pc:chgData name="Ankita L Savaliya" userId="45302890-fb20-4ef9-a20b-62d8ea27512f" providerId="ADAL" clId="{957F8EF4-DE2E-406C-A9E6-2384E4E35E69}" dt="2025-02-15T02:57:15.137" v="1515"/>
        <pc:sldMkLst>
          <pc:docMk/>
          <pc:sldMk cId="1877906925" sldId="259"/>
        </pc:sldMkLst>
        <pc:spChg chg="del mod">
          <ac:chgData name="Ankita L Savaliya" userId="45302890-fb20-4ef9-a20b-62d8ea27512f" providerId="ADAL" clId="{957F8EF4-DE2E-406C-A9E6-2384E4E35E69}" dt="2025-02-14T17:22:58.952" v="56" actId="478"/>
          <ac:spMkLst>
            <pc:docMk/>
            <pc:sldMk cId="1877906925" sldId="259"/>
            <ac:spMk id="2" creationId="{B684A621-0B82-5631-8275-050820EBBDD0}"/>
          </ac:spMkLst>
        </pc:spChg>
        <pc:spChg chg="del mod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3" creationId="{42FD1A5C-C0B4-113F-D38A-46A8D5721855}"/>
          </ac:spMkLst>
        </pc:spChg>
        <pc:spChg chg="add mod">
          <ac:chgData name="Ankita L Savaliya" userId="45302890-fb20-4ef9-a20b-62d8ea27512f" providerId="ADAL" clId="{957F8EF4-DE2E-406C-A9E6-2384E4E35E69}" dt="2025-02-15T02:49:06.409" v="1168" actId="1076"/>
          <ac:spMkLst>
            <pc:docMk/>
            <pc:sldMk cId="1877906925" sldId="259"/>
            <ac:spMk id="5" creationId="{582532F1-682F-600E-B3A1-62A9A0DE82D5}"/>
          </ac:spMkLst>
        </pc:spChg>
        <pc:spChg chg="add del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9" creationId="{AD1BDCCC-E676-2A7E-BE11-2B8C23DB287F}"/>
          </ac:spMkLst>
        </pc:spChg>
        <pc:spChg chg="add del">
          <ac:chgData name="Ankita L Savaliya" userId="45302890-fb20-4ef9-a20b-62d8ea27512f" providerId="ADAL" clId="{957F8EF4-DE2E-406C-A9E6-2384E4E35E69}" dt="2025-02-14T17:22:52.987" v="55" actId="26606"/>
          <ac:spMkLst>
            <pc:docMk/>
            <pc:sldMk cId="1877906925" sldId="259"/>
            <ac:spMk id="11" creationId="{781C97B1-8A09-6383-8C65-A3B73577816A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16" creationId="{ADE57300-C7FF-4578-99A0-42B0295B123C}"/>
          </ac:spMkLst>
        </pc:spChg>
        <pc:spChg chg="add mod">
          <ac:chgData name="Ankita L Savaliya" userId="45302890-fb20-4ef9-a20b-62d8ea27512f" providerId="ADAL" clId="{957F8EF4-DE2E-406C-A9E6-2384E4E35E69}" dt="2025-02-15T02:57:15.137" v="1515"/>
          <ac:spMkLst>
            <pc:docMk/>
            <pc:sldMk cId="1877906925" sldId="259"/>
            <ac:spMk id="17" creationId="{6ECBC57D-86C0-AE9A-E7EB-0FBDFAEFF208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18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5T02:56:12.261" v="1510"/>
          <ac:spMkLst>
            <pc:docMk/>
            <pc:sldMk cId="1877906925" sldId="259"/>
            <ac:spMk id="19" creationId="{5A3166B4-4C2C-D4BA-89D0-8F6C8715CFEE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0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5T02:56:16.071" v="1512"/>
          <ac:spMkLst>
            <pc:docMk/>
            <pc:sldMk cId="1877906925" sldId="259"/>
            <ac:spMk id="21" creationId="{7324BA6A-FA06-B0B2-82B6-8ED8DF54AB94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2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4" creationId="{FAF3766F-DEF3-4802-BB0D-7A18EDD9704F}"/>
          </ac:spMkLst>
        </pc:spChg>
        <pc:spChg chg="add del">
          <ac:chgData name="Ankita L Savaliya" userId="45302890-fb20-4ef9-a20b-62d8ea27512f" providerId="ADAL" clId="{957F8EF4-DE2E-406C-A9E6-2384E4E35E69}" dt="2025-02-14T17:23:37.949" v="75" actId="26606"/>
          <ac:spMkLst>
            <pc:docMk/>
            <pc:sldMk cId="1877906925" sldId="259"/>
            <ac:spMk id="26" creationId="{81F0C179-4DBF-6AB9-CD0B-9224A0C885A4}"/>
          </ac:spMkLst>
        </pc:spChg>
        <pc:spChg chg="add del">
          <ac:chgData name="Ankita L Savaliya" userId="45302890-fb20-4ef9-a20b-62d8ea27512f" providerId="ADAL" clId="{957F8EF4-DE2E-406C-A9E6-2384E4E35E69}" dt="2025-02-14T17:24:01.279" v="83" actId="478"/>
          <ac:spMkLst>
            <pc:docMk/>
            <pc:sldMk cId="1877906925" sldId="259"/>
            <ac:spMk id="30" creationId="{F1E0D845-8ED5-B587-5848-7DD331F49A0C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877906925" sldId="259"/>
            <ac:spMk id="33" creationId="{AD1BDCCC-E676-2A7E-BE11-2B8C23DB287F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877906925" sldId="259"/>
            <ac:spMk id="35" creationId="{781C97B1-8A09-6383-8C65-A3B73577816A}"/>
          </ac:spMkLst>
        </pc:spChg>
        <pc:picChg chg="add mod">
          <ac:chgData name="Ankita L Savaliya" userId="45302890-fb20-4ef9-a20b-62d8ea27512f" providerId="ADAL" clId="{957F8EF4-DE2E-406C-A9E6-2384E4E35E69}" dt="2025-02-15T02:47:59.366" v="1165" actId="2085"/>
          <ac:picMkLst>
            <pc:docMk/>
            <pc:sldMk cId="1877906925" sldId="259"/>
            <ac:picMk id="4" creationId="{F6C8C9EE-368F-0C78-019B-480CAB5C6049}"/>
          </ac:picMkLst>
        </pc:picChg>
        <pc:picChg chg="add mod">
          <ac:chgData name="Ankita L Savaliya" userId="45302890-fb20-4ef9-a20b-62d8ea27512f" providerId="ADAL" clId="{957F8EF4-DE2E-406C-A9E6-2384E4E35E69}" dt="2025-02-15T02:54:24.480" v="1433" actId="1076"/>
          <ac:picMkLst>
            <pc:docMk/>
            <pc:sldMk cId="1877906925" sldId="259"/>
            <ac:picMk id="7" creationId="{55C3734D-208C-2DC0-8CBD-8EAA0BD366EF}"/>
          </ac:picMkLst>
        </pc:picChg>
        <pc:picChg chg="add del mod">
          <ac:chgData name="Ankita L Savaliya" userId="45302890-fb20-4ef9-a20b-62d8ea27512f" providerId="ADAL" clId="{957F8EF4-DE2E-406C-A9E6-2384E4E35E69}" dt="2025-02-14T17:26:22.861" v="89" actId="478"/>
          <ac:picMkLst>
            <pc:docMk/>
            <pc:sldMk cId="1877906925" sldId="259"/>
            <ac:picMk id="10" creationId="{1C9929BB-844C-90B7-D232-496A38B0ECC5}"/>
          </ac:picMkLst>
        </pc:picChg>
        <pc:picChg chg="add mod">
          <ac:chgData name="Ankita L Savaliya" userId="45302890-fb20-4ef9-a20b-62d8ea27512f" providerId="ADAL" clId="{957F8EF4-DE2E-406C-A9E6-2384E4E35E69}" dt="2025-02-15T02:54:19.931" v="1431" actId="1076"/>
          <ac:picMkLst>
            <pc:docMk/>
            <pc:sldMk cId="1877906925" sldId="259"/>
            <ac:picMk id="13" creationId="{B071A32E-4450-7111-22A3-08B8D1814017}"/>
          </ac:picMkLst>
        </pc:picChg>
        <pc:picChg chg="add del mod">
          <ac:chgData name="Ankita L Savaliya" userId="45302890-fb20-4ef9-a20b-62d8ea27512f" providerId="ADAL" clId="{957F8EF4-DE2E-406C-A9E6-2384E4E35E69}" dt="2025-02-14T17:29:16.439" v="248" actId="21"/>
          <ac:picMkLst>
            <pc:docMk/>
            <pc:sldMk cId="1877906925" sldId="259"/>
            <ac:picMk id="15" creationId="{4022BDD9-FE50-9743-6EF9-A015AB91646F}"/>
          </ac:picMkLst>
        </pc:picChg>
      </pc:sldChg>
      <pc:sldChg chg="delSp add del ord setBg delDesignElem">
        <pc:chgData name="Ankita L Savaliya" userId="45302890-fb20-4ef9-a20b-62d8ea27512f" providerId="ADAL" clId="{957F8EF4-DE2E-406C-A9E6-2384E4E35E69}" dt="2025-02-14T17:21:52.208" v="46" actId="2696"/>
        <pc:sldMkLst>
          <pc:docMk/>
          <pc:sldMk cId="3435650264" sldId="259"/>
        </pc:sldMkLst>
        <pc:spChg chg="del">
          <ac:chgData name="Ankita L Savaliya" userId="45302890-fb20-4ef9-a20b-62d8ea27512f" providerId="ADAL" clId="{957F8EF4-DE2E-406C-A9E6-2384E4E35E69}" dt="2025-02-14T17:21:36.809" v="43"/>
          <ac:spMkLst>
            <pc:docMk/>
            <pc:sldMk cId="3435650264" sldId="259"/>
            <ac:spMk id="15" creationId="{37A4E850-7C5F-41AC-C2A0-B617F75F60DD}"/>
          </ac:spMkLst>
        </pc:spChg>
      </pc:sldChg>
      <pc:sldChg chg="addSp delSp modSp new del mod setBg">
        <pc:chgData name="Ankita L Savaliya" userId="45302890-fb20-4ef9-a20b-62d8ea27512f" providerId="ADAL" clId="{957F8EF4-DE2E-406C-A9E6-2384E4E35E69}" dt="2025-02-14T17:21:35.288" v="41" actId="47"/>
        <pc:sldMkLst>
          <pc:docMk/>
          <pc:sldMk cId="3867626807" sldId="259"/>
        </pc:sldMkLst>
        <pc:spChg chg="del mod">
          <ac:chgData name="Ankita L Savaliya" userId="45302890-fb20-4ef9-a20b-62d8ea27512f" providerId="ADAL" clId="{957F8EF4-DE2E-406C-A9E6-2384E4E35E69}" dt="2025-02-14T17:21:10.105" v="36" actId="478"/>
          <ac:spMkLst>
            <pc:docMk/>
            <pc:sldMk cId="3867626807" sldId="259"/>
            <ac:spMk id="2" creationId="{8073B5FB-EEA9-F44C-CDCE-8F8F3BDAF64C}"/>
          </ac:spMkLst>
        </pc:spChg>
        <pc:spChg chg="del mod">
          <ac:chgData name="Ankita L Savaliya" userId="45302890-fb20-4ef9-a20b-62d8ea27512f" providerId="ADAL" clId="{957F8EF4-DE2E-406C-A9E6-2384E4E35E69}" dt="2025-02-14T17:20:27.737" v="32" actId="478"/>
          <ac:spMkLst>
            <pc:docMk/>
            <pc:sldMk cId="3867626807" sldId="259"/>
            <ac:spMk id="3" creationId="{90F45AA8-D932-40F0-B862-4DCFC7D2D4A7}"/>
          </ac:spMkLst>
        </pc:spChg>
        <pc:spChg chg="add del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8" creationId="{42C91D93-014B-66D5-D263-730212C94315}"/>
          </ac:spMkLst>
        </pc:spChg>
        <pc:spChg chg="add del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0" creationId="{9568B8C9-6702-8441-0D92-220DE92C8861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5" creationId="{ADE57300-C7FF-4578-99A0-42B0295B123C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7" creationId="{DB8F8250-7A81-4A19-87AD-FFB2CE4E39A5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19" creationId="{499F38FC-2DEA-2647-C409-EF75720C1017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21" creationId="{E20BB609-EF92-42DB-836C-0699A590B5CF}"/>
          </ac:spMkLst>
        </pc:spChg>
        <pc:spChg chg="add">
          <ac:chgData name="Ankita L Savaliya" userId="45302890-fb20-4ef9-a20b-62d8ea27512f" providerId="ADAL" clId="{957F8EF4-DE2E-406C-A9E6-2384E4E35E69}" dt="2025-02-14T17:21:23.958" v="39" actId="26606"/>
          <ac:spMkLst>
            <pc:docMk/>
            <pc:sldMk cId="3867626807" sldId="259"/>
            <ac:spMk id="23" creationId="{B2C335F7-F61C-4EB4-80F2-4B1438FE66BB}"/>
          </ac:spMkLst>
        </pc:spChg>
        <pc:picChg chg="add del mod">
          <ac:chgData name="Ankita L Savaliya" userId="45302890-fb20-4ef9-a20b-62d8ea27512f" providerId="ADAL" clId="{957F8EF4-DE2E-406C-A9E6-2384E4E35E69}" dt="2025-02-14T17:21:26.981" v="40" actId="478"/>
          <ac:picMkLst>
            <pc:docMk/>
            <pc:sldMk cId="3867626807" sldId="259"/>
            <ac:picMk id="4" creationId="{7E679EAB-BBB2-CA4D-10CD-E0C2C851E57F}"/>
          </ac:picMkLst>
        </pc:picChg>
      </pc:sldChg>
      <pc:sldChg chg="new del">
        <pc:chgData name="Ankita L Savaliya" userId="45302890-fb20-4ef9-a20b-62d8ea27512f" providerId="ADAL" clId="{957F8EF4-DE2E-406C-A9E6-2384E4E35E69}" dt="2025-02-14T17:21:17.975" v="38" actId="47"/>
        <pc:sldMkLst>
          <pc:docMk/>
          <pc:sldMk cId="813851961" sldId="260"/>
        </pc:sldMkLst>
      </pc:sldChg>
      <pc:sldChg chg="addSp delSp add del setBg delDesignElem">
        <pc:chgData name="Ankita L Savaliya" userId="45302890-fb20-4ef9-a20b-62d8ea27512f" providerId="ADAL" clId="{957F8EF4-DE2E-406C-A9E6-2384E4E35E69}" dt="2025-02-14T17:22:21.300" v="52"/>
        <pc:sldMkLst>
          <pc:docMk/>
          <pc:sldMk cId="1193116692" sldId="260"/>
        </pc:sldMkLst>
        <pc:spChg chg="add del">
          <ac:chgData name="Ankita L Savaliya" userId="45302890-fb20-4ef9-a20b-62d8ea27512f" providerId="ADAL" clId="{957F8EF4-DE2E-406C-A9E6-2384E4E35E69}" dt="2025-02-14T17:22:21.300" v="52"/>
          <ac:spMkLst>
            <pc:docMk/>
            <pc:sldMk cId="1193116692" sldId="260"/>
            <ac:spMk id="15" creationId="{5106612F-CC27-9522-CAB7-F73D82782AB3}"/>
          </ac:spMkLst>
        </pc:spChg>
      </pc:sldChg>
      <pc:sldChg chg="addSp delSp modSp add mod setBg delDesignElem">
        <pc:chgData name="Ankita L Savaliya" userId="45302890-fb20-4ef9-a20b-62d8ea27512f" providerId="ADAL" clId="{957F8EF4-DE2E-406C-A9E6-2384E4E35E69}" dt="2025-02-15T03:09:06.472" v="1718" actId="20577"/>
        <pc:sldMkLst>
          <pc:docMk/>
          <pc:sldMk cId="2120084639" sldId="260"/>
        </pc:sldMkLst>
        <pc:spChg chg="mod">
          <ac:chgData name="Ankita L Savaliya" userId="45302890-fb20-4ef9-a20b-62d8ea27512f" providerId="ADAL" clId="{957F8EF4-DE2E-406C-A9E6-2384E4E35E69}" dt="2025-02-15T03:07:52.908" v="1714" actId="20577"/>
          <ac:spMkLst>
            <pc:docMk/>
            <pc:sldMk cId="2120084639" sldId="260"/>
            <ac:spMk id="5" creationId="{ADF92087-6825-7104-8C19-0B6E25631DDD}"/>
          </ac:spMkLst>
        </pc:spChg>
        <pc:spChg chg="add del mod">
          <ac:chgData name="Ankita L Savaliya" userId="45302890-fb20-4ef9-a20b-62d8ea27512f" providerId="ADAL" clId="{957F8EF4-DE2E-406C-A9E6-2384E4E35E69}" dt="2025-02-14T18:21:35.380" v="438" actId="478"/>
          <ac:spMkLst>
            <pc:docMk/>
            <pc:sldMk cId="2120084639" sldId="260"/>
            <ac:spMk id="9" creationId="{36604502-305E-F8BF-4E7F-58A3C67DBE46}"/>
          </ac:spMkLst>
        </pc:spChg>
        <pc:spChg chg="add mod">
          <ac:chgData name="Ankita L Savaliya" userId="45302890-fb20-4ef9-a20b-62d8ea27512f" providerId="ADAL" clId="{957F8EF4-DE2E-406C-A9E6-2384E4E35E69}" dt="2025-02-15T03:09:06.472" v="1718" actId="20577"/>
          <ac:spMkLst>
            <pc:docMk/>
            <pc:sldMk cId="2120084639" sldId="260"/>
            <ac:spMk id="10" creationId="{09B51455-F4C8-AEFD-ED17-17E5944CF101}"/>
          </ac:spMkLst>
        </pc:spChg>
        <pc:spChg chg="del">
          <ac:chgData name="Ankita L Savaliya" userId="45302890-fb20-4ef9-a20b-62d8ea27512f" providerId="ADAL" clId="{957F8EF4-DE2E-406C-A9E6-2384E4E35E69}" dt="2025-02-14T17:26:39.463" v="95"/>
          <ac:spMkLst>
            <pc:docMk/>
            <pc:sldMk cId="2120084639" sldId="260"/>
            <ac:spMk id="33" creationId="{D7CCDA03-28C6-0D2D-6707-CB900A05A756}"/>
          </ac:spMkLst>
        </pc:spChg>
        <pc:spChg chg="del">
          <ac:chgData name="Ankita L Savaliya" userId="45302890-fb20-4ef9-a20b-62d8ea27512f" providerId="ADAL" clId="{957F8EF4-DE2E-406C-A9E6-2384E4E35E69}" dt="2025-02-14T17:26:39.463" v="95"/>
          <ac:spMkLst>
            <pc:docMk/>
            <pc:sldMk cId="2120084639" sldId="260"/>
            <ac:spMk id="35" creationId="{B0E53E63-34EE-5BF2-4681-5A0551CA0062}"/>
          </ac:spMkLst>
        </pc:spChg>
        <pc:picChg chg="add del">
          <ac:chgData name="Ankita L Savaliya" userId="45302890-fb20-4ef9-a20b-62d8ea27512f" providerId="ADAL" clId="{957F8EF4-DE2E-406C-A9E6-2384E4E35E69}" dt="2025-02-14T17:28:35.109" v="232" actId="478"/>
          <ac:picMkLst>
            <pc:docMk/>
            <pc:sldMk cId="2120084639" sldId="260"/>
            <ac:picMk id="3" creationId="{5EA96F59-8E2A-D9EC-BBCE-E146B274F9D2}"/>
          </ac:picMkLst>
        </pc:picChg>
        <pc:picChg chg="del">
          <ac:chgData name="Ankita L Savaliya" userId="45302890-fb20-4ef9-a20b-62d8ea27512f" providerId="ADAL" clId="{957F8EF4-DE2E-406C-A9E6-2384E4E35E69}" dt="2025-02-14T17:26:44.045" v="96" actId="478"/>
          <ac:picMkLst>
            <pc:docMk/>
            <pc:sldMk cId="2120084639" sldId="260"/>
            <ac:picMk id="4" creationId="{687B4A2B-FD74-8C13-29F1-10303EB70699}"/>
          </ac:picMkLst>
        </pc:picChg>
        <pc:picChg chg="del">
          <ac:chgData name="Ankita L Savaliya" userId="45302890-fb20-4ef9-a20b-62d8ea27512f" providerId="ADAL" clId="{957F8EF4-DE2E-406C-A9E6-2384E4E35E69}" dt="2025-02-14T17:26:45.568" v="97" actId="478"/>
          <ac:picMkLst>
            <pc:docMk/>
            <pc:sldMk cId="2120084639" sldId="260"/>
            <ac:picMk id="7" creationId="{8549225E-1970-C550-FB88-03E37477CA9A}"/>
          </ac:picMkLst>
        </pc:picChg>
        <pc:picChg chg="add del mod">
          <ac:chgData name="Ankita L Savaliya" userId="45302890-fb20-4ef9-a20b-62d8ea27512f" providerId="ADAL" clId="{957F8EF4-DE2E-406C-A9E6-2384E4E35E69}" dt="2025-02-14T18:20:29.605" v="376" actId="21"/>
          <ac:picMkLst>
            <pc:docMk/>
            <pc:sldMk cId="2120084639" sldId="260"/>
            <ac:picMk id="8" creationId="{53E4250C-20E7-AF20-E046-701B764BD965}"/>
          </ac:picMkLst>
        </pc:picChg>
        <pc:picChg chg="del">
          <ac:chgData name="Ankita L Savaliya" userId="45302890-fb20-4ef9-a20b-62d8ea27512f" providerId="ADAL" clId="{957F8EF4-DE2E-406C-A9E6-2384E4E35E69}" dt="2025-02-14T17:26:46.394" v="98" actId="478"/>
          <ac:picMkLst>
            <pc:docMk/>
            <pc:sldMk cId="2120084639" sldId="260"/>
            <ac:picMk id="13" creationId="{931005B1-CFA4-CA67-E510-95ED33F0DB1B}"/>
          </ac:picMkLst>
        </pc:picChg>
        <pc:picChg chg="add mod">
          <ac:chgData name="Ankita L Savaliya" userId="45302890-fb20-4ef9-a20b-62d8ea27512f" providerId="ADAL" clId="{957F8EF4-DE2E-406C-A9E6-2384E4E35E69}" dt="2025-02-15T02:59:36.068" v="1525" actId="2085"/>
          <ac:picMkLst>
            <pc:docMk/>
            <pc:sldMk cId="2120084639" sldId="260"/>
            <ac:picMk id="14" creationId="{53E4250C-20E7-AF20-E046-701B764BD965}"/>
          </ac:picMkLst>
        </pc:picChg>
        <pc:picChg chg="add mod">
          <ac:chgData name="Ankita L Savaliya" userId="45302890-fb20-4ef9-a20b-62d8ea27512f" providerId="ADAL" clId="{957F8EF4-DE2E-406C-A9E6-2384E4E35E69}" dt="2025-02-15T02:59:36.068" v="1525" actId="2085"/>
          <ac:picMkLst>
            <pc:docMk/>
            <pc:sldMk cId="2120084639" sldId="260"/>
            <ac:picMk id="15" creationId="{4022BDD9-FE50-9743-6EF9-A015AB91646F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08:40.242" v="1716" actId="6549"/>
        <pc:sldMkLst>
          <pc:docMk/>
          <pc:sldMk cId="2743314174" sldId="261"/>
        </pc:sldMkLst>
        <pc:spChg chg="mod">
          <ac:chgData name="Ankita L Savaliya" userId="45302890-fb20-4ef9-a20b-62d8ea27512f" providerId="ADAL" clId="{957F8EF4-DE2E-406C-A9E6-2384E4E35E69}" dt="2025-02-15T03:08:40.242" v="1716" actId="6549"/>
          <ac:spMkLst>
            <pc:docMk/>
            <pc:sldMk cId="2743314174" sldId="261"/>
            <ac:spMk id="5" creationId="{B7CB48E6-488B-00E4-C5C8-2332AFC487B2}"/>
          </ac:spMkLst>
        </pc:spChg>
        <pc:picChg chg="add del mod">
          <ac:chgData name="Ankita L Savaliya" userId="45302890-fb20-4ef9-a20b-62d8ea27512f" providerId="ADAL" clId="{957F8EF4-DE2E-406C-A9E6-2384E4E35E69}" dt="2025-02-14T17:31:39.424" v="273" actId="22"/>
          <ac:picMkLst>
            <pc:docMk/>
            <pc:sldMk cId="2743314174" sldId="261"/>
            <ac:picMk id="3" creationId="{7D590322-95FB-74E3-D4A6-C834C73164C2}"/>
          </ac:picMkLst>
        </pc:picChg>
        <pc:picChg chg="add mod">
          <ac:chgData name="Ankita L Savaliya" userId="45302890-fb20-4ef9-a20b-62d8ea27512f" providerId="ADAL" clId="{957F8EF4-DE2E-406C-A9E6-2384E4E35E69}" dt="2025-02-14T18:39:30.630" v="978" actId="13822"/>
          <ac:picMkLst>
            <pc:docMk/>
            <pc:sldMk cId="2743314174" sldId="261"/>
            <ac:picMk id="6" creationId="{07B06F6C-9CE6-0023-DB11-18B453D9A5CD}"/>
          </ac:picMkLst>
        </pc:picChg>
        <pc:picChg chg="del">
          <ac:chgData name="Ankita L Savaliya" userId="45302890-fb20-4ef9-a20b-62d8ea27512f" providerId="ADAL" clId="{957F8EF4-DE2E-406C-A9E6-2384E4E35E69}" dt="2025-02-14T17:30:28.683" v="263" actId="478"/>
          <ac:picMkLst>
            <pc:docMk/>
            <pc:sldMk cId="2743314174" sldId="261"/>
            <ac:picMk id="8" creationId="{3E1DF551-6613-34E4-003B-FAAED909B0B3}"/>
          </ac:picMkLst>
        </pc:picChg>
        <pc:picChg chg="add del mod">
          <ac:chgData name="Ankita L Savaliya" userId="45302890-fb20-4ef9-a20b-62d8ea27512f" providerId="ADAL" clId="{957F8EF4-DE2E-406C-A9E6-2384E4E35E69}" dt="2025-02-14T17:32:36.761" v="279" actId="478"/>
          <ac:picMkLst>
            <pc:docMk/>
            <pc:sldMk cId="2743314174" sldId="261"/>
            <ac:picMk id="9" creationId="{88B3DDC3-336F-4572-FD54-5B46178F885C}"/>
          </ac:picMkLst>
        </pc:picChg>
        <pc:picChg chg="add del mod">
          <ac:chgData name="Ankita L Savaliya" userId="45302890-fb20-4ef9-a20b-62d8ea27512f" providerId="ADAL" clId="{957F8EF4-DE2E-406C-A9E6-2384E4E35E69}" dt="2025-02-14T18:24:07.800" v="575" actId="478"/>
          <ac:picMkLst>
            <pc:docMk/>
            <pc:sldMk cId="2743314174" sldId="261"/>
            <ac:picMk id="11" creationId="{C3069113-B047-7270-5F06-AD94470587BA}"/>
          </ac:picMkLst>
        </pc:picChg>
        <pc:picChg chg="add del mod">
          <ac:chgData name="Ankita L Savaliya" userId="45302890-fb20-4ef9-a20b-62d8ea27512f" providerId="ADAL" clId="{957F8EF4-DE2E-406C-A9E6-2384E4E35E69}" dt="2025-02-14T17:33:53.610" v="291" actId="478"/>
          <ac:picMkLst>
            <pc:docMk/>
            <pc:sldMk cId="2743314174" sldId="261"/>
            <ac:picMk id="13" creationId="{B72AF388-C24E-408C-297B-0D91D9815D76}"/>
          </ac:picMkLst>
        </pc:picChg>
        <pc:picChg chg="add del mod">
          <ac:chgData name="Ankita L Savaliya" userId="45302890-fb20-4ef9-a20b-62d8ea27512f" providerId="ADAL" clId="{957F8EF4-DE2E-406C-A9E6-2384E4E35E69}" dt="2025-02-14T18:21:55.219" v="441" actId="21"/>
          <ac:picMkLst>
            <pc:docMk/>
            <pc:sldMk cId="2743314174" sldId="261"/>
            <ac:picMk id="14" creationId="{53E4250C-20E7-AF20-E046-701B764BD965}"/>
          </ac:picMkLst>
        </pc:picChg>
        <pc:picChg chg="del">
          <ac:chgData name="Ankita L Savaliya" userId="45302890-fb20-4ef9-a20b-62d8ea27512f" providerId="ADAL" clId="{957F8EF4-DE2E-406C-A9E6-2384E4E35E69}" dt="2025-02-14T17:31:27.413" v="267" actId="478"/>
          <ac:picMkLst>
            <pc:docMk/>
            <pc:sldMk cId="2743314174" sldId="261"/>
            <ac:picMk id="15" creationId="{660A6915-5301-6309-A391-24FABD52A29F}"/>
          </ac:picMkLst>
        </pc:picChg>
        <pc:picChg chg="add mod">
          <ac:chgData name="Ankita L Savaliya" userId="45302890-fb20-4ef9-a20b-62d8ea27512f" providerId="ADAL" clId="{957F8EF4-DE2E-406C-A9E6-2384E4E35E69}" dt="2025-02-14T18:24:46.433" v="582" actId="1076"/>
          <ac:picMkLst>
            <pc:docMk/>
            <pc:sldMk cId="2743314174" sldId="261"/>
            <ac:picMk id="17" creationId="{C9FE8F24-76CB-ECD4-21BC-3D6AEA23F9D4}"/>
          </ac:picMkLst>
        </pc:picChg>
        <pc:picChg chg="add mod">
          <ac:chgData name="Ankita L Savaliya" userId="45302890-fb20-4ef9-a20b-62d8ea27512f" providerId="ADAL" clId="{957F8EF4-DE2E-406C-A9E6-2384E4E35E69}" dt="2025-02-14T18:24:40.190" v="581" actId="1076"/>
          <ac:picMkLst>
            <pc:docMk/>
            <pc:sldMk cId="2743314174" sldId="261"/>
            <ac:picMk id="19" creationId="{0BB2A4FC-2C6E-75B9-04E7-088F6523FE7C}"/>
          </ac:picMkLst>
        </pc:picChg>
        <pc:picChg chg="add mod">
          <ac:chgData name="Ankita L Savaliya" userId="45302890-fb20-4ef9-a20b-62d8ea27512f" providerId="ADAL" clId="{957F8EF4-DE2E-406C-A9E6-2384E4E35E69}" dt="2025-02-14T18:25:09.073" v="587" actId="14100"/>
          <ac:picMkLst>
            <pc:docMk/>
            <pc:sldMk cId="2743314174" sldId="261"/>
            <ac:picMk id="21" creationId="{7A9701DC-07C8-603A-564A-3F598354B3C3}"/>
          </ac:picMkLst>
        </pc:picChg>
      </pc:sldChg>
      <pc:sldChg chg="addSp delSp modSp add mod setBg setClrOvrMap">
        <pc:chgData name="Ankita L Savaliya" userId="45302890-fb20-4ef9-a20b-62d8ea27512f" providerId="ADAL" clId="{957F8EF4-DE2E-406C-A9E6-2384E4E35E69}" dt="2025-02-15T03:03:12.643" v="1547" actId="1076"/>
        <pc:sldMkLst>
          <pc:docMk/>
          <pc:sldMk cId="132491262" sldId="262"/>
        </pc:sldMkLst>
        <pc:spChg chg="mod ord">
          <ac:chgData name="Ankita L Savaliya" userId="45302890-fb20-4ef9-a20b-62d8ea27512f" providerId="ADAL" clId="{957F8EF4-DE2E-406C-A9E6-2384E4E35E69}" dt="2025-02-15T03:00:30.660" v="1534" actId="113"/>
          <ac:spMkLst>
            <pc:docMk/>
            <pc:sldMk cId="132491262" sldId="262"/>
            <ac:spMk id="5" creationId="{678B858A-671C-B3DA-3BCF-498308A361B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0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2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4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6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18" creationId="{C7EFAAB5-34A3-C2FC-70BA-7720CC8ADBAC}"/>
          </ac:spMkLst>
        </pc:spChg>
        <pc:spChg chg="add del">
          <ac:chgData name="Ankita L Savaliya" userId="45302890-fb20-4ef9-a20b-62d8ea27512f" providerId="ADAL" clId="{957F8EF4-DE2E-406C-A9E6-2384E4E35E69}" dt="2025-02-14T18:50:42.326" v="1061" actId="26606"/>
          <ac:spMkLst>
            <pc:docMk/>
            <pc:sldMk cId="132491262" sldId="262"/>
            <ac:spMk id="20" creationId="{FDD57DDC-2075-7CBD-00B4-0A5FF09917FF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25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27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1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3" creationId="{33E93247-6229-44AB-A550-739E971E690B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5" creationId="{912025B4-7337-735E-4DC9-E634D2011984}"/>
          </ac:spMkLst>
        </pc:spChg>
        <pc:spChg chg="add del">
          <ac:chgData name="Ankita L Savaliya" userId="45302890-fb20-4ef9-a20b-62d8ea27512f" providerId="ADAL" clId="{957F8EF4-DE2E-406C-A9E6-2384E4E35E69}" dt="2025-02-14T18:50:14.946" v="1056" actId="26606"/>
          <ac:spMkLst>
            <pc:docMk/>
            <pc:sldMk cId="132491262" sldId="262"/>
            <ac:spMk id="37" creationId="{150CDACD-D191-E642-F686-FCB54B7E5F6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0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1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2" creationId="{F3FF94B3-6D3E-44FE-BB02-A9027C0003C7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3" creationId="{E20BB609-EF92-42DB-836C-0699A590B5CF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4" creationId="{637992A9-1E8C-4E57-B4F4-EE2D38E504A2}"/>
          </ac:spMkLst>
        </pc:spChg>
        <pc:spChg chg="add del">
          <ac:chgData name="Ankita L Savaliya" userId="45302890-fb20-4ef9-a20b-62d8ea27512f" providerId="ADAL" clId="{957F8EF4-DE2E-406C-A9E6-2384E4E35E69}" dt="2025-02-14T18:50:39.513" v="1060" actId="26606"/>
          <ac:spMkLst>
            <pc:docMk/>
            <pc:sldMk cId="132491262" sldId="262"/>
            <ac:spMk id="45" creationId="{B2C335F7-F61C-4EB4-80F2-4B1438FE66BB}"/>
          </ac:spMkLst>
        </pc:spChg>
        <pc:picChg chg="add mod">
          <ac:chgData name="Ankita L Savaliya" userId="45302890-fb20-4ef9-a20b-62d8ea27512f" providerId="ADAL" clId="{957F8EF4-DE2E-406C-A9E6-2384E4E35E69}" dt="2025-02-15T03:02:58.563" v="1545" actId="14100"/>
          <ac:picMkLst>
            <pc:docMk/>
            <pc:sldMk cId="132491262" sldId="262"/>
            <ac:picMk id="3" creationId="{79FFF2BA-CEAD-09A1-4894-D39A965CA124}"/>
          </ac:picMkLst>
        </pc:picChg>
        <pc:picChg chg="add del mod">
          <ac:chgData name="Ankita L Savaliya" userId="45302890-fb20-4ef9-a20b-62d8ea27512f" providerId="ADAL" clId="{957F8EF4-DE2E-406C-A9E6-2384E4E35E69}" dt="2025-02-15T03:02:49.522" v="1542" actId="478"/>
          <ac:picMkLst>
            <pc:docMk/>
            <pc:sldMk cId="132491262" sldId="262"/>
            <ac:picMk id="6" creationId="{5AD8E990-A985-D2D7-CC55-FE56F8AFF33A}"/>
          </ac:picMkLst>
        </pc:picChg>
        <pc:picChg chg="del">
          <ac:chgData name="Ankita L Savaliya" userId="45302890-fb20-4ef9-a20b-62d8ea27512f" providerId="ADAL" clId="{957F8EF4-DE2E-406C-A9E6-2384E4E35E69}" dt="2025-02-14T17:30:36.497" v="266" actId="478"/>
          <ac:picMkLst>
            <pc:docMk/>
            <pc:sldMk cId="132491262" sldId="262"/>
            <ac:picMk id="8" creationId="{B386DD90-B802-598A-3A45-FF8985DB2FBC}"/>
          </ac:picMkLst>
        </pc:picChg>
        <pc:picChg chg="add mod">
          <ac:chgData name="Ankita L Savaliya" userId="45302890-fb20-4ef9-a20b-62d8ea27512f" providerId="ADAL" clId="{957F8EF4-DE2E-406C-A9E6-2384E4E35E69}" dt="2025-02-15T03:03:12.643" v="1547" actId="1076"/>
          <ac:picMkLst>
            <pc:docMk/>
            <pc:sldMk cId="132491262" sldId="262"/>
            <ac:picMk id="9" creationId="{C5E7FB67-C2A9-88BF-53B3-69064D056F02}"/>
          </ac:picMkLst>
        </pc:picChg>
        <pc:picChg chg="del">
          <ac:chgData name="Ankita L Savaliya" userId="45302890-fb20-4ef9-a20b-62d8ea27512f" providerId="ADAL" clId="{957F8EF4-DE2E-406C-A9E6-2384E4E35E69}" dt="2025-02-14T17:30:31.446" v="265" actId="478"/>
          <ac:picMkLst>
            <pc:docMk/>
            <pc:sldMk cId="132491262" sldId="262"/>
            <ac:picMk id="15" creationId="{A5E976FB-DB13-A408-FEBB-99126BD0B345}"/>
          </ac:picMkLst>
        </pc:picChg>
      </pc:sldChg>
      <pc:sldChg chg="addSp delSp modSp new add del mod setBg setClrOvrMap">
        <pc:chgData name="Ankita L Savaliya" userId="45302890-fb20-4ef9-a20b-62d8ea27512f" providerId="ADAL" clId="{957F8EF4-DE2E-406C-A9E6-2384E4E35E69}" dt="2025-02-15T03:10:51.945" v="1731" actId="13822"/>
        <pc:sldMkLst>
          <pc:docMk/>
          <pc:sldMk cId="1676429401" sldId="263"/>
        </pc:sldMkLst>
        <pc:spChg chg="del">
          <ac:chgData name="Ankita L Savaliya" userId="45302890-fb20-4ef9-a20b-62d8ea27512f" providerId="ADAL" clId="{957F8EF4-DE2E-406C-A9E6-2384E4E35E69}" dt="2025-02-14T18:26:43.550" v="610" actId="478"/>
          <ac:spMkLst>
            <pc:docMk/>
            <pc:sldMk cId="1676429401" sldId="263"/>
            <ac:spMk id="2" creationId="{EB87225B-3507-01E2-7CD1-DC57919782BB}"/>
          </ac:spMkLst>
        </pc:spChg>
        <pc:spChg chg="del">
          <ac:chgData name="Ankita L Savaliya" userId="45302890-fb20-4ef9-a20b-62d8ea27512f" providerId="ADAL" clId="{957F8EF4-DE2E-406C-A9E6-2384E4E35E69}" dt="2025-02-14T18:26:45.241" v="611" actId="478"/>
          <ac:spMkLst>
            <pc:docMk/>
            <pc:sldMk cId="1676429401" sldId="263"/>
            <ac:spMk id="3" creationId="{9484CA91-8163-1C74-B2FF-ECD59DEC2D1F}"/>
          </ac:spMkLst>
        </pc:spChg>
        <pc:spChg chg="add mod">
          <ac:chgData name="Ankita L Savaliya" userId="45302890-fb20-4ef9-a20b-62d8ea27512f" providerId="ADAL" clId="{957F8EF4-DE2E-406C-A9E6-2384E4E35E69}" dt="2025-02-15T03:10:18.072" v="1730" actId="1076"/>
          <ac:spMkLst>
            <pc:docMk/>
            <pc:sldMk cId="1676429401" sldId="263"/>
            <ac:spMk id="14" creationId="{0A98846D-2095-A420-E31C-E989A79FD199}"/>
          </ac:spMkLst>
        </pc:spChg>
        <pc:spChg chg="add del">
          <ac:chgData name="Ankita L Savaliya" userId="45302890-fb20-4ef9-a20b-62d8ea27512f" providerId="ADAL" clId="{957F8EF4-DE2E-406C-A9E6-2384E4E35E69}" dt="2025-02-14T18:32:39.608" v="671" actId="26606"/>
          <ac:spMkLst>
            <pc:docMk/>
            <pc:sldMk cId="1676429401" sldId="263"/>
            <ac:spMk id="18" creationId="{40F6B676-B146-4D5E-90E5-D65A72CA04E7}"/>
          </ac:spMkLst>
        </pc:spChg>
        <pc:spChg chg="add del">
          <ac:chgData name="Ankita L Savaliya" userId="45302890-fb20-4ef9-a20b-62d8ea27512f" providerId="ADAL" clId="{957F8EF4-DE2E-406C-A9E6-2384E4E35E69}" dt="2025-02-14T18:32:39.608" v="671" actId="26606"/>
          <ac:spMkLst>
            <pc:docMk/>
            <pc:sldMk cId="1676429401" sldId="263"/>
            <ac:spMk id="20" creationId="{2623A025-DB3C-4E81-A76F-A0006C485F19}"/>
          </ac:spMkLst>
        </pc:spChg>
        <pc:picChg chg="add del mod ord">
          <ac:chgData name="Ankita L Savaliya" userId="45302890-fb20-4ef9-a20b-62d8ea27512f" providerId="ADAL" clId="{957F8EF4-DE2E-406C-A9E6-2384E4E35E69}" dt="2025-02-14T18:32:39.608" v="671" actId="26606"/>
          <ac:picMkLst>
            <pc:docMk/>
            <pc:sldMk cId="1676429401" sldId="263"/>
            <ac:picMk id="5" creationId="{A444951D-A66F-3E4F-46CE-D3CEA7AF4881}"/>
          </ac:picMkLst>
        </pc:picChg>
        <pc:picChg chg="add mod ord">
          <ac:chgData name="Ankita L Savaliya" userId="45302890-fb20-4ef9-a20b-62d8ea27512f" providerId="ADAL" clId="{957F8EF4-DE2E-406C-A9E6-2384E4E35E69}" dt="2025-02-14T18:32:39.608" v="671" actId="26606"/>
          <ac:picMkLst>
            <pc:docMk/>
            <pc:sldMk cId="1676429401" sldId="263"/>
            <ac:picMk id="7" creationId="{7E663857-326E-2FB6-81E4-D93B5B1510E5}"/>
          </ac:picMkLst>
        </pc:picChg>
        <pc:picChg chg="add del mod">
          <ac:chgData name="Ankita L Savaliya" userId="45302890-fb20-4ef9-a20b-62d8ea27512f" providerId="ADAL" clId="{957F8EF4-DE2E-406C-A9E6-2384E4E35E69}" dt="2025-02-14T18:31:41.278" v="662" actId="478"/>
          <ac:picMkLst>
            <pc:docMk/>
            <pc:sldMk cId="1676429401" sldId="263"/>
            <ac:picMk id="9" creationId="{0C2C87B0-6197-1925-8572-5ADC39157ACF}"/>
          </ac:picMkLst>
        </pc:picChg>
        <pc:picChg chg="add mod">
          <ac:chgData name="Ankita L Savaliya" userId="45302890-fb20-4ef9-a20b-62d8ea27512f" providerId="ADAL" clId="{957F8EF4-DE2E-406C-A9E6-2384E4E35E69}" dt="2025-02-15T03:10:51.945" v="1731" actId="13822"/>
          <ac:picMkLst>
            <pc:docMk/>
            <pc:sldMk cId="1676429401" sldId="263"/>
            <ac:picMk id="11" creationId="{B3DAED49-59C2-FC5B-9528-414414A4EF4F}"/>
          </ac:picMkLst>
        </pc:picChg>
        <pc:picChg chg="add del mod">
          <ac:chgData name="Ankita L Savaliya" userId="45302890-fb20-4ef9-a20b-62d8ea27512f" providerId="ADAL" clId="{957F8EF4-DE2E-406C-A9E6-2384E4E35E69}" dt="2025-02-14T18:34:07.770" v="684" actId="478"/>
          <ac:picMkLst>
            <pc:docMk/>
            <pc:sldMk cId="1676429401" sldId="263"/>
            <ac:picMk id="13" creationId="{2B6CA0D0-4D27-9C2C-1D0B-A8A05F7BD945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09:23.214" v="1724" actId="20577"/>
        <pc:sldMkLst>
          <pc:docMk/>
          <pc:sldMk cId="2592474609" sldId="264"/>
        </pc:sldMkLst>
        <pc:spChg chg="mod">
          <ac:chgData name="Ankita L Savaliya" userId="45302890-fb20-4ef9-a20b-62d8ea27512f" providerId="ADAL" clId="{957F8EF4-DE2E-406C-A9E6-2384E4E35E69}" dt="2025-02-15T03:04:42.852" v="1550" actId="1076"/>
          <ac:spMkLst>
            <pc:docMk/>
            <pc:sldMk cId="2592474609" sldId="264"/>
            <ac:spMk id="5" creationId="{969DAAB4-71E8-5F40-C36F-1B821567D963}"/>
          </ac:spMkLst>
        </pc:spChg>
        <pc:spChg chg="add mod">
          <ac:chgData name="Ankita L Savaliya" userId="45302890-fb20-4ef9-a20b-62d8ea27512f" providerId="ADAL" clId="{957F8EF4-DE2E-406C-A9E6-2384E4E35E69}" dt="2025-02-15T03:09:23.214" v="1724" actId="20577"/>
          <ac:spMkLst>
            <pc:docMk/>
            <pc:sldMk cId="2592474609" sldId="264"/>
            <ac:spMk id="10" creationId="{5C7F8D05-D15C-FB53-275A-6BFDC4D0961B}"/>
          </ac:spMkLst>
        </pc:spChg>
        <pc:picChg chg="del">
          <ac:chgData name="Ankita L Savaliya" userId="45302890-fb20-4ef9-a20b-62d8ea27512f" providerId="ADAL" clId="{957F8EF4-DE2E-406C-A9E6-2384E4E35E69}" dt="2025-02-14T18:26:53.691" v="613" actId="478"/>
          <ac:picMkLst>
            <pc:docMk/>
            <pc:sldMk cId="2592474609" sldId="264"/>
            <ac:picMk id="3" creationId="{69E3A8A3-5DFB-5528-67FB-03AB2BB739FD}"/>
          </ac:picMkLst>
        </pc:picChg>
        <pc:picChg chg="add mod">
          <ac:chgData name="Ankita L Savaliya" userId="45302890-fb20-4ef9-a20b-62d8ea27512f" providerId="ADAL" clId="{957F8EF4-DE2E-406C-A9E6-2384E4E35E69}" dt="2025-02-15T03:04:40.243" v="1549" actId="1076"/>
          <ac:picMkLst>
            <pc:docMk/>
            <pc:sldMk cId="2592474609" sldId="264"/>
            <ac:picMk id="4" creationId="{F78D13A5-0A7F-EEEF-9562-6FC4B791F4FE}"/>
          </ac:picMkLst>
        </pc:picChg>
        <pc:picChg chg="add mod">
          <ac:chgData name="Ankita L Savaliya" userId="45302890-fb20-4ef9-a20b-62d8ea27512f" providerId="ADAL" clId="{957F8EF4-DE2E-406C-A9E6-2384E4E35E69}" dt="2025-02-14T18:39:24.957" v="977" actId="1076"/>
          <ac:picMkLst>
            <pc:docMk/>
            <pc:sldMk cId="2592474609" sldId="264"/>
            <ac:picMk id="7" creationId="{526ECECA-696B-A56E-E02F-EB6C39914D42}"/>
          </ac:picMkLst>
        </pc:picChg>
        <pc:picChg chg="add mod">
          <ac:chgData name="Ankita L Savaliya" userId="45302890-fb20-4ef9-a20b-62d8ea27512f" providerId="ADAL" clId="{957F8EF4-DE2E-406C-A9E6-2384E4E35E69}" dt="2025-02-14T18:39:08.397" v="974" actId="1076"/>
          <ac:picMkLst>
            <pc:docMk/>
            <pc:sldMk cId="2592474609" sldId="264"/>
            <ac:picMk id="9" creationId="{5A505DB7-9255-C0BE-4ABA-0A0D7B6395C6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12:32.782" v="1739" actId="1076"/>
        <pc:sldMkLst>
          <pc:docMk/>
          <pc:sldMk cId="595407707" sldId="265"/>
        </pc:sldMkLst>
        <pc:spChg chg="del">
          <ac:chgData name="Ankita L Savaliya" userId="45302890-fb20-4ef9-a20b-62d8ea27512f" providerId="ADAL" clId="{957F8EF4-DE2E-406C-A9E6-2384E4E35E69}" dt="2025-02-14T18:33:12.778" v="673" actId="478"/>
          <ac:spMkLst>
            <pc:docMk/>
            <pc:sldMk cId="595407707" sldId="265"/>
            <ac:spMk id="2" creationId="{DFED52E1-E4DF-4AA3-A28D-F50AC4A17058}"/>
          </ac:spMkLst>
        </pc:spChg>
        <pc:spChg chg="del">
          <ac:chgData name="Ankita L Savaliya" userId="45302890-fb20-4ef9-a20b-62d8ea27512f" providerId="ADAL" clId="{957F8EF4-DE2E-406C-A9E6-2384E4E35E69}" dt="2025-02-14T18:33:45.941" v="677" actId="478"/>
          <ac:spMkLst>
            <pc:docMk/>
            <pc:sldMk cId="595407707" sldId="265"/>
            <ac:spMk id="3" creationId="{2973BD04-E400-436A-9000-A62E397A5929}"/>
          </ac:spMkLst>
        </pc:spChg>
        <pc:picChg chg="add mod">
          <ac:chgData name="Ankita L Savaliya" userId="45302890-fb20-4ef9-a20b-62d8ea27512f" providerId="ADAL" clId="{957F8EF4-DE2E-406C-A9E6-2384E4E35E69}" dt="2025-02-14T18:33:18.033" v="676" actId="1076"/>
          <ac:picMkLst>
            <pc:docMk/>
            <pc:sldMk cId="595407707" sldId="265"/>
            <ac:picMk id="5" creationId="{7071866E-5D82-A5D5-89C3-0030C610F583}"/>
          </ac:picMkLst>
        </pc:picChg>
        <pc:picChg chg="add del mod">
          <ac:chgData name="Ankita L Savaliya" userId="45302890-fb20-4ef9-a20b-62d8ea27512f" providerId="ADAL" clId="{957F8EF4-DE2E-406C-A9E6-2384E4E35E69}" dt="2025-02-15T03:11:53.617" v="1732" actId="478"/>
          <ac:picMkLst>
            <pc:docMk/>
            <pc:sldMk cId="595407707" sldId="265"/>
            <ac:picMk id="7" creationId="{B9836F96-152B-9729-0146-057B47399EC6}"/>
          </ac:picMkLst>
        </pc:picChg>
        <pc:picChg chg="add mod">
          <ac:chgData name="Ankita L Savaliya" userId="45302890-fb20-4ef9-a20b-62d8ea27512f" providerId="ADAL" clId="{957F8EF4-DE2E-406C-A9E6-2384E4E35E69}" dt="2025-02-15T03:12:32.782" v="1739" actId="1076"/>
          <ac:picMkLst>
            <pc:docMk/>
            <pc:sldMk cId="595407707" sldId="265"/>
            <ac:picMk id="9" creationId="{E7FEAFA3-526A-63D1-CC0B-5203B6547F48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13:21.733" v="1743" actId="20577"/>
        <pc:sldMkLst>
          <pc:docMk/>
          <pc:sldMk cId="482230949" sldId="266"/>
        </pc:sldMkLst>
        <pc:spChg chg="del">
          <ac:chgData name="Ankita L Savaliya" userId="45302890-fb20-4ef9-a20b-62d8ea27512f" providerId="ADAL" clId="{957F8EF4-DE2E-406C-A9E6-2384E4E35E69}" dt="2025-02-14T18:37:59.657" v="961" actId="478"/>
          <ac:spMkLst>
            <pc:docMk/>
            <pc:sldMk cId="482230949" sldId="266"/>
            <ac:spMk id="2" creationId="{028864DA-9154-A802-6824-C42986039683}"/>
          </ac:spMkLst>
        </pc:spChg>
        <pc:spChg chg="del">
          <ac:chgData name="Ankita L Savaliya" userId="45302890-fb20-4ef9-a20b-62d8ea27512f" providerId="ADAL" clId="{957F8EF4-DE2E-406C-A9E6-2384E4E35E69}" dt="2025-02-14T18:38:01.147" v="962" actId="478"/>
          <ac:spMkLst>
            <pc:docMk/>
            <pc:sldMk cId="482230949" sldId="266"/>
            <ac:spMk id="3" creationId="{ECD9E6B8-D618-29A6-E06A-2666C7B910A2}"/>
          </ac:spMkLst>
        </pc:spChg>
        <pc:spChg chg="add mod">
          <ac:chgData name="Ankita L Savaliya" userId="45302890-fb20-4ef9-a20b-62d8ea27512f" providerId="ADAL" clId="{957F8EF4-DE2E-406C-A9E6-2384E4E35E69}" dt="2025-02-15T03:13:21.733" v="1743" actId="20577"/>
          <ac:spMkLst>
            <pc:docMk/>
            <pc:sldMk cId="482230949" sldId="266"/>
            <ac:spMk id="4" creationId="{E75C0B2F-8EBB-8CCF-DD14-24E7AD41B224}"/>
          </ac:spMkLst>
        </pc:spChg>
        <pc:picChg chg="add">
          <ac:chgData name="Ankita L Savaliya" userId="45302890-fb20-4ef9-a20b-62d8ea27512f" providerId="ADAL" clId="{957F8EF4-DE2E-406C-A9E6-2384E4E35E69}" dt="2025-02-14T18:41:47.385" v="989" actId="22"/>
          <ac:picMkLst>
            <pc:docMk/>
            <pc:sldMk cId="482230949" sldId="266"/>
            <ac:picMk id="6" creationId="{252A693D-5BE8-F6BB-5848-009B40DD66C8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14:33.114" v="1752" actId="20577"/>
        <pc:sldMkLst>
          <pc:docMk/>
          <pc:sldMk cId="2837721027" sldId="267"/>
        </pc:sldMkLst>
        <pc:spChg chg="add mod">
          <ac:chgData name="Ankita L Savaliya" userId="45302890-fb20-4ef9-a20b-62d8ea27512f" providerId="ADAL" clId="{957F8EF4-DE2E-406C-A9E6-2384E4E35E69}" dt="2025-02-15T03:14:33.114" v="1752" actId="20577"/>
          <ac:spMkLst>
            <pc:docMk/>
            <pc:sldMk cId="2837721027" sldId="267"/>
            <ac:spMk id="7" creationId="{FA98B731-A14E-4368-2B0C-E3C9955B2F0E}"/>
          </ac:spMkLst>
        </pc:spChg>
        <pc:picChg chg="add mod">
          <ac:chgData name="Ankita L Savaliya" userId="45302890-fb20-4ef9-a20b-62d8ea27512f" providerId="ADAL" clId="{957F8EF4-DE2E-406C-A9E6-2384E4E35E69}" dt="2025-02-15T03:14:28.624" v="1749" actId="1076"/>
          <ac:picMkLst>
            <pc:docMk/>
            <pc:sldMk cId="2837721027" sldId="267"/>
            <ac:picMk id="3" creationId="{EEB40A96-3CFA-2C39-5A43-6055E352F8D1}"/>
          </ac:picMkLst>
        </pc:picChg>
        <pc:picChg chg="add mod">
          <ac:chgData name="Ankita L Savaliya" userId="45302890-fb20-4ef9-a20b-62d8ea27512f" providerId="ADAL" clId="{957F8EF4-DE2E-406C-A9E6-2384E4E35E69}" dt="2025-02-15T03:14:21.882" v="1747" actId="1076"/>
          <ac:picMkLst>
            <pc:docMk/>
            <pc:sldMk cId="2837721027" sldId="267"/>
            <ac:picMk id="5" creationId="{61E82ACA-12AE-224B-8003-5B7FCCCF6505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17:28.750" v="1793" actId="1076"/>
        <pc:sldMkLst>
          <pc:docMk/>
          <pc:sldMk cId="1654268917" sldId="268"/>
        </pc:sldMkLst>
        <pc:spChg chg="add mod">
          <ac:chgData name="Ankita L Savaliya" userId="45302890-fb20-4ef9-a20b-62d8ea27512f" providerId="ADAL" clId="{957F8EF4-DE2E-406C-A9E6-2384E4E35E69}" dt="2025-02-15T03:15:04.642" v="1755" actId="27636"/>
          <ac:spMkLst>
            <pc:docMk/>
            <pc:sldMk cId="1654268917" sldId="268"/>
            <ac:spMk id="2" creationId="{87A902CC-D26D-D16E-1E3D-B7751CEA9E87}"/>
          </ac:spMkLst>
        </pc:spChg>
        <pc:spChg chg="add mod">
          <ac:chgData name="Ankita L Savaliya" userId="45302890-fb20-4ef9-a20b-62d8ea27512f" providerId="ADAL" clId="{957F8EF4-DE2E-406C-A9E6-2384E4E35E69}" dt="2025-02-15T03:17:24.112" v="1792" actId="14100"/>
          <ac:spMkLst>
            <pc:docMk/>
            <pc:sldMk cId="1654268917" sldId="268"/>
            <ac:spMk id="10" creationId="{F5B701FC-6200-8EFA-5D48-97BEA389FABE}"/>
          </ac:spMkLst>
        </pc:spChg>
        <pc:picChg chg="add mod">
          <ac:chgData name="Ankita L Savaliya" userId="45302890-fb20-4ef9-a20b-62d8ea27512f" providerId="ADAL" clId="{957F8EF4-DE2E-406C-A9E6-2384E4E35E69}" dt="2025-02-15T03:15:09.169" v="1756" actId="1076"/>
          <ac:picMkLst>
            <pc:docMk/>
            <pc:sldMk cId="1654268917" sldId="268"/>
            <ac:picMk id="4" creationId="{BA3CEA24-E17F-3FC4-E864-17CB242CEFF0}"/>
          </ac:picMkLst>
        </pc:picChg>
        <pc:picChg chg="add mod">
          <ac:chgData name="Ankita L Savaliya" userId="45302890-fb20-4ef9-a20b-62d8ea27512f" providerId="ADAL" clId="{957F8EF4-DE2E-406C-A9E6-2384E4E35E69}" dt="2025-02-14T18:44:05.686" v="1007" actId="1076"/>
          <ac:picMkLst>
            <pc:docMk/>
            <pc:sldMk cId="1654268917" sldId="268"/>
            <ac:picMk id="6" creationId="{80F4C12F-3E52-1122-E09D-62073D4E19BE}"/>
          </ac:picMkLst>
        </pc:picChg>
        <pc:picChg chg="add mod">
          <ac:chgData name="Ankita L Savaliya" userId="45302890-fb20-4ef9-a20b-62d8ea27512f" providerId="ADAL" clId="{957F8EF4-DE2E-406C-A9E6-2384E4E35E69}" dt="2025-02-15T03:17:28.750" v="1793" actId="1076"/>
          <ac:picMkLst>
            <pc:docMk/>
            <pc:sldMk cId="1654268917" sldId="268"/>
            <ac:picMk id="8" creationId="{88A38A43-C5FF-0705-CBB8-888E53FF2BC5}"/>
          </ac:picMkLst>
        </pc:picChg>
      </pc:sldChg>
      <pc:sldChg chg="addSp delSp modSp add mod">
        <pc:chgData name="Ankita L Savaliya" userId="45302890-fb20-4ef9-a20b-62d8ea27512f" providerId="ADAL" clId="{957F8EF4-DE2E-406C-A9E6-2384E4E35E69}" dt="2025-02-15T03:19:11.543" v="1807" actId="1076"/>
        <pc:sldMkLst>
          <pc:docMk/>
          <pc:sldMk cId="392207082" sldId="269"/>
        </pc:sldMkLst>
        <pc:picChg chg="add del mod">
          <ac:chgData name="Ankita L Savaliya" userId="45302890-fb20-4ef9-a20b-62d8ea27512f" providerId="ADAL" clId="{957F8EF4-DE2E-406C-A9E6-2384E4E35E69}" dt="2025-02-15T03:17:58.638" v="1797" actId="478"/>
          <ac:picMkLst>
            <pc:docMk/>
            <pc:sldMk cId="392207082" sldId="269"/>
            <ac:picMk id="3" creationId="{52DAB950-AEA2-7E6D-E347-EC96CAEB415E}"/>
          </ac:picMkLst>
        </pc:picChg>
        <pc:picChg chg="add del mod">
          <ac:chgData name="Ankita L Savaliya" userId="45302890-fb20-4ef9-a20b-62d8ea27512f" providerId="ADAL" clId="{957F8EF4-DE2E-406C-A9E6-2384E4E35E69}" dt="2025-02-15T03:17:57.975" v="1796" actId="478"/>
          <ac:picMkLst>
            <pc:docMk/>
            <pc:sldMk cId="392207082" sldId="269"/>
            <ac:picMk id="5" creationId="{1BE57C3B-FCA0-609D-EB0F-313DAF62730D}"/>
          </ac:picMkLst>
        </pc:picChg>
        <pc:picChg chg="add mod">
          <ac:chgData name="Ankita L Savaliya" userId="45302890-fb20-4ef9-a20b-62d8ea27512f" providerId="ADAL" clId="{957F8EF4-DE2E-406C-A9E6-2384E4E35E69}" dt="2025-02-15T03:18:35.166" v="1801" actId="14100"/>
          <ac:picMkLst>
            <pc:docMk/>
            <pc:sldMk cId="392207082" sldId="269"/>
            <ac:picMk id="7" creationId="{8BEC5C23-8973-5B91-68C7-825EFF149DEC}"/>
          </ac:picMkLst>
        </pc:picChg>
        <pc:picChg chg="add mod">
          <ac:chgData name="Ankita L Savaliya" userId="45302890-fb20-4ef9-a20b-62d8ea27512f" providerId="ADAL" clId="{957F8EF4-DE2E-406C-A9E6-2384E4E35E69}" dt="2025-02-15T03:19:11.543" v="1807" actId="1076"/>
          <ac:picMkLst>
            <pc:docMk/>
            <pc:sldMk cId="392207082" sldId="269"/>
            <ac:picMk id="9" creationId="{4C9D32AD-B3E0-9AB1-50D1-72720A51C40F}"/>
          </ac:picMkLst>
        </pc:picChg>
      </pc:sldChg>
      <pc:sldChg chg="addSp modSp add mod">
        <pc:chgData name="Ankita L Savaliya" userId="45302890-fb20-4ef9-a20b-62d8ea27512f" providerId="ADAL" clId="{957F8EF4-DE2E-406C-A9E6-2384E4E35E69}" dt="2025-02-15T03:23:39.295" v="1830" actId="20577"/>
        <pc:sldMkLst>
          <pc:docMk/>
          <pc:sldMk cId="2725699278" sldId="270"/>
        </pc:sldMkLst>
        <pc:spChg chg="add mod">
          <ac:chgData name="Ankita L Savaliya" userId="45302890-fb20-4ef9-a20b-62d8ea27512f" providerId="ADAL" clId="{957F8EF4-DE2E-406C-A9E6-2384E4E35E69}" dt="2025-02-15T03:23:39.295" v="1830" actId="20577"/>
          <ac:spMkLst>
            <pc:docMk/>
            <pc:sldMk cId="2725699278" sldId="270"/>
            <ac:spMk id="3" creationId="{AFE85D94-52B7-5558-970F-3DEE011EFDF6}"/>
          </ac:spMkLst>
        </pc:spChg>
        <pc:spChg chg="add">
          <ac:chgData name="Ankita L Savaliya" userId="45302890-fb20-4ef9-a20b-62d8ea27512f" providerId="ADAL" clId="{957F8EF4-DE2E-406C-A9E6-2384E4E35E69}" dt="2025-02-15T03:19:57.736" v="1808"/>
          <ac:spMkLst>
            <pc:docMk/>
            <pc:sldMk cId="2725699278" sldId="270"/>
            <ac:spMk id="8" creationId="{5CBC514E-A61E-043E-DAC6-E030D7B124E6}"/>
          </ac:spMkLst>
        </pc:spChg>
        <pc:spChg chg="add mod">
          <ac:chgData name="Ankita L Savaliya" userId="45302890-fb20-4ef9-a20b-62d8ea27512f" providerId="ADAL" clId="{957F8EF4-DE2E-406C-A9E6-2384E4E35E69}" dt="2025-02-15T03:23:27.508" v="1829" actId="113"/>
          <ac:spMkLst>
            <pc:docMk/>
            <pc:sldMk cId="2725699278" sldId="270"/>
            <ac:spMk id="9" creationId="{1AEC7D6E-DD59-1970-B500-E0F8E3BD4588}"/>
          </ac:spMkLst>
        </pc:spChg>
        <pc:picChg chg="add mod">
          <ac:chgData name="Ankita L Savaliya" userId="45302890-fb20-4ef9-a20b-62d8ea27512f" providerId="ADAL" clId="{957F8EF4-DE2E-406C-A9E6-2384E4E35E69}" dt="2025-02-15T03:20:38.155" v="1812" actId="1076"/>
          <ac:picMkLst>
            <pc:docMk/>
            <pc:sldMk cId="2725699278" sldId="270"/>
            <ac:picMk id="5" creationId="{684C2119-6EB9-384B-516E-738FD36D1509}"/>
          </ac:picMkLst>
        </pc:picChg>
        <pc:picChg chg="add mod">
          <ac:chgData name="Ankita L Savaliya" userId="45302890-fb20-4ef9-a20b-62d8ea27512f" providerId="ADAL" clId="{957F8EF4-DE2E-406C-A9E6-2384E4E35E69}" dt="2025-02-14T18:46:44.272" v="1030" actId="14100"/>
          <ac:picMkLst>
            <pc:docMk/>
            <pc:sldMk cId="2725699278" sldId="270"/>
            <ac:picMk id="7" creationId="{8A3FE777-6C3E-8CF6-3296-24474569E5FB}"/>
          </ac:picMkLst>
        </pc:picChg>
      </pc:sldChg>
      <pc:sldChg chg="addSp delSp modSp new mod">
        <pc:chgData name="Ankita L Savaliya" userId="45302890-fb20-4ef9-a20b-62d8ea27512f" providerId="ADAL" clId="{957F8EF4-DE2E-406C-A9E6-2384E4E35E69}" dt="2025-02-15T03:29:13.224" v="1867" actId="20577"/>
        <pc:sldMkLst>
          <pc:docMk/>
          <pc:sldMk cId="2837934223" sldId="271"/>
        </pc:sldMkLst>
        <pc:spChg chg="del">
          <ac:chgData name="Ankita L Savaliya" userId="45302890-fb20-4ef9-a20b-62d8ea27512f" providerId="ADAL" clId="{957F8EF4-DE2E-406C-A9E6-2384E4E35E69}" dt="2025-02-14T18:46:53.807" v="1032" actId="478"/>
          <ac:spMkLst>
            <pc:docMk/>
            <pc:sldMk cId="2837934223" sldId="271"/>
            <ac:spMk id="2" creationId="{22A026ED-2E25-2BA7-712C-1BB0E65A5560}"/>
          </ac:spMkLst>
        </pc:spChg>
        <pc:spChg chg="del">
          <ac:chgData name="Ankita L Savaliya" userId="45302890-fb20-4ef9-a20b-62d8ea27512f" providerId="ADAL" clId="{957F8EF4-DE2E-406C-A9E6-2384E4E35E69}" dt="2025-02-14T18:46:55.115" v="1033" actId="478"/>
          <ac:spMkLst>
            <pc:docMk/>
            <pc:sldMk cId="2837934223" sldId="271"/>
            <ac:spMk id="3" creationId="{EB1D6D60-A6A6-3F43-7974-97F718F844E7}"/>
          </ac:spMkLst>
        </pc:spChg>
        <pc:spChg chg="add del">
          <ac:chgData name="Ankita L Savaliya" userId="45302890-fb20-4ef9-a20b-62d8ea27512f" providerId="ADAL" clId="{957F8EF4-DE2E-406C-A9E6-2384E4E35E69}" dt="2025-02-14T18:47:18.899" v="1037" actId="22"/>
          <ac:spMkLst>
            <pc:docMk/>
            <pc:sldMk cId="2837934223" sldId="271"/>
            <ac:spMk id="5" creationId="{CC770BFE-B622-84F6-3CFC-23903D48EBCA}"/>
          </ac:spMkLst>
        </pc:spChg>
        <pc:spChg chg="add mod">
          <ac:chgData name="Ankita L Savaliya" userId="45302890-fb20-4ef9-a20b-62d8ea27512f" providerId="ADAL" clId="{957F8EF4-DE2E-406C-A9E6-2384E4E35E69}" dt="2025-02-15T03:24:31.771" v="1836" actId="20577"/>
          <ac:spMkLst>
            <pc:docMk/>
            <pc:sldMk cId="2837934223" sldId="271"/>
            <ac:spMk id="7" creationId="{069E74FE-658F-D74E-7DB9-B6B12ED43720}"/>
          </ac:spMkLst>
        </pc:spChg>
        <pc:spChg chg="add mod">
          <ac:chgData name="Ankita L Savaliya" userId="45302890-fb20-4ef9-a20b-62d8ea27512f" providerId="ADAL" clId="{957F8EF4-DE2E-406C-A9E6-2384E4E35E69}" dt="2025-02-15T03:29:13.224" v="1867" actId="20577"/>
          <ac:spMkLst>
            <pc:docMk/>
            <pc:sldMk cId="2837934223" sldId="271"/>
            <ac:spMk id="14" creationId="{707D3586-0CE5-9A10-7F7C-2C3A183E0461}"/>
          </ac:spMkLst>
        </pc:spChg>
        <pc:picChg chg="add del mod">
          <ac:chgData name="Ankita L Savaliya" userId="45302890-fb20-4ef9-a20b-62d8ea27512f" providerId="ADAL" clId="{957F8EF4-DE2E-406C-A9E6-2384E4E35E69}" dt="2025-02-14T18:48:41.011" v="1048" actId="478"/>
          <ac:picMkLst>
            <pc:docMk/>
            <pc:sldMk cId="2837934223" sldId="271"/>
            <ac:picMk id="9" creationId="{6DD2BD17-D7BB-0972-01A8-E1BFEB170325}"/>
          </ac:picMkLst>
        </pc:picChg>
        <pc:picChg chg="add mod">
          <ac:chgData name="Ankita L Savaliya" userId="45302890-fb20-4ef9-a20b-62d8ea27512f" providerId="ADAL" clId="{957F8EF4-DE2E-406C-A9E6-2384E4E35E69}" dt="2025-02-15T03:24:17.880" v="1834" actId="1076"/>
          <ac:picMkLst>
            <pc:docMk/>
            <pc:sldMk cId="2837934223" sldId="271"/>
            <ac:picMk id="11" creationId="{063FCD22-2036-4E21-F544-AA713331BF67}"/>
          </ac:picMkLst>
        </pc:picChg>
        <pc:picChg chg="add mod">
          <ac:chgData name="Ankita L Savaliya" userId="45302890-fb20-4ef9-a20b-62d8ea27512f" providerId="ADAL" clId="{957F8EF4-DE2E-406C-A9E6-2384E4E35E69}" dt="2025-02-15T03:26:25.560" v="1837" actId="1076"/>
          <ac:picMkLst>
            <pc:docMk/>
            <pc:sldMk cId="2837934223" sldId="271"/>
            <ac:picMk id="13" creationId="{FEF5623C-2CC8-0B73-A559-C3923FE48163}"/>
          </ac:picMkLst>
        </pc:picChg>
      </pc:sldChg>
      <pc:sldChg chg="addSp delSp modSp add mod setBg delDesignElem">
        <pc:chgData name="Ankita L Savaliya" userId="45302890-fb20-4ef9-a20b-62d8ea27512f" providerId="ADAL" clId="{957F8EF4-DE2E-406C-A9E6-2384E4E35E69}" dt="2025-02-15T02:40:20.781" v="1126"/>
        <pc:sldMkLst>
          <pc:docMk/>
          <pc:sldMk cId="1055556792" sldId="272"/>
        </pc:sldMkLst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8" creationId="{ADE57300-C7FF-4578-99A0-42B0295B123C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0" creationId="{DB8F8250-7A81-4A19-87AD-FFB2CE4E39A5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2" creationId="{499F38FC-2DEA-2647-C409-EF75720C1017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4" creationId="{2A5A036F-9975-4D7C-8141-77791C7146C1}"/>
          </ac:spMkLst>
        </pc:spChg>
        <pc:spChg chg="add del">
          <ac:chgData name="Ankita L Savaliya" userId="45302890-fb20-4ef9-a20b-62d8ea27512f" providerId="ADAL" clId="{957F8EF4-DE2E-406C-A9E6-2384E4E35E69}" dt="2025-02-15T02:40:20.781" v="1126"/>
          <ac:spMkLst>
            <pc:docMk/>
            <pc:sldMk cId="1055556792" sldId="272"/>
            <ac:spMk id="16" creationId="{D90405AB-F9EB-0014-6489-03A19F0DDC1B}"/>
          </ac:spMkLst>
        </pc:spChg>
        <pc:picChg chg="add mod">
          <ac:chgData name="Ankita L Savaliya" userId="45302890-fb20-4ef9-a20b-62d8ea27512f" providerId="ADAL" clId="{957F8EF4-DE2E-406C-A9E6-2384E4E35E69}" dt="2025-02-14T18:49:38.394" v="1053" actId="26606"/>
          <ac:picMkLst>
            <pc:docMk/>
            <pc:sldMk cId="1055556792" sldId="272"/>
            <ac:picMk id="3" creationId="{4BF06591-2848-ABE2-ACBB-E74045AD615A}"/>
          </ac:picMkLst>
        </pc:picChg>
      </pc:sldChg>
      <pc:sldChg chg="add del">
        <pc:chgData name="Ankita L Savaliya" userId="45302890-fb20-4ef9-a20b-62d8ea27512f" providerId="ADAL" clId="{957F8EF4-DE2E-406C-A9E6-2384E4E35E69}" dt="2025-02-15T03:29:22.268" v="1868" actId="47"/>
        <pc:sldMkLst>
          <pc:docMk/>
          <pc:sldMk cId="1086979918" sldId="273"/>
        </pc:sldMkLst>
      </pc:sldChg>
      <pc:sldChg chg="modSp new del ord">
        <pc:chgData name="Ankita L Savaliya" userId="45302890-fb20-4ef9-a20b-62d8ea27512f" providerId="ADAL" clId="{957F8EF4-DE2E-406C-A9E6-2384E4E35E69}" dt="2025-02-15T02:40:22.062" v="1128" actId="680"/>
        <pc:sldMkLst>
          <pc:docMk/>
          <pc:sldMk cId="3255874463" sldId="274"/>
        </pc:sldMkLst>
        <pc:spChg chg="mod">
          <ac:chgData name="Ankita L Savaliya" userId="45302890-fb20-4ef9-a20b-62d8ea27512f" providerId="ADAL" clId="{957F8EF4-DE2E-406C-A9E6-2384E4E35E69}" dt="2025-02-15T02:40:20.781" v="1126"/>
          <ac:spMkLst>
            <pc:docMk/>
            <pc:sldMk cId="3255874463" sldId="274"/>
            <ac:spMk id="2" creationId="{7F52061B-A8A8-1371-4737-31CAD049D590}"/>
          </ac:spMkLst>
        </pc:spChg>
        <pc:spChg chg="mod">
          <ac:chgData name="Ankita L Savaliya" userId="45302890-fb20-4ef9-a20b-62d8ea27512f" providerId="ADAL" clId="{957F8EF4-DE2E-406C-A9E6-2384E4E35E69}" dt="2025-02-15T02:40:20.781" v="1126"/>
          <ac:spMkLst>
            <pc:docMk/>
            <pc:sldMk cId="3255874463" sldId="274"/>
            <ac:spMk id="3" creationId="{F1787D3D-50A1-3F83-C452-8DC4CD817F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27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1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329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27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4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1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6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94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0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3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9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9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-III_NLP.ipynb" TargetMode="External"/><Relationship Id="rId2" Type="http://schemas.openxmlformats.org/officeDocument/2006/relationships/hyperlink" Target="https://colab.research.google.com/github/AnkitaSavaliya/AIH/blob/main/MIMIC-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%20NLP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993C5C8-8E73-88F5-103A-A65784B961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57" r="928" b="-1"/>
          <a:stretch/>
        </p:blipFill>
        <p:spPr>
          <a:xfrm>
            <a:off x="535521" y="508090"/>
            <a:ext cx="6323740" cy="57453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E1F141-748A-688F-F0D9-6F676A5E5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4846" y="978407"/>
            <a:ext cx="4358503" cy="3137941"/>
          </a:xfrm>
        </p:spPr>
        <p:txBody>
          <a:bodyPr anchor="t">
            <a:normAutofit/>
          </a:bodyPr>
          <a:lstStyle/>
          <a:p>
            <a:r>
              <a:rPr lang="en-US"/>
              <a:t>MIMIC-III NLP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8C6E9-2841-5703-7F05-70FBEE0B4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24344" y="4469641"/>
            <a:ext cx="4358503" cy="1376976"/>
          </a:xfrm>
        </p:spPr>
        <p:txBody>
          <a:bodyPr anchor="b">
            <a:normAutofit/>
          </a:bodyPr>
          <a:lstStyle/>
          <a:p>
            <a:r>
              <a:rPr lang="en-US" i="0"/>
              <a:t>Ankita Savaliya</a:t>
            </a:r>
          </a:p>
          <a:p>
            <a:r>
              <a:rPr lang="en-US" b="1" i="0" u="none" strike="noStrike" baseline="0">
                <a:latin typeface="Arial-BoldMT"/>
              </a:rPr>
              <a:t>AI in Healthcare</a:t>
            </a:r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67912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75944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5C0B2F-8EBB-8CCF-DD14-24E7AD41B224}"/>
              </a:ext>
            </a:extLst>
          </p:cNvPr>
          <p:cNvSpPr txBox="1"/>
          <p:nvPr/>
        </p:nvSpPr>
        <p:spPr>
          <a:xfrm>
            <a:off x="402519" y="873721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Process TEXT using </a:t>
            </a:r>
            <a:r>
              <a:rPr lang="en-US" sz="4400" b="1" err="1">
                <a:latin typeface="+mj-lt"/>
                <a:ea typeface="+mj-ea"/>
                <a:cs typeface="+mj-cs"/>
              </a:rPr>
              <a:t>SciSpaCy</a:t>
            </a:r>
            <a:r>
              <a:rPr lang="en-US" sz="4400" b="1"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2A693D-5BE8-F6BB-5848-009B40DD6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22" y="1519277"/>
            <a:ext cx="1100291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30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EBC8D-D41F-19B7-38C4-84DC5226A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B40A96-3CFA-2C39-5A43-6055E352F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30" y="1196176"/>
            <a:ext cx="8640381" cy="571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98B731-A14E-4368-2B0C-E3C9955B2F0E}"/>
              </a:ext>
            </a:extLst>
          </p:cNvPr>
          <p:cNvSpPr txBox="1"/>
          <p:nvPr/>
        </p:nvSpPr>
        <p:spPr>
          <a:xfrm>
            <a:off x="455160" y="718402"/>
            <a:ext cx="998349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Visualize </a:t>
            </a:r>
            <a:r>
              <a:rPr lang="en-US" sz="2800" b="1" err="1"/>
              <a:t>SciSpaCy</a:t>
            </a:r>
            <a:r>
              <a:rPr lang="en-US" sz="2800" b="1"/>
              <a:t> Entities Using </a:t>
            </a:r>
            <a:r>
              <a:rPr lang="en-US" sz="2800" b="1" err="1"/>
              <a:t>displaCy</a:t>
            </a:r>
            <a:endParaRPr lang="en-US" sz="2800" b="1"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45BBE4E-301D-494A-B08A-8B759DF1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2" y="1873208"/>
            <a:ext cx="9608949" cy="468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72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78E2-CEC3-849A-9ADD-19E31437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A902CC-D26D-D16E-1E3D-B7751CEA9E87}"/>
              </a:ext>
            </a:extLst>
          </p:cNvPr>
          <p:cNvSpPr txBox="1"/>
          <p:nvPr/>
        </p:nvSpPr>
        <p:spPr>
          <a:xfrm>
            <a:off x="432572" y="801539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Word2Vec and t-SNE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CEA24-E17F-3FC4-E864-17CB242CE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33679"/>
            <a:ext cx="5226595" cy="9075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F4C12F-3E52-1122-E09D-62073D4E1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2777709"/>
            <a:ext cx="5861984" cy="38975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A38A43-C5FF-0705-CBB8-888E53FF2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658" y="3743675"/>
            <a:ext cx="4029637" cy="762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B701FC-6200-8EFA-5D48-97BEA389FABE}"/>
              </a:ext>
            </a:extLst>
          </p:cNvPr>
          <p:cNvSpPr txBox="1"/>
          <p:nvPr/>
        </p:nvSpPr>
        <p:spPr>
          <a:xfrm>
            <a:off x="6174658" y="1528040"/>
            <a:ext cx="5690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Build corpus using </a:t>
            </a:r>
            <a:r>
              <a:rPr lang="en-US" err="1"/>
              <a:t>SciSpaCy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Plot t-SNE</a:t>
            </a:r>
          </a:p>
        </p:txBody>
      </p:sp>
    </p:spTree>
    <p:extLst>
      <p:ext uri="{BB962C8B-B14F-4D97-AF65-F5344CB8AC3E}">
        <p14:creationId xmlns:p14="http://schemas.microsoft.com/office/powerpoint/2010/main" val="165426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984D6-636C-2FD4-A148-F50E68EB3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EC5C23-8973-5B91-68C7-825EFF149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99" y="1336431"/>
            <a:ext cx="6071095" cy="49287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9D32AD-B3E0-9AB1-50D1-72720A51C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4032" y="1336431"/>
            <a:ext cx="5744301" cy="49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8B0C8-A0E0-4D26-9B4C-3851AAAE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E85D94-52B7-5558-970F-3DEE011EFDF6}"/>
              </a:ext>
            </a:extLst>
          </p:cNvPr>
          <p:cNvSpPr txBox="1"/>
          <p:nvPr/>
        </p:nvSpPr>
        <p:spPr>
          <a:xfrm>
            <a:off x="421950" y="856760"/>
            <a:ext cx="112489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en_ner_bc5cdr_md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C2119-6EB9-384B-516E-738FD36D1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950" y="1525598"/>
            <a:ext cx="8211696" cy="971686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AEC7D6E-DD59-1970-B500-E0F8E3BD4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391233"/>
            <a:ext cx="54671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600"/>
              <a:t>en_ner_bc5cdr_md is a Named Entity Recognition (NER) model from </a:t>
            </a:r>
            <a:r>
              <a:rPr lang="en-US" altLang="en-US" sz="1600" err="1"/>
              <a:t>SciSpaCy</a:t>
            </a:r>
            <a:r>
              <a:rPr lang="en-US" altLang="en-US" sz="1600"/>
              <a:t> that specializes in identifying </a:t>
            </a:r>
            <a:r>
              <a:rPr lang="en-US" altLang="en-US" sz="1600" b="1"/>
              <a:t>diseases</a:t>
            </a:r>
            <a:r>
              <a:rPr lang="en-US" altLang="en-US" sz="1600"/>
              <a:t> and </a:t>
            </a:r>
            <a:r>
              <a:rPr lang="en-US" altLang="en-US" sz="1600" b="1"/>
              <a:t>chemicals</a:t>
            </a:r>
            <a:r>
              <a:rPr lang="en-US" altLang="en-US" sz="1600"/>
              <a:t> in text 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0AE257-ECFE-671D-55CB-C6326382B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03" y="2667187"/>
            <a:ext cx="11404170" cy="419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699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9E74FE-658F-D74E-7DB9-B6B12ED43720}"/>
              </a:ext>
            </a:extLst>
          </p:cNvPr>
          <p:cNvSpPr txBox="1"/>
          <p:nvPr/>
        </p:nvSpPr>
        <p:spPr>
          <a:xfrm>
            <a:off x="481781" y="864081"/>
            <a:ext cx="10569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 err="1"/>
              <a:t>MedSpacy</a:t>
            </a:r>
            <a:r>
              <a:rPr lang="en-US" sz="2800" b="1"/>
              <a:t> Visualization Using </a:t>
            </a:r>
            <a:r>
              <a:rPr lang="en-US" sz="2800" b="1" err="1"/>
              <a:t>SciSpaCy</a:t>
            </a:r>
            <a:r>
              <a:rPr lang="en-US" sz="2800" b="1"/>
              <a:t>-Processed Data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3FCD22-2036-4E21-F544-AA713331B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485624"/>
            <a:ext cx="4582164" cy="5249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F5623C-2CC8-0B73-A559-C3923FE48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822" y="3216101"/>
            <a:ext cx="4439270" cy="34199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633884" y="1485624"/>
            <a:ext cx="49751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err="1"/>
              <a:t>MedSpaCy</a:t>
            </a:r>
            <a:r>
              <a:rPr lang="en-US" sz="1400"/>
              <a:t> is a library designed for processing clinical and biomedical text.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/>
              <a:t>In this code, </a:t>
            </a:r>
            <a:r>
              <a:rPr lang="en-US" sz="1400" err="1"/>
              <a:t>MedSpaCy</a:t>
            </a:r>
            <a:r>
              <a:rPr lang="en-US" sz="1400"/>
              <a:t> is being enhanced by adding custom target rules to better detect specific medical entities such as diseases, treatments, symptoms, and medications in clinical notes.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34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79732-D6BF-FA6E-B207-CCBFAE54E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A5A036F-9975-4D7C-8141-77791C714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F06591-2848-ABE2-ACBB-E74045AD61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1" r="3848" b="1"/>
          <a:stretch/>
        </p:blipFill>
        <p:spPr>
          <a:xfrm>
            <a:off x="517871" y="839336"/>
            <a:ext cx="11176496" cy="550861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90405AB-F9EB-0014-6489-03A19F0D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8" y="497392"/>
            <a:ext cx="1116624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5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852AC2-1C27-C2BF-38FD-D4A642129E99}"/>
              </a:ext>
            </a:extLst>
          </p:cNvPr>
          <p:cNvSpPr txBox="1"/>
          <p:nvPr/>
        </p:nvSpPr>
        <p:spPr>
          <a:xfrm>
            <a:off x="538619" y="1039660"/>
            <a:ext cx="11532295" cy="39303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>
                <a:latin typeface="Arial-BoldItalicMT"/>
                <a:cs typeface="Segoe UI"/>
              </a:rPr>
              <a:t>What Disease Did I Pick?</a:t>
            </a:r>
            <a:r>
              <a:rPr lang="en-US" sz="1400">
                <a:latin typeface="Arial-BoldItalicMT"/>
                <a:cs typeface="Segoe UI"/>
              </a:rPr>
              <a:t>​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I selected disease codes related to 401.0 – Malignant Essential Hypertension. Malignant essential hypertension is a severe and life-threatening form of high blood pressure that develops rapidly and can cause damage to multiple organs.​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b="1">
                <a:latin typeface="Arial-BoldItalicMT"/>
                <a:cs typeface="Segoe UI"/>
              </a:rPr>
              <a:t>What About the Text Data?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The objective of this analysis is to extract medical entities using Spacy, </a:t>
            </a:r>
            <a:r>
              <a:rPr lang="en-US" sz="1400" err="1">
                <a:latin typeface="Arial-BoldItalicMT"/>
                <a:cs typeface="Segoe UI"/>
              </a:rPr>
              <a:t>SciSpacy</a:t>
            </a:r>
            <a:r>
              <a:rPr lang="en-US" sz="1400">
                <a:latin typeface="Arial-BoldItalicMT"/>
                <a:cs typeface="Segoe UI"/>
              </a:rPr>
              <a:t>, Word2Vec, and t-SNE plots.​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Additionally, used </a:t>
            </a:r>
            <a:r>
              <a:rPr lang="en-US" sz="1400" err="1">
                <a:latin typeface="Arial-BoldItalicMT"/>
                <a:cs typeface="Segoe UI"/>
              </a:rPr>
              <a:t>MedSpacy</a:t>
            </a:r>
            <a:r>
              <a:rPr lang="en-US" sz="1400">
                <a:latin typeface="Arial-BoldItalicMT"/>
                <a:cs typeface="Segoe UI"/>
              </a:rPr>
              <a:t> to perform a similar analysis.​</a:t>
            </a:r>
          </a:p>
          <a:p>
            <a:pPr>
              <a:lnSpc>
                <a:spcPct val="150000"/>
              </a:lnSpc>
            </a:pP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b="1">
                <a:cs typeface="Segoe UI"/>
              </a:rPr>
              <a:t>GitHub and Google </a:t>
            </a:r>
            <a:r>
              <a:rPr lang="en-US" sz="1400" b="1" err="1">
                <a:cs typeface="Segoe UI"/>
              </a:rPr>
              <a:t>Colab</a:t>
            </a:r>
            <a:r>
              <a:rPr lang="en-US" sz="1400" b="1">
                <a:cs typeface="Segoe UI"/>
              </a:rPr>
              <a:t> Links:</a:t>
            </a:r>
            <a:r>
              <a:rPr lang="en-US" sz="1400"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2"/>
              </a:rPr>
              <a:t>https://colab.research.google.com/github/AnkitaSavaliya/AIH/blob/main/MIMIC-III_NLP.ipynb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3"/>
              </a:rPr>
              <a:t>https://github.com/AnkitaSavaliya/AIH/blob/main/MIMIC-III_NLP.ipynb</a:t>
            </a:r>
            <a:r>
              <a:rPr lang="en-US" sz="1400">
                <a:latin typeface="Arial-BoldItalicMT"/>
                <a:cs typeface="Segoe UI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sz="1400" u="sng">
                <a:solidFill>
                  <a:srgbClr val="2998E3"/>
                </a:solidFill>
                <a:latin typeface="Arial-BoldItalicMT"/>
                <a:cs typeface="Segoe UI"/>
                <a:hlinkClick r:id="rId4"/>
              </a:rPr>
              <a:t>https://github.com/AnkitaSavaliya/AIH/blob/main/MIMIC-III%20NLP.pptx</a:t>
            </a:r>
          </a:p>
        </p:txBody>
      </p:sp>
    </p:spTree>
    <p:extLst>
      <p:ext uri="{BB962C8B-B14F-4D97-AF65-F5344CB8AC3E}">
        <p14:creationId xmlns:p14="http://schemas.microsoft.com/office/powerpoint/2010/main" val="84293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532F1-682F-600E-B3A1-62A9A0DE82D5}"/>
              </a:ext>
            </a:extLst>
          </p:cNvPr>
          <p:cNvSpPr txBox="1"/>
          <p:nvPr/>
        </p:nvSpPr>
        <p:spPr>
          <a:xfrm>
            <a:off x="521208" y="689815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Data Preparation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96" y="1491757"/>
            <a:ext cx="3934342" cy="481265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3734D-208C-2DC0-8CBD-8EAA0BD3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593" y="3008875"/>
            <a:ext cx="5858693" cy="181952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071A32E-4450-7111-22A3-08B8D1814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593" y="5014627"/>
            <a:ext cx="6773220" cy="1514686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093110" y="1622323"/>
            <a:ext cx="6479458" cy="1169551"/>
          </a:xfrm>
          <a:prstGeom prst="rect">
            <a:avLst/>
          </a:prstGeom>
          <a:ln cap="rnd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Fetched rows from </a:t>
            </a:r>
            <a:r>
              <a:rPr lang="en-US" sz="1400" err="1"/>
              <a:t>noteevents</a:t>
            </a:r>
            <a:r>
              <a:rPr lang="en-US" sz="1400"/>
              <a:t> only for ICD-9 CODE 4010 using the </a:t>
            </a:r>
            <a:r>
              <a:rPr lang="en-US" sz="1400" err="1"/>
              <a:t>BigQuery</a:t>
            </a:r>
            <a:r>
              <a:rPr lang="en-US" sz="140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The query returned 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Prepared a </a:t>
            </a:r>
            <a:r>
              <a:rPr lang="en-US" sz="1400" err="1"/>
              <a:t>DataFrame</a:t>
            </a:r>
            <a:r>
              <a:rPr lang="en-US" sz="140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1877906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378C-B1DD-6486-632D-D54746FA2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F92087-6825-7104-8C19-0B6E25631DDD}"/>
              </a:ext>
            </a:extLst>
          </p:cNvPr>
          <p:cNvSpPr txBox="1"/>
          <p:nvPr/>
        </p:nvSpPr>
        <p:spPr>
          <a:xfrm>
            <a:off x="521208" y="914400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/>
              <a:t>Common Function to Extract Tokens Using a Given NLP Model (</a:t>
            </a:r>
            <a:r>
              <a:rPr lang="en-US" sz="4400" err="1"/>
              <a:t>SpaCy</a:t>
            </a:r>
            <a:r>
              <a:rPr lang="en-US" sz="4400"/>
              <a:t>/</a:t>
            </a:r>
            <a:r>
              <a:rPr lang="en-US" sz="4400" err="1"/>
              <a:t>SciSpaCy</a:t>
            </a:r>
            <a:r>
              <a:rPr lang="en-US" sz="4400"/>
              <a:t>)</a:t>
            </a:r>
            <a:endParaRPr lang="en-US" sz="4400" b="1">
              <a:latin typeface="+mj-lt"/>
              <a:ea typeface="+mj-ea"/>
              <a:cs typeface="+mj-cs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2BDD9-FE50-9743-6EF9-A015AB916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45" y="1412657"/>
            <a:ext cx="6620799" cy="136226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3E4250C-20E7-AF20-E046-701B764B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45" y="4059077"/>
            <a:ext cx="7491642" cy="162460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B51455-F4C8-AEFD-ED17-17E5944CF101}"/>
              </a:ext>
            </a:extLst>
          </p:cNvPr>
          <p:cNvSpPr txBox="1"/>
          <p:nvPr/>
        </p:nvSpPr>
        <p:spPr>
          <a:xfrm>
            <a:off x="515673" y="3428191"/>
            <a:ext cx="11149875" cy="51246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400">
                <a:latin typeface="+mj-lt"/>
                <a:ea typeface="+mj-ea"/>
                <a:cs typeface="+mj-cs"/>
              </a:rPr>
              <a:t>Process TEXT using </a:t>
            </a:r>
            <a:r>
              <a:rPr lang="en-US" sz="2400" err="1">
                <a:latin typeface="+mj-lt"/>
                <a:ea typeface="+mj-ea"/>
                <a:cs typeface="+mj-cs"/>
              </a:rPr>
              <a:t>SpaCy</a:t>
            </a:r>
            <a:r>
              <a:rPr lang="en-US" sz="2400">
                <a:latin typeface="+mj-lt"/>
                <a:ea typeface="+mj-ea"/>
                <a:cs typeface="+mj-cs"/>
              </a:rPr>
              <a:t> (Remove punctuation and spaces)</a:t>
            </a:r>
          </a:p>
        </p:txBody>
      </p:sp>
    </p:spTree>
    <p:extLst>
      <p:ext uri="{BB962C8B-B14F-4D97-AF65-F5344CB8AC3E}">
        <p14:creationId xmlns:p14="http://schemas.microsoft.com/office/powerpoint/2010/main" val="2120084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78B13-E6CA-1F4D-507F-92E78CE4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CB48E6-488B-00E4-C5C8-2332AFC487B2}"/>
              </a:ext>
            </a:extLst>
          </p:cNvPr>
          <p:cNvSpPr txBox="1"/>
          <p:nvPr/>
        </p:nvSpPr>
        <p:spPr>
          <a:xfrm>
            <a:off x="521062" y="808913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400" b="1">
                <a:latin typeface="+mj-lt"/>
                <a:ea typeface="+mj-ea"/>
                <a:cs typeface="+mj-cs"/>
              </a:rPr>
              <a:t>Extract Entities Using Spacy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06F6C-9CE6-0023-DB11-18B453D9A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1683054"/>
            <a:ext cx="4663741" cy="6110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9FE8F24-76CB-ECD4-21BC-3D6AEA23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8160" y="2503349"/>
            <a:ext cx="2855038" cy="39291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B2A4FC-2C6E-75B9-04E7-088F6523F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" y="2550246"/>
            <a:ext cx="1820058" cy="38353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9701DC-07C8-603A-564A-3F598354B3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2510777"/>
            <a:ext cx="2203938" cy="392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31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1AB0-A546-5908-BDFD-8C01B381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8B858A-671C-B3DA-3BCF-498308A361BC}"/>
              </a:ext>
            </a:extLst>
          </p:cNvPr>
          <p:cNvSpPr txBox="1"/>
          <p:nvPr/>
        </p:nvSpPr>
        <p:spPr>
          <a:xfrm>
            <a:off x="521208" y="799438"/>
            <a:ext cx="11149875" cy="5241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Visualize </a:t>
            </a:r>
            <a:r>
              <a:rPr lang="en-US" sz="2800" b="1" err="1"/>
              <a:t>SpaCy</a:t>
            </a:r>
            <a:r>
              <a:rPr lang="en-US" sz="2800" b="1"/>
              <a:t> Entities Using </a:t>
            </a:r>
            <a:r>
              <a:rPr lang="en-US" sz="2800" b="1" err="1"/>
              <a:t>displaCy</a:t>
            </a:r>
            <a:endParaRPr lang="en-US" sz="2800" b="1">
              <a:latin typeface="+mj-lt"/>
              <a:ea typeface="+mj-ea"/>
              <a:cs typeface="+mj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E7FB67-C2A9-88BF-53B3-69064D056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87" y="1309904"/>
            <a:ext cx="7287642" cy="514422"/>
          </a:xfrm>
          <a:prstGeom prst="rect">
            <a:avLst/>
          </a:prstGeom>
        </p:spPr>
      </p:pic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3D34B379-B152-8E90-7E19-110ED54A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8" y="2002931"/>
            <a:ext cx="9441051" cy="47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9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127D6-359D-DBEA-1045-11DFDC13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9DAAB4-71E8-5F40-C36F-1B821567D963}"/>
              </a:ext>
            </a:extLst>
          </p:cNvPr>
          <p:cNvSpPr txBox="1"/>
          <p:nvPr/>
        </p:nvSpPr>
        <p:spPr>
          <a:xfrm>
            <a:off x="521062" y="755908"/>
            <a:ext cx="11149875" cy="7694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2800" b="1"/>
              <a:t>Word2Vec and t-SNE Visualization Using </a:t>
            </a:r>
            <a:r>
              <a:rPr lang="en-US" sz="2800" b="1" err="1"/>
              <a:t>SpaCy</a:t>
            </a:r>
            <a:r>
              <a:rPr lang="en-US" sz="2800" b="1"/>
              <a:t>-Processed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D13A5-0A7F-EEEF-9562-6FC4B791F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62" y="1422793"/>
            <a:ext cx="5427454" cy="14729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6ECECA-696B-A56E-E02F-EB6C39914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62" y="3177841"/>
            <a:ext cx="7661421" cy="3106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505DB7-9255-C0BE-4ABA-0A0D7B6395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070" y="2504452"/>
            <a:ext cx="5529943" cy="31061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6313070" y="1525404"/>
            <a:ext cx="5112014" cy="649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Created common function to build corpus using given model </a:t>
            </a:r>
            <a:r>
              <a:rPr lang="en-US" err="1"/>
              <a:t>SpaCy</a:t>
            </a:r>
            <a:r>
              <a:rPr lang="en-US"/>
              <a:t>/</a:t>
            </a:r>
            <a:r>
              <a:rPr lang="en-US" err="1"/>
              <a:t>SciSpaCy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74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4951D-A66F-3E4F-46CE-D3CEA7AF4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28" y="884254"/>
            <a:ext cx="6254941" cy="55266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663857-326E-2FB6-81E4-D93B5B151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5163448"/>
            <a:ext cx="4867954" cy="1095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DAED49-59C2-FC5B-9528-414414A4E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63" y="2857420"/>
            <a:ext cx="3820058" cy="57158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98846D-2095-A420-E31C-E989A79FD199}"/>
              </a:ext>
            </a:extLst>
          </p:cNvPr>
          <p:cNvSpPr txBox="1"/>
          <p:nvPr/>
        </p:nvSpPr>
        <p:spPr>
          <a:xfrm>
            <a:off x="6933363" y="884254"/>
            <a:ext cx="4703509" cy="1185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dk1"/>
                </a:solidFill>
              </a:rPr>
              <a:t>Define common function for t-SNE  plot which creates two plots(with labels and with distance-based coloring)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dk1"/>
                </a:solidFill>
              </a:rPr>
              <a:t>Call function using corpus built using Spacy processed text.</a:t>
            </a:r>
          </a:p>
        </p:txBody>
      </p:sp>
    </p:spTree>
    <p:extLst>
      <p:ext uri="{BB962C8B-B14F-4D97-AF65-F5344CB8AC3E}">
        <p14:creationId xmlns:p14="http://schemas.microsoft.com/office/powerpoint/2010/main" val="1676429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71866E-5D82-A5D5-89C3-0030C610F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" y="1085835"/>
            <a:ext cx="5840391" cy="4637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FEAFA3-526A-63D1-CC0B-5203B6547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089" y="1085835"/>
            <a:ext cx="5239135" cy="448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0770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8FEC1369C58D489D1A1EE5D38CC7E2" ma:contentTypeVersion="9" ma:contentTypeDescription="Create a new document." ma:contentTypeScope="" ma:versionID="edd4c09e549b063ad3d544f0f727db9d">
  <xsd:schema xmlns:xsd="http://www.w3.org/2001/XMLSchema" xmlns:xs="http://www.w3.org/2001/XMLSchema" xmlns:p="http://schemas.microsoft.com/office/2006/metadata/properties" xmlns:ns3="430f76a6-8bad-4da0-9463-45cb17384a94" targetNamespace="http://schemas.microsoft.com/office/2006/metadata/properties" ma:root="true" ma:fieldsID="7be53261c03394ec9ff4d5d73aabe3c6" ns3:_="">
    <xsd:import namespace="430f76a6-8bad-4da0-9463-45cb17384a9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0f76a6-8bad-4da0-9463-45cb17384a9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1937FC-694C-41BF-AF97-5D12EFBC0838}">
  <ds:schemaRefs>
    <ds:schemaRef ds:uri="430f76a6-8bad-4da0-9463-45cb17384a9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93724AC-B74D-41D6-B21F-8824BCBC5BAD}">
  <ds:schemaRefs>
    <ds:schemaRef ds:uri="430f76a6-8bad-4da0-9463-45cb17384a9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B68206-EC4F-4547-921F-408712D447A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GestaltVTI</vt:lpstr>
      <vt:lpstr>MIMIC-III 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L Savaliya</dc:creator>
  <cp:revision>1</cp:revision>
  <dcterms:created xsi:type="dcterms:W3CDTF">2025-02-13T20:18:57Z</dcterms:created>
  <dcterms:modified xsi:type="dcterms:W3CDTF">2025-02-15T04:11:52Z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0x010100148FEC1369C58D489D1A1EE5D38CC7E2</vt:lpwstr>
  </property>
</Properties>
</file>