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24"/>
  </p:notesMasterIdLst>
  <p:sldIdLst>
    <p:sldId id="258" r:id="rId2"/>
    <p:sldId id="259" r:id="rId3"/>
    <p:sldId id="260"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18AD7C-6F8C-4689-84D1-1E08637A6EED}" v="77" dt="2025-03-20T17:33:00.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sorterViewPr>
    <p:cViewPr>
      <p:scale>
        <a:sx n="125" d="100"/>
        <a:sy n="125" d="100"/>
      </p:scale>
      <p:origin x="0" y="-64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Savaliya" userId="a07c5e3212429836" providerId="LiveId" clId="{EA18AD7C-6F8C-4689-84D1-1E08637A6EED}"/>
    <pc:docChg chg="undo redo custSel addSld delSld modSld sldOrd">
      <pc:chgData name="Ankita Savaliya" userId="a07c5e3212429836" providerId="LiveId" clId="{EA18AD7C-6F8C-4689-84D1-1E08637A6EED}" dt="2025-03-20T19:14:30.484" v="4862" actId="255"/>
      <pc:docMkLst>
        <pc:docMk/>
      </pc:docMkLst>
      <pc:sldChg chg="addSp delSp modSp mod modMedia setBg addAnim delAnim setClrOvrMap">
        <pc:chgData name="Ankita Savaliya" userId="a07c5e3212429836" providerId="LiveId" clId="{EA18AD7C-6F8C-4689-84D1-1E08637A6EED}" dt="2025-03-20T16:55:14.097" v="4607" actId="26606"/>
        <pc:sldMkLst>
          <pc:docMk/>
          <pc:sldMk cId="538036475" sldId="258"/>
        </pc:sldMkLst>
        <pc:spChg chg="mod">
          <ac:chgData name="Ankita Savaliya" userId="a07c5e3212429836" providerId="LiveId" clId="{EA18AD7C-6F8C-4689-84D1-1E08637A6EED}" dt="2025-03-20T16:55:14.097" v="4607" actId="26606"/>
          <ac:spMkLst>
            <pc:docMk/>
            <pc:sldMk cId="538036475" sldId="258"/>
            <ac:spMk id="2" creationId="{CEE4C433-C0B3-EC57-86C9-F6F2F7B746E0}"/>
          </ac:spMkLst>
        </pc:spChg>
        <pc:spChg chg="mod">
          <ac:chgData name="Ankita Savaliya" userId="a07c5e3212429836" providerId="LiveId" clId="{EA18AD7C-6F8C-4689-84D1-1E08637A6EED}" dt="2025-03-20T16:55:14.097" v="4607" actId="26606"/>
          <ac:spMkLst>
            <pc:docMk/>
            <pc:sldMk cId="538036475" sldId="258"/>
            <ac:spMk id="3" creationId="{E174635D-B8FD-FAEE-5E9D-FD1A81BE447B}"/>
          </ac:spMkLst>
        </pc:spChg>
        <pc:spChg chg="add del">
          <ac:chgData name="Ankita Savaliya" userId="a07c5e3212429836" providerId="LiveId" clId="{EA18AD7C-6F8C-4689-84D1-1E08637A6EED}" dt="2025-03-20T01:38:32.634" v="458" actId="26606"/>
          <ac:spMkLst>
            <pc:docMk/>
            <pc:sldMk cId="538036475" sldId="258"/>
            <ac:spMk id="23" creationId="{6F5A5072-7B47-4D32-B52A-4EBBF590B8A5}"/>
          </ac:spMkLst>
        </pc:spChg>
        <pc:spChg chg="add del">
          <ac:chgData name="Ankita Savaliya" userId="a07c5e3212429836" providerId="LiveId" clId="{EA18AD7C-6F8C-4689-84D1-1E08637A6EED}" dt="2025-03-20T16:55:14.097" v="4607" actId="26606"/>
          <ac:spMkLst>
            <pc:docMk/>
            <pc:sldMk cId="538036475" sldId="258"/>
            <ac:spMk id="26" creationId="{9715DAF0-AE1B-46C9-8A6B-DB2AA05AB91D}"/>
          </ac:spMkLst>
        </pc:spChg>
        <pc:spChg chg="add del">
          <ac:chgData name="Ankita Savaliya" userId="a07c5e3212429836" providerId="LiveId" clId="{EA18AD7C-6F8C-4689-84D1-1E08637A6EED}" dt="2025-03-20T16:55:14.074" v="4606" actId="26606"/>
          <ac:spMkLst>
            <pc:docMk/>
            <pc:sldMk cId="538036475" sldId="258"/>
            <ac:spMk id="30" creationId="{6016219D-510E-4184-9090-6D5578A87BD1}"/>
          </ac:spMkLst>
        </pc:spChg>
        <pc:spChg chg="add del">
          <ac:chgData name="Ankita Savaliya" userId="a07c5e3212429836" providerId="LiveId" clId="{EA18AD7C-6F8C-4689-84D1-1E08637A6EED}" dt="2025-03-20T01:38:32.634" v="458" actId="26606"/>
          <ac:spMkLst>
            <pc:docMk/>
            <pc:sldMk cId="538036475" sldId="258"/>
            <ac:spMk id="32" creationId="{AFF4A713-7B75-4B21-90D7-5AB19547C728}"/>
          </ac:spMkLst>
        </pc:spChg>
        <pc:spChg chg="add del">
          <ac:chgData name="Ankita Savaliya" userId="a07c5e3212429836" providerId="LiveId" clId="{EA18AD7C-6F8C-4689-84D1-1E08637A6EED}" dt="2025-03-20T01:38:32.634" v="458" actId="26606"/>
          <ac:spMkLst>
            <pc:docMk/>
            <pc:sldMk cId="538036475" sldId="258"/>
            <ac:spMk id="33" creationId="{DC631C0B-6DA6-4E57-8231-CE32B3434A7E}"/>
          </ac:spMkLst>
        </pc:spChg>
        <pc:spChg chg="add del">
          <ac:chgData name="Ankita Savaliya" userId="a07c5e3212429836" providerId="LiveId" clId="{EA18AD7C-6F8C-4689-84D1-1E08637A6EED}" dt="2025-03-20T16:55:14.097" v="4607" actId="26606"/>
          <ac:spMkLst>
            <pc:docMk/>
            <pc:sldMk cId="538036475" sldId="258"/>
            <ac:spMk id="34" creationId="{C29501E6-A978-4A61-9689-9085AF97A53A}"/>
          </ac:spMkLst>
        </pc:spChg>
        <pc:spChg chg="add del">
          <ac:chgData name="Ankita Savaliya" userId="a07c5e3212429836" providerId="LiveId" clId="{EA18AD7C-6F8C-4689-84D1-1E08637A6EED}" dt="2025-03-20T01:36:33.125" v="431" actId="26606"/>
          <ac:spMkLst>
            <pc:docMk/>
            <pc:sldMk cId="538036475" sldId="258"/>
            <ac:spMk id="37" creationId="{08C9B587-E65E-4B52-B37C-ABEBB6E87928}"/>
          </ac:spMkLst>
        </pc:spChg>
        <pc:spChg chg="add">
          <ac:chgData name="Ankita Savaliya" userId="a07c5e3212429836" providerId="LiveId" clId="{EA18AD7C-6F8C-4689-84D1-1E08637A6EED}" dt="2025-03-20T01:37:35.329" v="436" actId="26606"/>
          <ac:spMkLst>
            <pc:docMk/>
            <pc:sldMk cId="538036475" sldId="258"/>
            <ac:spMk id="38" creationId="{577D6B2E-37A3-429E-A37C-F30ED6487282}"/>
          </ac:spMkLst>
        </pc:spChg>
        <pc:spChg chg="add del">
          <ac:chgData name="Ankita Savaliya" userId="a07c5e3212429836" providerId="LiveId" clId="{EA18AD7C-6F8C-4689-84D1-1E08637A6EED}" dt="2025-03-20T01:26:48.396" v="389" actId="26606"/>
          <ac:spMkLst>
            <pc:docMk/>
            <pc:sldMk cId="538036475" sldId="258"/>
            <ac:spMk id="39" creationId="{1ACA2EA0-FFD3-42EC-9406-B595015ED96E}"/>
          </ac:spMkLst>
        </pc:spChg>
        <pc:spChg chg="add del">
          <ac:chgData name="Ankita Savaliya" userId="a07c5e3212429836" providerId="LiveId" clId="{EA18AD7C-6F8C-4689-84D1-1E08637A6EED}" dt="2025-03-20T01:36:33.125" v="431" actId="26606"/>
          <ac:spMkLst>
            <pc:docMk/>
            <pc:sldMk cId="538036475" sldId="258"/>
            <ac:spMk id="40" creationId="{0671A8AE-40A1-4631-A6B8-581AFF065482}"/>
          </ac:spMkLst>
        </pc:spChg>
        <pc:spChg chg="add del">
          <ac:chgData name="Ankita Savaliya" userId="a07c5e3212429836" providerId="LiveId" clId="{EA18AD7C-6F8C-4689-84D1-1E08637A6EED}" dt="2025-03-20T01:26:48.396" v="389" actId="26606"/>
          <ac:spMkLst>
            <pc:docMk/>
            <pc:sldMk cId="538036475" sldId="258"/>
            <ac:spMk id="41" creationId="{D5288BCE-665C-472A-8C43-664BCFA31E43}"/>
          </ac:spMkLst>
        </pc:spChg>
        <pc:spChg chg="add del">
          <ac:chgData name="Ankita Savaliya" userId="a07c5e3212429836" providerId="LiveId" clId="{EA18AD7C-6F8C-4689-84D1-1E08637A6EED}" dt="2025-03-20T01:36:33.125" v="431" actId="26606"/>
          <ac:spMkLst>
            <pc:docMk/>
            <pc:sldMk cId="538036475" sldId="258"/>
            <ac:spMk id="42" creationId="{AB58EF07-17C2-48CF-ABB0-EEF1F17CB8F0}"/>
          </ac:spMkLst>
        </pc:spChg>
        <pc:spChg chg="add del">
          <ac:chgData name="Ankita Savaliya" userId="a07c5e3212429836" providerId="LiveId" clId="{EA18AD7C-6F8C-4689-84D1-1E08637A6EED}" dt="2025-03-20T01:26:48.396" v="389" actId="26606"/>
          <ac:spMkLst>
            <pc:docMk/>
            <pc:sldMk cId="538036475" sldId="258"/>
            <ac:spMk id="43" creationId="{46C57131-53A7-4C1A-BEA8-25F06A06AD29}"/>
          </ac:spMkLst>
        </pc:spChg>
        <pc:spChg chg="add del">
          <ac:chgData name="Ankita Savaliya" userId="a07c5e3212429836" providerId="LiveId" clId="{EA18AD7C-6F8C-4689-84D1-1E08637A6EED}" dt="2025-03-20T01:36:33.125" v="431" actId="26606"/>
          <ac:spMkLst>
            <pc:docMk/>
            <pc:sldMk cId="538036475" sldId="258"/>
            <ac:spMk id="44" creationId="{AF2F604E-43BE-4DC3-B983-E071523364F8}"/>
          </ac:spMkLst>
        </pc:spChg>
        <pc:spChg chg="add del">
          <ac:chgData name="Ankita Savaliya" userId="a07c5e3212429836" providerId="LiveId" clId="{EA18AD7C-6F8C-4689-84D1-1E08637A6EED}" dt="2025-03-20T01:27:17.247" v="391" actId="26606"/>
          <ac:spMkLst>
            <pc:docMk/>
            <pc:sldMk cId="538036475" sldId="258"/>
            <ac:spMk id="45" creationId="{AEA7509D-F04F-40CB-A0B3-EEF16499CC9F}"/>
          </ac:spMkLst>
        </pc:spChg>
        <pc:spChg chg="add del">
          <ac:chgData name="Ankita Savaliya" userId="a07c5e3212429836" providerId="LiveId" clId="{EA18AD7C-6F8C-4689-84D1-1E08637A6EED}" dt="2025-03-20T01:27:17.247" v="391" actId="26606"/>
          <ac:spMkLst>
            <pc:docMk/>
            <pc:sldMk cId="538036475" sldId="258"/>
            <ac:spMk id="46" creationId="{EFA9B6C6-A247-48A8-9A1C-1E36FA9456B5}"/>
          </ac:spMkLst>
        </pc:spChg>
        <pc:spChg chg="add del">
          <ac:chgData name="Ankita Savaliya" userId="a07c5e3212429836" providerId="LiveId" clId="{EA18AD7C-6F8C-4689-84D1-1E08637A6EED}" dt="2025-03-20T01:27:17.247" v="391" actId="26606"/>
          <ac:spMkLst>
            <pc:docMk/>
            <pc:sldMk cId="538036475" sldId="258"/>
            <ac:spMk id="48" creationId="{C5CB530E-515E-412C-9DF1-5F8FFBD6F383}"/>
          </ac:spMkLst>
        </pc:spChg>
        <pc:spChg chg="add del">
          <ac:chgData name="Ankita Savaliya" userId="a07c5e3212429836" providerId="LiveId" clId="{EA18AD7C-6F8C-4689-84D1-1E08637A6EED}" dt="2025-03-20T01:27:17.247" v="391" actId="26606"/>
          <ac:spMkLst>
            <pc:docMk/>
            <pc:sldMk cId="538036475" sldId="258"/>
            <ac:spMk id="49" creationId="{712D4376-A578-4FF1-94FC-245E7A6A489F}"/>
          </ac:spMkLst>
        </pc:spChg>
        <pc:spChg chg="del">
          <ac:chgData name="Ankita Savaliya" userId="a07c5e3212429836" providerId="LiveId" clId="{EA18AD7C-6F8C-4689-84D1-1E08637A6EED}" dt="2025-03-20T01:37:19.253" v="435" actId="26606"/>
          <ac:spMkLst>
            <pc:docMk/>
            <pc:sldMk cId="538036475" sldId="258"/>
            <ac:spMk id="50" creationId="{6F828D28-8E09-41CC-8229-3070B5467A96}"/>
          </ac:spMkLst>
        </pc:spChg>
        <pc:spChg chg="add del">
          <ac:chgData name="Ankita Savaliya" userId="a07c5e3212429836" providerId="LiveId" clId="{EA18AD7C-6F8C-4689-84D1-1E08637A6EED}" dt="2025-03-20T01:29:46.457" v="415" actId="26606"/>
          <ac:spMkLst>
            <pc:docMk/>
            <pc:sldMk cId="538036475" sldId="258"/>
            <ac:spMk id="51" creationId="{934F1179-B481-4F9E-BCA3-AFB972070F83}"/>
          </ac:spMkLst>
        </pc:spChg>
        <pc:spChg chg="add del">
          <ac:chgData name="Ankita Savaliya" userId="a07c5e3212429836" providerId="LiveId" clId="{EA18AD7C-6F8C-4689-84D1-1E08637A6EED}" dt="2025-03-20T01:29:46.457" v="415" actId="26606"/>
          <ac:spMkLst>
            <pc:docMk/>
            <pc:sldMk cId="538036475" sldId="258"/>
            <ac:spMk id="52" creationId="{827DC2C4-B485-428A-BF4A-472D2967F47F}"/>
          </ac:spMkLst>
        </pc:spChg>
        <pc:spChg chg="add del">
          <ac:chgData name="Ankita Savaliya" userId="a07c5e3212429836" providerId="LiveId" clId="{EA18AD7C-6F8C-4689-84D1-1E08637A6EED}" dt="2025-03-20T01:29:46.457" v="415" actId="26606"/>
          <ac:spMkLst>
            <pc:docMk/>
            <pc:sldMk cId="538036475" sldId="258"/>
            <ac:spMk id="53" creationId="{EE04B5EB-F158-4507-90DD-BD23620C7CC9}"/>
          </ac:spMkLst>
        </pc:spChg>
        <pc:spChg chg="add del">
          <ac:chgData name="Ankita Savaliya" userId="a07c5e3212429836" providerId="LiveId" clId="{EA18AD7C-6F8C-4689-84D1-1E08637A6EED}" dt="2025-03-20T01:29:06.314" v="403" actId="26606"/>
          <ac:spMkLst>
            <pc:docMk/>
            <pc:sldMk cId="538036475" sldId="258"/>
            <ac:spMk id="55" creationId="{0E30439A-8A5B-46EC-8283-9B6B031D40D0}"/>
          </ac:spMkLst>
        </pc:spChg>
        <pc:spChg chg="add">
          <ac:chgData name="Ankita Savaliya" userId="a07c5e3212429836" providerId="LiveId" clId="{EA18AD7C-6F8C-4689-84D1-1E08637A6EED}" dt="2025-03-20T01:28:51.608" v="402" actId="26606"/>
          <ac:spMkLst>
            <pc:docMk/>
            <pc:sldMk cId="538036475" sldId="258"/>
            <ac:spMk id="56" creationId="{5CEAD642-85CF-4750-8432-7C80C901F001}"/>
          </ac:spMkLst>
        </pc:spChg>
        <pc:spChg chg="add del">
          <ac:chgData name="Ankita Savaliya" userId="a07c5e3212429836" providerId="LiveId" clId="{EA18AD7C-6F8C-4689-84D1-1E08637A6EED}" dt="2025-03-20T01:27:50.492" v="394" actId="26606"/>
          <ac:spMkLst>
            <pc:docMk/>
            <pc:sldMk cId="538036475" sldId="258"/>
            <ac:spMk id="58" creationId="{4522B21E-B2B9-4C72-9A71-C87EFD137480}"/>
          </ac:spMkLst>
        </pc:spChg>
        <pc:spChg chg="add del">
          <ac:chgData name="Ankita Savaliya" userId="a07c5e3212429836" providerId="LiveId" clId="{EA18AD7C-6F8C-4689-84D1-1E08637A6EED}" dt="2025-03-20T01:29:06.314" v="403" actId="26606"/>
          <ac:spMkLst>
            <pc:docMk/>
            <pc:sldMk cId="538036475" sldId="258"/>
            <ac:spMk id="59" creationId="{730D8B3B-9B80-4025-B934-26DC7D7CD231}"/>
          </ac:spMkLst>
        </pc:spChg>
        <pc:spChg chg="add del">
          <ac:chgData name="Ankita Savaliya" userId="a07c5e3212429836" providerId="LiveId" clId="{EA18AD7C-6F8C-4689-84D1-1E08637A6EED}" dt="2025-03-20T01:27:50.492" v="394" actId="26606"/>
          <ac:spMkLst>
            <pc:docMk/>
            <pc:sldMk cId="538036475" sldId="258"/>
            <ac:spMk id="60" creationId="{5EB7D2A2-F448-44D4-938C-DC84CBCB3B1E}"/>
          </ac:spMkLst>
        </pc:spChg>
        <pc:spChg chg="add del">
          <ac:chgData name="Ankita Savaliya" userId="a07c5e3212429836" providerId="LiveId" clId="{EA18AD7C-6F8C-4689-84D1-1E08637A6EED}" dt="2025-03-20T01:37:19.253" v="435" actId="26606"/>
          <ac:spMkLst>
            <pc:docMk/>
            <pc:sldMk cId="538036475" sldId="258"/>
            <ac:spMk id="61" creationId="{D5B012D8-7F27-4758-9AC6-C889B154BD73}"/>
          </ac:spMkLst>
        </pc:spChg>
        <pc:spChg chg="add del">
          <ac:chgData name="Ankita Savaliya" userId="a07c5e3212429836" providerId="LiveId" clId="{EA18AD7C-6F8C-4689-84D1-1E08637A6EED}" dt="2025-03-20T01:27:50.492" v="394" actId="26606"/>
          <ac:spMkLst>
            <pc:docMk/>
            <pc:sldMk cId="538036475" sldId="258"/>
            <ac:spMk id="62" creationId="{871AEA07-1E14-44B4-8E55-64EF049CD66F}"/>
          </ac:spMkLst>
        </pc:spChg>
        <pc:spChg chg="add del">
          <ac:chgData name="Ankita Savaliya" userId="a07c5e3212429836" providerId="LiveId" clId="{EA18AD7C-6F8C-4689-84D1-1E08637A6EED}" dt="2025-03-20T01:29:13.390" v="407" actId="26606"/>
          <ac:spMkLst>
            <pc:docMk/>
            <pc:sldMk cId="538036475" sldId="258"/>
            <ac:spMk id="63" creationId="{053FB2EE-284F-4C87-AB3D-BBF87A9FAB97}"/>
          </ac:spMkLst>
        </pc:spChg>
        <pc:spChg chg="add del">
          <ac:chgData name="Ankita Savaliya" userId="a07c5e3212429836" providerId="LiveId" clId="{EA18AD7C-6F8C-4689-84D1-1E08637A6EED}" dt="2025-03-20T01:37:19.253" v="435" actId="26606"/>
          <ac:spMkLst>
            <pc:docMk/>
            <pc:sldMk cId="538036475" sldId="258"/>
            <ac:spMk id="65" creationId="{4063B759-00FC-46D1-9898-8E8625268FAF}"/>
          </ac:spMkLst>
        </pc:spChg>
        <pc:spChg chg="add del">
          <ac:chgData name="Ankita Savaliya" userId="a07c5e3212429836" providerId="LiveId" clId="{EA18AD7C-6F8C-4689-84D1-1E08637A6EED}" dt="2025-03-20T01:29:06.314" v="403" actId="26606"/>
          <ac:spMkLst>
            <pc:docMk/>
            <pc:sldMk cId="538036475" sldId="258"/>
            <ac:spMk id="66" creationId="{B5A1B09C-1565-46F8-B70F-621C5EB48A09}"/>
          </ac:spMkLst>
        </pc:spChg>
        <pc:spChg chg="add del">
          <ac:chgData name="Ankita Savaliya" userId="a07c5e3212429836" providerId="LiveId" clId="{EA18AD7C-6F8C-4689-84D1-1E08637A6EED}" dt="2025-03-20T01:37:37.430" v="437" actId="26606"/>
          <ac:spMkLst>
            <pc:docMk/>
            <pc:sldMk cId="538036475" sldId="258"/>
            <ac:spMk id="67" creationId="{5CEAD642-85CF-4750-8432-7C80C901F001}"/>
          </ac:spMkLst>
        </pc:spChg>
        <pc:spChg chg="add del">
          <ac:chgData name="Ankita Savaliya" userId="a07c5e3212429836" providerId="LiveId" clId="{EA18AD7C-6F8C-4689-84D1-1E08637A6EED}" dt="2025-03-20T01:29:06.314" v="403" actId="26606"/>
          <ac:spMkLst>
            <pc:docMk/>
            <pc:sldMk cId="538036475" sldId="258"/>
            <ac:spMk id="68" creationId="{8C516CC8-80AC-446C-A56E-9F54B7210402}"/>
          </ac:spMkLst>
        </pc:spChg>
        <pc:spChg chg="add del">
          <ac:chgData name="Ankita Savaliya" userId="a07c5e3212429836" providerId="LiveId" clId="{EA18AD7C-6F8C-4689-84D1-1E08637A6EED}" dt="2025-03-20T01:37:37.430" v="437" actId="26606"/>
          <ac:spMkLst>
            <pc:docMk/>
            <pc:sldMk cId="538036475" sldId="258"/>
            <ac:spMk id="69" creationId="{FA33EEAE-15D5-4119-8C1E-89D943F911EF}"/>
          </ac:spMkLst>
        </pc:spChg>
        <pc:spChg chg="del">
          <ac:chgData name="Ankita Savaliya" userId="a07c5e3212429836" providerId="LiveId" clId="{EA18AD7C-6F8C-4689-84D1-1E08637A6EED}" dt="2025-03-20T01:29:06.314" v="403" actId="26606"/>
          <ac:spMkLst>
            <pc:docMk/>
            <pc:sldMk cId="538036475" sldId="258"/>
            <ac:spMk id="70" creationId="{53947E58-F088-49F1-A3D1-DEA690192E84}"/>
          </ac:spMkLst>
        </pc:spChg>
        <pc:spChg chg="add del">
          <ac:chgData name="Ankita Savaliya" userId="a07c5e3212429836" providerId="LiveId" clId="{EA18AD7C-6F8C-4689-84D1-1E08637A6EED}" dt="2025-03-20T01:29:10.082" v="405" actId="26606"/>
          <ac:spMkLst>
            <pc:docMk/>
            <pc:sldMk cId="538036475" sldId="258"/>
            <ac:spMk id="72" creationId="{8C790BE2-4E4F-4AAF-81A2-4A6F4885EBE6}"/>
          </ac:spMkLst>
        </pc:spChg>
        <pc:spChg chg="add del">
          <ac:chgData name="Ankita Savaliya" userId="a07c5e3212429836" providerId="LiveId" clId="{EA18AD7C-6F8C-4689-84D1-1E08637A6EED}" dt="2025-03-20T01:29:10.082" v="405" actId="26606"/>
          <ac:spMkLst>
            <pc:docMk/>
            <pc:sldMk cId="538036475" sldId="258"/>
            <ac:spMk id="73" creationId="{D28B54C3-B57B-472A-B96E-1FCB67093DC2}"/>
          </ac:spMkLst>
        </pc:spChg>
        <pc:spChg chg="add del">
          <ac:chgData name="Ankita Savaliya" userId="a07c5e3212429836" providerId="LiveId" clId="{EA18AD7C-6F8C-4689-84D1-1E08637A6EED}" dt="2025-03-20T01:29:10.082" v="405" actId="26606"/>
          <ac:spMkLst>
            <pc:docMk/>
            <pc:sldMk cId="538036475" sldId="258"/>
            <ac:spMk id="74" creationId="{ED3707AD-8261-4357-9C64-EEC41E832582}"/>
          </ac:spMkLst>
        </pc:spChg>
        <pc:spChg chg="add del">
          <ac:chgData name="Ankita Savaliya" userId="a07c5e3212429836" providerId="LiveId" clId="{EA18AD7C-6F8C-4689-84D1-1E08637A6EED}" dt="2025-03-20T01:29:10.082" v="405" actId="26606"/>
          <ac:spMkLst>
            <pc:docMk/>
            <pc:sldMk cId="538036475" sldId="258"/>
            <ac:spMk id="75" creationId="{7DB3C429-F8DA-49B9-AF84-21996FCF78B5}"/>
          </ac:spMkLst>
        </pc:spChg>
        <pc:spChg chg="add del">
          <ac:chgData name="Ankita Savaliya" userId="a07c5e3212429836" providerId="LiveId" clId="{EA18AD7C-6F8C-4689-84D1-1E08637A6EED}" dt="2025-03-20T01:29:10.082" v="405" actId="26606"/>
          <ac:spMkLst>
            <pc:docMk/>
            <pc:sldMk cId="538036475" sldId="258"/>
            <ac:spMk id="77" creationId="{D1B01BE8-EBAB-4286-84CC-EC07C7F957AC}"/>
          </ac:spMkLst>
        </pc:spChg>
        <pc:spChg chg="add del">
          <ac:chgData name="Ankita Savaliya" userId="a07c5e3212429836" providerId="LiveId" clId="{EA18AD7C-6F8C-4689-84D1-1E08637A6EED}" dt="2025-03-20T01:29:10.082" v="405" actId="26606"/>
          <ac:spMkLst>
            <pc:docMk/>
            <pc:sldMk cId="538036475" sldId="258"/>
            <ac:spMk id="78" creationId="{B810725C-984E-4EC2-A5FA-A193878CB858}"/>
          </ac:spMkLst>
        </pc:spChg>
        <pc:spChg chg="add del">
          <ac:chgData name="Ankita Savaliya" userId="a07c5e3212429836" providerId="LiveId" clId="{EA18AD7C-6F8C-4689-84D1-1E08637A6EED}" dt="2025-03-20T01:37:37.430" v="437" actId="26606"/>
          <ac:spMkLst>
            <pc:docMk/>
            <pc:sldMk cId="538036475" sldId="258"/>
            <ac:spMk id="79" creationId="{1064D5D5-227B-4F66-9AEA-46F570E793BD}"/>
          </ac:spMkLst>
        </pc:spChg>
        <pc:spChg chg="del">
          <ac:chgData name="Ankita Savaliya" userId="a07c5e3212429836" providerId="LiveId" clId="{EA18AD7C-6F8C-4689-84D1-1E08637A6EED}" dt="2025-03-20T01:37:37.430" v="437" actId="26606"/>
          <ac:spMkLst>
            <pc:docMk/>
            <pc:sldMk cId="538036475" sldId="258"/>
            <ac:spMk id="81" creationId="{646B67A4-D328-4747-A82B-65E84FA46368}"/>
          </ac:spMkLst>
        </pc:spChg>
        <pc:spChg chg="del">
          <ac:chgData name="Ankita Savaliya" userId="a07c5e3212429836" providerId="LiveId" clId="{EA18AD7C-6F8C-4689-84D1-1E08637A6EED}" dt="2025-03-20T01:37:37.430" v="437" actId="26606"/>
          <ac:spMkLst>
            <pc:docMk/>
            <pc:sldMk cId="538036475" sldId="258"/>
            <ac:spMk id="82" creationId="{B5A1B09C-1565-46F8-B70F-621C5EB48A09}"/>
          </ac:spMkLst>
        </pc:spChg>
        <pc:spChg chg="add del">
          <ac:chgData name="Ankita Savaliya" userId="a07c5e3212429836" providerId="LiveId" clId="{EA18AD7C-6F8C-4689-84D1-1E08637A6EED}" dt="2025-03-20T01:37:37.430" v="437" actId="26606"/>
          <ac:spMkLst>
            <pc:docMk/>
            <pc:sldMk cId="538036475" sldId="258"/>
            <ac:spMk id="83" creationId="{8C516CC8-80AC-446C-A56E-9F54B7210402}"/>
          </ac:spMkLst>
        </pc:spChg>
        <pc:spChg chg="add del">
          <ac:chgData name="Ankita Savaliya" userId="a07c5e3212429836" providerId="LiveId" clId="{EA18AD7C-6F8C-4689-84D1-1E08637A6EED}" dt="2025-03-20T01:29:44.474" v="410" actId="26606"/>
          <ac:spMkLst>
            <pc:docMk/>
            <pc:sldMk cId="538036475" sldId="258"/>
            <ac:spMk id="84" creationId="{BAD76F3E-3A97-486B-B402-44400A8B9173}"/>
          </ac:spMkLst>
        </pc:spChg>
        <pc:spChg chg="add del">
          <ac:chgData name="Ankita Savaliya" userId="a07c5e3212429836" providerId="LiveId" clId="{EA18AD7C-6F8C-4689-84D1-1E08637A6EED}" dt="2025-03-20T01:29:44.474" v="410" actId="26606"/>
          <ac:spMkLst>
            <pc:docMk/>
            <pc:sldMk cId="538036475" sldId="258"/>
            <ac:spMk id="85" creationId="{391F6B52-91F4-4AEB-B6DB-29FEBCF28C8B}"/>
          </ac:spMkLst>
        </pc:spChg>
        <pc:spChg chg="add del">
          <ac:chgData name="Ankita Savaliya" userId="a07c5e3212429836" providerId="LiveId" clId="{EA18AD7C-6F8C-4689-84D1-1E08637A6EED}" dt="2025-03-20T01:29:44.474" v="410" actId="26606"/>
          <ac:spMkLst>
            <pc:docMk/>
            <pc:sldMk cId="538036475" sldId="258"/>
            <ac:spMk id="86" creationId="{2CD6F061-7C53-44F4-9794-953DB70A451B}"/>
          </ac:spMkLst>
        </pc:spChg>
        <pc:spChg chg="add del">
          <ac:chgData name="Ankita Savaliya" userId="a07c5e3212429836" providerId="LiveId" clId="{EA18AD7C-6F8C-4689-84D1-1E08637A6EED}" dt="2025-03-20T01:37:42.110" v="439" actId="26606"/>
          <ac:spMkLst>
            <pc:docMk/>
            <pc:sldMk cId="538036475" sldId="258"/>
            <ac:spMk id="87" creationId="{6F5A5072-7B47-4D32-B52A-4EBBF590B8A5}"/>
          </ac:spMkLst>
        </pc:spChg>
        <pc:spChg chg="add del">
          <ac:chgData name="Ankita Savaliya" userId="a07c5e3212429836" providerId="LiveId" clId="{EA18AD7C-6F8C-4689-84D1-1E08637A6EED}" dt="2025-03-20T01:37:42.110" v="439" actId="26606"/>
          <ac:spMkLst>
            <pc:docMk/>
            <pc:sldMk cId="538036475" sldId="258"/>
            <ac:spMk id="88" creationId="{9715DAF0-AE1B-46C9-8A6B-DB2AA05AB91D}"/>
          </ac:spMkLst>
        </pc:spChg>
        <pc:spChg chg="add del">
          <ac:chgData name="Ankita Savaliya" userId="a07c5e3212429836" providerId="LiveId" clId="{EA18AD7C-6F8C-4689-84D1-1E08637A6EED}" dt="2025-03-20T01:37:42.110" v="439" actId="26606"/>
          <ac:spMkLst>
            <pc:docMk/>
            <pc:sldMk cId="538036475" sldId="258"/>
            <ac:spMk id="89" creationId="{6016219D-510E-4184-9090-6D5578A87BD1}"/>
          </ac:spMkLst>
        </pc:spChg>
        <pc:spChg chg="add del">
          <ac:chgData name="Ankita Savaliya" userId="a07c5e3212429836" providerId="LiveId" clId="{EA18AD7C-6F8C-4689-84D1-1E08637A6EED}" dt="2025-03-20T01:37:42.110" v="439" actId="26606"/>
          <ac:spMkLst>
            <pc:docMk/>
            <pc:sldMk cId="538036475" sldId="258"/>
            <ac:spMk id="90" creationId="{AFF4A713-7B75-4B21-90D7-5AB19547C728}"/>
          </ac:spMkLst>
        </pc:spChg>
        <pc:spChg chg="add del">
          <ac:chgData name="Ankita Savaliya" userId="a07c5e3212429836" providerId="LiveId" clId="{EA18AD7C-6F8C-4689-84D1-1E08637A6EED}" dt="2025-03-20T01:37:42.110" v="439" actId="26606"/>
          <ac:spMkLst>
            <pc:docMk/>
            <pc:sldMk cId="538036475" sldId="258"/>
            <ac:spMk id="91" creationId="{DC631C0B-6DA6-4E57-8231-CE32B3434A7E}"/>
          </ac:spMkLst>
        </pc:spChg>
        <pc:spChg chg="add del">
          <ac:chgData name="Ankita Savaliya" userId="a07c5e3212429836" providerId="LiveId" clId="{EA18AD7C-6F8C-4689-84D1-1E08637A6EED}" dt="2025-03-20T01:37:42.110" v="439" actId="26606"/>
          <ac:spMkLst>
            <pc:docMk/>
            <pc:sldMk cId="538036475" sldId="258"/>
            <ac:spMk id="92" creationId="{C29501E6-A978-4A61-9689-9085AF97A53A}"/>
          </ac:spMkLst>
        </pc:spChg>
        <pc:spChg chg="add del">
          <ac:chgData name="Ankita Savaliya" userId="a07c5e3212429836" providerId="LiveId" clId="{EA18AD7C-6F8C-4689-84D1-1E08637A6EED}" dt="2025-03-20T01:38:15.759" v="452" actId="26606"/>
          <ac:spMkLst>
            <pc:docMk/>
            <pc:sldMk cId="538036475" sldId="258"/>
            <ac:spMk id="93" creationId="{577D6B2E-37A3-429E-A37C-F30ED6487282}"/>
          </ac:spMkLst>
        </pc:spChg>
        <pc:spChg chg="add del">
          <ac:chgData name="Ankita Savaliya" userId="a07c5e3212429836" providerId="LiveId" clId="{EA18AD7C-6F8C-4689-84D1-1E08637A6EED}" dt="2025-03-20T01:38:15.759" v="452" actId="26606"/>
          <ac:spMkLst>
            <pc:docMk/>
            <pc:sldMk cId="538036475" sldId="258"/>
            <ac:spMk id="94" creationId="{5CEAD642-85CF-4750-8432-7C80C901F001}"/>
          </ac:spMkLst>
        </pc:spChg>
        <pc:spChg chg="add del">
          <ac:chgData name="Ankita Savaliya" userId="a07c5e3212429836" providerId="LiveId" clId="{EA18AD7C-6F8C-4689-84D1-1E08637A6EED}" dt="2025-03-20T01:38:15.759" v="452" actId="26606"/>
          <ac:spMkLst>
            <pc:docMk/>
            <pc:sldMk cId="538036475" sldId="258"/>
            <ac:spMk id="95" creationId="{FA33EEAE-15D5-4119-8C1E-89D943F911EF}"/>
          </ac:spMkLst>
        </pc:spChg>
        <pc:spChg chg="add del">
          <ac:chgData name="Ankita Savaliya" userId="a07c5e3212429836" providerId="LiveId" clId="{EA18AD7C-6F8C-4689-84D1-1E08637A6EED}" dt="2025-03-20T01:38:15.759" v="452" actId="26606"/>
          <ac:spMkLst>
            <pc:docMk/>
            <pc:sldMk cId="538036475" sldId="258"/>
            <ac:spMk id="96" creationId="{730D8B3B-9B80-4025-B934-26DC7D7CD231}"/>
          </ac:spMkLst>
        </pc:spChg>
        <pc:spChg chg="add del">
          <ac:chgData name="Ankita Savaliya" userId="a07c5e3212429836" providerId="LiveId" clId="{EA18AD7C-6F8C-4689-84D1-1E08637A6EED}" dt="2025-03-20T01:38:15.759" v="452" actId="26606"/>
          <ac:spMkLst>
            <pc:docMk/>
            <pc:sldMk cId="538036475" sldId="258"/>
            <ac:spMk id="97" creationId="{1064D5D5-227B-4F66-9AEA-46F570E793BD}"/>
          </ac:spMkLst>
        </pc:spChg>
        <pc:spChg chg="add del">
          <ac:chgData name="Ankita Savaliya" userId="a07c5e3212429836" providerId="LiveId" clId="{EA18AD7C-6F8C-4689-84D1-1E08637A6EED}" dt="2025-03-20T01:38:15.759" v="452" actId="26606"/>
          <ac:spMkLst>
            <pc:docMk/>
            <pc:sldMk cId="538036475" sldId="258"/>
            <ac:spMk id="98" creationId="{646B67A4-D328-4747-A82B-65E84FA46368}"/>
          </ac:spMkLst>
        </pc:spChg>
        <pc:spChg chg="add del">
          <ac:chgData name="Ankita Savaliya" userId="a07c5e3212429836" providerId="LiveId" clId="{EA18AD7C-6F8C-4689-84D1-1E08637A6EED}" dt="2025-03-20T01:38:15.759" v="452" actId="26606"/>
          <ac:spMkLst>
            <pc:docMk/>
            <pc:sldMk cId="538036475" sldId="258"/>
            <ac:spMk id="99" creationId="{B5A1B09C-1565-46F8-B70F-621C5EB48A09}"/>
          </ac:spMkLst>
        </pc:spChg>
        <pc:spChg chg="add del">
          <ac:chgData name="Ankita Savaliya" userId="a07c5e3212429836" providerId="LiveId" clId="{EA18AD7C-6F8C-4689-84D1-1E08637A6EED}" dt="2025-03-20T16:55:14.074" v="4606" actId="26606"/>
          <ac:spMkLst>
            <pc:docMk/>
            <pc:sldMk cId="538036475" sldId="258"/>
            <ac:spMk id="101" creationId="{0E30439A-8A5B-46EC-8283-9B6B031D40D0}"/>
          </ac:spMkLst>
        </pc:spChg>
        <pc:spChg chg="add del">
          <ac:chgData name="Ankita Savaliya" userId="a07c5e3212429836" providerId="LiveId" clId="{EA18AD7C-6F8C-4689-84D1-1E08637A6EED}" dt="2025-03-20T01:38:26.391" v="456" actId="26606"/>
          <ac:spMkLst>
            <pc:docMk/>
            <pc:sldMk cId="538036475" sldId="258"/>
            <ac:spMk id="102" creationId="{8C790BE2-4E4F-4AAF-81A2-4A6F4885EBE6}"/>
          </ac:spMkLst>
        </pc:spChg>
        <pc:spChg chg="add del">
          <ac:chgData name="Ankita Savaliya" userId="a07c5e3212429836" providerId="LiveId" clId="{EA18AD7C-6F8C-4689-84D1-1E08637A6EED}" dt="2025-03-20T01:38:26.391" v="456" actId="26606"/>
          <ac:spMkLst>
            <pc:docMk/>
            <pc:sldMk cId="538036475" sldId="258"/>
            <ac:spMk id="103" creationId="{D28B54C3-B57B-472A-B96E-1FCB67093DC2}"/>
          </ac:spMkLst>
        </pc:spChg>
        <pc:spChg chg="add del">
          <ac:chgData name="Ankita Savaliya" userId="a07c5e3212429836" providerId="LiveId" clId="{EA18AD7C-6F8C-4689-84D1-1E08637A6EED}" dt="2025-03-20T01:38:26.391" v="456" actId="26606"/>
          <ac:spMkLst>
            <pc:docMk/>
            <pc:sldMk cId="538036475" sldId="258"/>
            <ac:spMk id="104" creationId="{7DB3C429-F8DA-49B9-AF84-21996FCF78B5}"/>
          </ac:spMkLst>
        </pc:spChg>
        <pc:spChg chg="add del">
          <ac:chgData name="Ankita Savaliya" userId="a07c5e3212429836" providerId="LiveId" clId="{EA18AD7C-6F8C-4689-84D1-1E08637A6EED}" dt="2025-03-20T01:38:26.391" v="456" actId="26606"/>
          <ac:spMkLst>
            <pc:docMk/>
            <pc:sldMk cId="538036475" sldId="258"/>
            <ac:spMk id="106" creationId="{C4C9F2B0-1044-46EB-8AEB-C3BFFDE6C2CC}"/>
          </ac:spMkLst>
        </pc:spChg>
        <pc:spChg chg="add">
          <ac:chgData name="Ankita Savaliya" userId="a07c5e3212429836" providerId="LiveId" clId="{EA18AD7C-6F8C-4689-84D1-1E08637A6EED}" dt="2025-03-20T01:38:15.769" v="453" actId="26606"/>
          <ac:spMkLst>
            <pc:docMk/>
            <pc:sldMk cId="538036475" sldId="258"/>
            <ac:spMk id="107" creationId="{0C395952-4E26-45A2-8756-2ADFD6E53C6E}"/>
          </ac:spMkLst>
        </pc:spChg>
        <pc:spChg chg="add del">
          <ac:chgData name="Ankita Savaliya" userId="a07c5e3212429836" providerId="LiveId" clId="{EA18AD7C-6F8C-4689-84D1-1E08637A6EED}" dt="2025-03-20T01:38:26.391" v="456" actId="26606"/>
          <ac:spMkLst>
            <pc:docMk/>
            <pc:sldMk cId="538036475" sldId="258"/>
            <ac:spMk id="108" creationId="{4734BADF-9461-4621-B112-2D7BABEA7DD0}"/>
          </ac:spMkLst>
        </pc:spChg>
        <pc:spChg chg="add del">
          <ac:chgData name="Ankita Savaliya" userId="a07c5e3212429836" providerId="LiveId" clId="{EA18AD7C-6F8C-4689-84D1-1E08637A6EED}" dt="2025-03-20T16:55:14.074" v="4606" actId="26606"/>
          <ac:spMkLst>
            <pc:docMk/>
            <pc:sldMk cId="538036475" sldId="258"/>
            <ac:spMk id="109" creationId="{5CEAD642-85CF-4750-8432-7C80C901F001}"/>
          </ac:spMkLst>
        </pc:spChg>
        <pc:spChg chg="add del">
          <ac:chgData name="Ankita Savaliya" userId="a07c5e3212429836" providerId="LiveId" clId="{EA18AD7C-6F8C-4689-84D1-1E08637A6EED}" dt="2025-03-20T01:38:32.634" v="458" actId="26606"/>
          <ac:spMkLst>
            <pc:docMk/>
            <pc:sldMk cId="538036475" sldId="258"/>
            <ac:spMk id="110" creationId="{6F5A5072-7B47-4D32-B52A-4EBBF590B8A5}"/>
          </ac:spMkLst>
        </pc:spChg>
        <pc:spChg chg="add del">
          <ac:chgData name="Ankita Savaliya" userId="a07c5e3212429836" providerId="LiveId" clId="{EA18AD7C-6F8C-4689-84D1-1E08637A6EED}" dt="2025-03-20T01:38:32.634" v="458" actId="26606"/>
          <ac:spMkLst>
            <pc:docMk/>
            <pc:sldMk cId="538036475" sldId="258"/>
            <ac:spMk id="111" creationId="{9715DAF0-AE1B-46C9-8A6B-DB2AA05AB91D}"/>
          </ac:spMkLst>
        </pc:spChg>
        <pc:spChg chg="add del">
          <ac:chgData name="Ankita Savaliya" userId="a07c5e3212429836" providerId="LiveId" clId="{EA18AD7C-6F8C-4689-84D1-1E08637A6EED}" dt="2025-03-20T01:38:32.634" v="458" actId="26606"/>
          <ac:spMkLst>
            <pc:docMk/>
            <pc:sldMk cId="538036475" sldId="258"/>
            <ac:spMk id="112" creationId="{6016219D-510E-4184-9090-6D5578A87BD1}"/>
          </ac:spMkLst>
        </pc:spChg>
        <pc:spChg chg="add del">
          <ac:chgData name="Ankita Savaliya" userId="a07c5e3212429836" providerId="LiveId" clId="{EA18AD7C-6F8C-4689-84D1-1E08637A6EED}" dt="2025-03-20T01:38:32.634" v="458" actId="26606"/>
          <ac:spMkLst>
            <pc:docMk/>
            <pc:sldMk cId="538036475" sldId="258"/>
            <ac:spMk id="113" creationId="{AFF4A713-7B75-4B21-90D7-5AB19547C728}"/>
          </ac:spMkLst>
        </pc:spChg>
        <pc:spChg chg="add del">
          <ac:chgData name="Ankita Savaliya" userId="a07c5e3212429836" providerId="LiveId" clId="{EA18AD7C-6F8C-4689-84D1-1E08637A6EED}" dt="2025-03-20T01:38:32.634" v="458" actId="26606"/>
          <ac:spMkLst>
            <pc:docMk/>
            <pc:sldMk cId="538036475" sldId="258"/>
            <ac:spMk id="114" creationId="{DC631C0B-6DA6-4E57-8231-CE32B3434A7E}"/>
          </ac:spMkLst>
        </pc:spChg>
        <pc:spChg chg="add del">
          <ac:chgData name="Ankita Savaliya" userId="a07c5e3212429836" providerId="LiveId" clId="{EA18AD7C-6F8C-4689-84D1-1E08637A6EED}" dt="2025-03-20T16:55:14.074" v="4606" actId="26606"/>
          <ac:spMkLst>
            <pc:docMk/>
            <pc:sldMk cId="538036475" sldId="258"/>
            <ac:spMk id="116" creationId="{FA33EEAE-15D5-4119-8C1E-89D943F911EF}"/>
          </ac:spMkLst>
        </pc:spChg>
        <pc:spChg chg="add del">
          <ac:chgData name="Ankita Savaliya" userId="a07c5e3212429836" providerId="LiveId" clId="{EA18AD7C-6F8C-4689-84D1-1E08637A6EED}" dt="2025-03-20T16:55:14.074" v="4606" actId="26606"/>
          <ac:spMkLst>
            <pc:docMk/>
            <pc:sldMk cId="538036475" sldId="258"/>
            <ac:spMk id="117" creationId="{730D8B3B-9B80-4025-B934-26DC7D7CD231}"/>
          </ac:spMkLst>
        </pc:spChg>
        <pc:spChg chg="add del">
          <ac:chgData name="Ankita Savaliya" userId="a07c5e3212429836" providerId="LiveId" clId="{EA18AD7C-6F8C-4689-84D1-1E08637A6EED}" dt="2025-03-20T16:55:14.074" v="4606" actId="26606"/>
          <ac:spMkLst>
            <pc:docMk/>
            <pc:sldMk cId="538036475" sldId="258"/>
            <ac:spMk id="118" creationId="{B5A1B09C-1565-46F8-B70F-621C5EB48A09}"/>
          </ac:spMkLst>
        </pc:spChg>
        <pc:spChg chg="add">
          <ac:chgData name="Ankita Savaliya" userId="a07c5e3212429836" providerId="LiveId" clId="{EA18AD7C-6F8C-4689-84D1-1E08637A6EED}" dt="2025-03-20T16:55:14.097" v="4607" actId="26606"/>
          <ac:spMkLst>
            <pc:docMk/>
            <pc:sldMk cId="538036475" sldId="258"/>
            <ac:spMk id="122" creationId="{8C790BE2-4E4F-4AAF-81A2-4A6F4885EBE6}"/>
          </ac:spMkLst>
        </pc:spChg>
        <pc:spChg chg="add">
          <ac:chgData name="Ankita Savaliya" userId="a07c5e3212429836" providerId="LiveId" clId="{EA18AD7C-6F8C-4689-84D1-1E08637A6EED}" dt="2025-03-20T16:55:14.097" v="4607" actId="26606"/>
          <ac:spMkLst>
            <pc:docMk/>
            <pc:sldMk cId="538036475" sldId="258"/>
            <ac:spMk id="123" creationId="{D28B54C3-B57B-472A-B96E-1FCB67093DC2}"/>
          </ac:spMkLst>
        </pc:spChg>
        <pc:spChg chg="add">
          <ac:chgData name="Ankita Savaliya" userId="a07c5e3212429836" providerId="LiveId" clId="{EA18AD7C-6F8C-4689-84D1-1E08637A6EED}" dt="2025-03-20T16:55:14.097" v="4607" actId="26606"/>
          <ac:spMkLst>
            <pc:docMk/>
            <pc:sldMk cId="538036475" sldId="258"/>
            <ac:spMk id="124" creationId="{7DB3C429-F8DA-49B9-AF84-21996FCF78B5}"/>
          </ac:spMkLst>
        </pc:spChg>
        <pc:spChg chg="add">
          <ac:chgData name="Ankita Savaliya" userId="a07c5e3212429836" providerId="LiveId" clId="{EA18AD7C-6F8C-4689-84D1-1E08637A6EED}" dt="2025-03-20T16:55:14.097" v="4607" actId="26606"/>
          <ac:spMkLst>
            <pc:docMk/>
            <pc:sldMk cId="538036475" sldId="258"/>
            <ac:spMk id="125" creationId="{E12088DD-B1AD-40E0-8B86-1D87A2CCD9BE}"/>
          </ac:spMkLst>
        </pc:spChg>
        <pc:spChg chg="add">
          <ac:chgData name="Ankita Savaliya" userId="a07c5e3212429836" providerId="LiveId" clId="{EA18AD7C-6F8C-4689-84D1-1E08637A6EED}" dt="2025-03-20T16:55:14.097" v="4607" actId="26606"/>
          <ac:spMkLst>
            <pc:docMk/>
            <pc:sldMk cId="538036475" sldId="258"/>
            <ac:spMk id="126" creationId="{C4C9F2B0-1044-46EB-8AEB-C3BFFDE6C2CC}"/>
          </ac:spMkLst>
        </pc:spChg>
        <pc:spChg chg="add">
          <ac:chgData name="Ankita Savaliya" userId="a07c5e3212429836" providerId="LiveId" clId="{EA18AD7C-6F8C-4689-84D1-1E08637A6EED}" dt="2025-03-20T16:55:14.097" v="4607" actId="26606"/>
          <ac:spMkLst>
            <pc:docMk/>
            <pc:sldMk cId="538036475" sldId="258"/>
            <ac:spMk id="127" creationId="{0C395952-4E26-45A2-8756-2ADFD6E53C6E}"/>
          </ac:spMkLst>
        </pc:spChg>
        <pc:grpChg chg="add del">
          <ac:chgData name="Ankita Savaliya" userId="a07c5e3212429836" providerId="LiveId" clId="{EA18AD7C-6F8C-4689-84D1-1E08637A6EED}" dt="2025-03-20T01:29:13.390" v="407" actId="26606"/>
          <ac:grpSpMkLst>
            <pc:docMk/>
            <pc:sldMk cId="538036475" sldId="258"/>
            <ac:grpSpMk id="80" creationId="{D2C4BFA1-2075-4901-9E24-E41D1FDD51FD}"/>
          </ac:grpSpMkLst>
        </pc:grpChg>
        <pc:picChg chg="mod">
          <ac:chgData name="Ankita Savaliya" userId="a07c5e3212429836" providerId="LiveId" clId="{EA18AD7C-6F8C-4689-84D1-1E08637A6EED}" dt="2025-03-20T01:36:33.993" v="434"/>
          <ac:picMkLst>
            <pc:docMk/>
            <pc:sldMk cId="538036475" sldId="258"/>
            <ac:picMk id="54" creationId="{33AA288E-B038-7D69-CBBA-1D27F5A77B75}"/>
          </ac:picMkLst>
        </pc:picChg>
        <pc:cxnChg chg="add del">
          <ac:chgData name="Ankita Savaliya" userId="a07c5e3212429836" providerId="LiveId" clId="{EA18AD7C-6F8C-4689-84D1-1E08637A6EED}" dt="2025-03-20T01:27:50.492" v="394" actId="26606"/>
          <ac:cxnSpMkLst>
            <pc:docMk/>
            <pc:sldMk cId="538036475" sldId="258"/>
            <ac:cxnSpMk id="64" creationId="{F7C8EA93-3210-4C62-99E9-153C275E3A87}"/>
          </ac:cxnSpMkLst>
        </pc:cxnChg>
      </pc:sldChg>
      <pc:sldChg chg="addSp delSp modSp new mod">
        <pc:chgData name="Ankita Savaliya" userId="a07c5e3212429836" providerId="LiveId" clId="{EA18AD7C-6F8C-4689-84D1-1E08637A6EED}" dt="2025-03-20T17:14:49.232" v="4618" actId="255"/>
        <pc:sldMkLst>
          <pc:docMk/>
          <pc:sldMk cId="1857548207" sldId="259"/>
        </pc:sldMkLst>
        <pc:spChg chg="add del mod">
          <ac:chgData name="Ankita Savaliya" userId="a07c5e3212429836" providerId="LiveId" clId="{EA18AD7C-6F8C-4689-84D1-1E08637A6EED}" dt="2025-03-20T12:35:35.423" v="2267" actId="14100"/>
          <ac:spMkLst>
            <pc:docMk/>
            <pc:sldMk cId="1857548207" sldId="259"/>
            <ac:spMk id="2" creationId="{ED52CCDB-AA78-1C66-1921-3D9CA6783080}"/>
          </ac:spMkLst>
        </pc:spChg>
        <pc:spChg chg="mod">
          <ac:chgData name="Ankita Savaliya" userId="a07c5e3212429836" providerId="LiveId" clId="{EA18AD7C-6F8C-4689-84D1-1E08637A6EED}" dt="2025-03-20T17:14:49.232" v="4618" actId="255"/>
          <ac:spMkLst>
            <pc:docMk/>
            <pc:sldMk cId="1857548207" sldId="259"/>
            <ac:spMk id="3" creationId="{B7688BD3-E228-DDB8-45AD-C4ACA4E86109}"/>
          </ac:spMkLst>
        </pc:spChg>
        <pc:spChg chg="add">
          <ac:chgData name="Ankita Savaliya" userId="a07c5e3212429836" providerId="LiveId" clId="{EA18AD7C-6F8C-4689-84D1-1E08637A6EED}" dt="2025-03-19T21:04:43.278" v="158"/>
          <ac:spMkLst>
            <pc:docMk/>
            <pc:sldMk cId="1857548207" sldId="259"/>
            <ac:spMk id="4" creationId="{AB27CC8F-698C-1F97-7888-2B62523E2713}"/>
          </ac:spMkLst>
        </pc:spChg>
        <pc:spChg chg="add">
          <ac:chgData name="Ankita Savaliya" userId="a07c5e3212429836" providerId="LiveId" clId="{EA18AD7C-6F8C-4689-84D1-1E08637A6EED}" dt="2025-03-20T01:20:30.678" v="334"/>
          <ac:spMkLst>
            <pc:docMk/>
            <pc:sldMk cId="1857548207" sldId="259"/>
            <ac:spMk id="5" creationId="{7AC62D5B-9C15-F2D8-F23C-8006927E72E8}"/>
          </ac:spMkLst>
        </pc:spChg>
        <pc:spChg chg="add">
          <ac:chgData name="Ankita Savaliya" userId="a07c5e3212429836" providerId="LiveId" clId="{EA18AD7C-6F8C-4689-84D1-1E08637A6EED}" dt="2025-03-20T01:43:20.469" v="708"/>
          <ac:spMkLst>
            <pc:docMk/>
            <pc:sldMk cId="1857548207" sldId="259"/>
            <ac:spMk id="6" creationId="{9C6E2EB0-CDF4-ED7B-8606-8B09045E7DD4}"/>
          </ac:spMkLst>
        </pc:spChg>
        <pc:spChg chg="add">
          <ac:chgData name="Ankita Savaliya" userId="a07c5e3212429836" providerId="LiveId" clId="{EA18AD7C-6F8C-4689-84D1-1E08637A6EED}" dt="2025-03-20T01:45:19.020" v="710"/>
          <ac:spMkLst>
            <pc:docMk/>
            <pc:sldMk cId="1857548207" sldId="259"/>
            <ac:spMk id="7" creationId="{71D47D8C-51C1-4FF6-4A5C-C1A8EBCDB5AA}"/>
          </ac:spMkLst>
        </pc:spChg>
        <pc:spChg chg="add">
          <ac:chgData name="Ankita Savaliya" userId="a07c5e3212429836" providerId="LiveId" clId="{EA18AD7C-6F8C-4689-84D1-1E08637A6EED}" dt="2025-03-20T01:45:22.639" v="712"/>
          <ac:spMkLst>
            <pc:docMk/>
            <pc:sldMk cId="1857548207" sldId="259"/>
            <ac:spMk id="8" creationId="{7F80AC00-D6BF-1B34-6CA6-EEF7E466CDE1}"/>
          </ac:spMkLst>
        </pc:spChg>
      </pc:sldChg>
      <pc:sldChg chg="addSp delSp modSp new mod">
        <pc:chgData name="Ankita Savaliya" userId="a07c5e3212429836" providerId="LiveId" clId="{EA18AD7C-6F8C-4689-84D1-1E08637A6EED}" dt="2025-03-20T17:17:31.483" v="4631" actId="255"/>
        <pc:sldMkLst>
          <pc:docMk/>
          <pc:sldMk cId="2921924057" sldId="260"/>
        </pc:sldMkLst>
        <pc:spChg chg="mod">
          <ac:chgData name="Ankita Savaliya" userId="a07c5e3212429836" providerId="LiveId" clId="{EA18AD7C-6F8C-4689-84D1-1E08637A6EED}" dt="2025-03-20T12:37:34.940" v="2275" actId="255"/>
          <ac:spMkLst>
            <pc:docMk/>
            <pc:sldMk cId="2921924057" sldId="260"/>
            <ac:spMk id="2" creationId="{DDC83C9A-B5E9-669F-1853-C66529438B58}"/>
          </ac:spMkLst>
        </pc:spChg>
        <pc:spChg chg="del">
          <ac:chgData name="Ankita Savaliya" userId="a07c5e3212429836" providerId="LiveId" clId="{EA18AD7C-6F8C-4689-84D1-1E08637A6EED}" dt="2025-03-20T01:53:13.701" v="780" actId="22"/>
          <ac:spMkLst>
            <pc:docMk/>
            <pc:sldMk cId="2921924057" sldId="260"/>
            <ac:spMk id="3" creationId="{74CFBFCF-04A5-A211-4E24-9B4FEFD0AEDD}"/>
          </ac:spMkLst>
        </pc:spChg>
        <pc:spChg chg="add mod">
          <ac:chgData name="Ankita Savaliya" userId="a07c5e3212429836" providerId="LiveId" clId="{EA18AD7C-6F8C-4689-84D1-1E08637A6EED}" dt="2025-03-20T17:17:31.483" v="4631" actId="255"/>
          <ac:spMkLst>
            <pc:docMk/>
            <pc:sldMk cId="2921924057" sldId="260"/>
            <ac:spMk id="6" creationId="{C97DE0F7-2C63-B11A-84CE-CF870DE27EE5}"/>
          </ac:spMkLst>
        </pc:spChg>
        <pc:picChg chg="add mod ord">
          <ac:chgData name="Ankita Savaliya" userId="a07c5e3212429836" providerId="LiveId" clId="{EA18AD7C-6F8C-4689-84D1-1E08637A6EED}" dt="2025-03-20T12:37:54.745" v="2279" actId="1076"/>
          <ac:picMkLst>
            <pc:docMk/>
            <pc:sldMk cId="2921924057" sldId="260"/>
            <ac:picMk id="5" creationId="{C20BFD59-4E50-4EB0-8002-E218A60B3FE8}"/>
          </ac:picMkLst>
        </pc:picChg>
        <pc:picChg chg="add mod">
          <ac:chgData name="Ankita Savaliya" userId="a07c5e3212429836" providerId="LiveId" clId="{EA18AD7C-6F8C-4689-84D1-1E08637A6EED}" dt="2025-03-20T12:38:12.081" v="2283" actId="1076"/>
          <ac:picMkLst>
            <pc:docMk/>
            <pc:sldMk cId="2921924057" sldId="260"/>
            <ac:picMk id="8" creationId="{10EC5D19-AF1F-9B52-E31B-B79491264F8A}"/>
          </ac:picMkLst>
        </pc:picChg>
      </pc:sldChg>
      <pc:sldChg chg="addSp delSp modSp new mod">
        <pc:chgData name="Ankita Savaliya" userId="a07c5e3212429836" providerId="LiveId" clId="{EA18AD7C-6F8C-4689-84D1-1E08637A6EED}" dt="2025-03-20T17:17:25.756" v="4630" actId="255"/>
        <pc:sldMkLst>
          <pc:docMk/>
          <pc:sldMk cId="370417029" sldId="261"/>
        </pc:sldMkLst>
        <pc:spChg chg="mod">
          <ac:chgData name="Ankita Savaliya" userId="a07c5e3212429836" providerId="LiveId" clId="{EA18AD7C-6F8C-4689-84D1-1E08637A6EED}" dt="2025-03-20T12:34:51.332" v="2264" actId="255"/>
          <ac:spMkLst>
            <pc:docMk/>
            <pc:sldMk cId="370417029" sldId="261"/>
            <ac:spMk id="2" creationId="{7518BB3A-3C9D-C9CB-687E-3F04B3960984}"/>
          </ac:spMkLst>
        </pc:spChg>
        <pc:spChg chg="del">
          <ac:chgData name="Ankita Savaliya" userId="a07c5e3212429836" providerId="LiveId" clId="{EA18AD7C-6F8C-4689-84D1-1E08637A6EED}" dt="2025-03-20T02:00:44.061" v="1009" actId="478"/>
          <ac:spMkLst>
            <pc:docMk/>
            <pc:sldMk cId="370417029" sldId="261"/>
            <ac:spMk id="3" creationId="{A5889098-E4DE-5993-AFC5-64BB9F31D290}"/>
          </ac:spMkLst>
        </pc:spChg>
        <pc:spChg chg="add mod">
          <ac:chgData name="Ankita Savaliya" userId="a07c5e3212429836" providerId="LiveId" clId="{EA18AD7C-6F8C-4689-84D1-1E08637A6EED}" dt="2025-03-20T17:17:25.756" v="4630" actId="255"/>
          <ac:spMkLst>
            <pc:docMk/>
            <pc:sldMk cId="370417029" sldId="261"/>
            <ac:spMk id="6" creationId="{5C83DCB5-C821-3D85-F3B3-23793CA7B862}"/>
          </ac:spMkLst>
        </pc:spChg>
        <pc:picChg chg="add del mod">
          <ac:chgData name="Ankita Savaliya" userId="a07c5e3212429836" providerId="LiveId" clId="{EA18AD7C-6F8C-4689-84D1-1E08637A6EED}" dt="2025-03-20T02:03:41.897" v="1228" actId="478"/>
          <ac:picMkLst>
            <pc:docMk/>
            <pc:sldMk cId="370417029" sldId="261"/>
            <ac:picMk id="5" creationId="{93C84104-1A1B-C2FB-D9AF-2321C7FB6FB6}"/>
          </ac:picMkLst>
        </pc:picChg>
        <pc:picChg chg="add mod">
          <ac:chgData name="Ankita Savaliya" userId="a07c5e3212429836" providerId="LiveId" clId="{EA18AD7C-6F8C-4689-84D1-1E08637A6EED}" dt="2025-03-20T02:33:24.783" v="1686" actId="1076"/>
          <ac:picMkLst>
            <pc:docMk/>
            <pc:sldMk cId="370417029" sldId="261"/>
            <ac:picMk id="8" creationId="{C8FEB78D-A304-E8AE-A957-A0C33EB65E6F}"/>
          </ac:picMkLst>
        </pc:picChg>
      </pc:sldChg>
      <pc:sldChg chg="addSp delSp modSp new del mod setBg">
        <pc:chgData name="Ankita Savaliya" userId="a07c5e3212429836" providerId="LiveId" clId="{EA18AD7C-6F8C-4689-84D1-1E08637A6EED}" dt="2025-03-20T02:28:57.225" v="1652" actId="47"/>
        <pc:sldMkLst>
          <pc:docMk/>
          <pc:sldMk cId="3103079988" sldId="262"/>
        </pc:sldMkLst>
        <pc:spChg chg="del mod">
          <ac:chgData name="Ankita Savaliya" userId="a07c5e3212429836" providerId="LiveId" clId="{EA18AD7C-6F8C-4689-84D1-1E08637A6EED}" dt="2025-03-20T02:08:44.346" v="1354" actId="478"/>
          <ac:spMkLst>
            <pc:docMk/>
            <pc:sldMk cId="3103079988" sldId="262"/>
            <ac:spMk id="2" creationId="{7D1B0F8F-D69B-33F3-D47F-BEDE953EB966}"/>
          </ac:spMkLst>
        </pc:spChg>
        <pc:spChg chg="mod">
          <ac:chgData name="Ankita Savaliya" userId="a07c5e3212429836" providerId="LiveId" clId="{EA18AD7C-6F8C-4689-84D1-1E08637A6EED}" dt="2025-03-20T02:27:11.653" v="1638" actId="5793"/>
          <ac:spMkLst>
            <pc:docMk/>
            <pc:sldMk cId="3103079988" sldId="262"/>
            <ac:spMk id="3" creationId="{0568A13E-BCF2-E9A4-AF70-87111F9832A7}"/>
          </ac:spMkLst>
        </pc:spChg>
        <pc:spChg chg="add mod">
          <ac:chgData name="Ankita Savaliya" userId="a07c5e3212429836" providerId="LiveId" clId="{EA18AD7C-6F8C-4689-84D1-1E08637A6EED}" dt="2025-03-20T02:24:20.049" v="1358"/>
          <ac:spMkLst>
            <pc:docMk/>
            <pc:sldMk cId="3103079988" sldId="262"/>
            <ac:spMk id="6" creationId="{49ADF825-33F7-F6AD-7606-E3D2D34788E6}"/>
          </ac:spMkLst>
        </pc:spChg>
        <pc:grpChg chg="add">
          <ac:chgData name="Ankita Savaliya" userId="a07c5e3212429836" providerId="LiveId" clId="{EA18AD7C-6F8C-4689-84D1-1E08637A6EED}" dt="2025-03-20T02:08:39.132" v="1353" actId="26606"/>
          <ac:grpSpMkLst>
            <pc:docMk/>
            <pc:sldMk cId="3103079988" sldId="262"/>
            <ac:grpSpMk id="10" creationId="{6258F736-B256-8039-9DC6-F4E49A5C5AD5}"/>
          </ac:grpSpMkLst>
        </pc:grpChg>
        <pc:picChg chg="add del mod">
          <ac:chgData name="Ankita Savaliya" userId="a07c5e3212429836" providerId="LiveId" clId="{EA18AD7C-6F8C-4689-84D1-1E08637A6EED}" dt="2025-03-20T02:27:57.236" v="1640" actId="478"/>
          <ac:picMkLst>
            <pc:docMk/>
            <pc:sldMk cId="3103079988" sldId="262"/>
            <ac:picMk id="5" creationId="{9574B025-6C76-0C20-46E4-8A2E665EDC3E}"/>
          </ac:picMkLst>
        </pc:picChg>
        <pc:picChg chg="add mod">
          <ac:chgData name="Ankita Savaliya" userId="a07c5e3212429836" providerId="LiveId" clId="{EA18AD7C-6F8C-4689-84D1-1E08637A6EED}" dt="2025-03-20T02:28:10.119" v="1643" actId="14100"/>
          <ac:picMkLst>
            <pc:docMk/>
            <pc:sldMk cId="3103079988" sldId="262"/>
            <ac:picMk id="8" creationId="{584F0E10-DAB4-184C-3063-191C549B8BB3}"/>
          </ac:picMkLst>
        </pc:picChg>
      </pc:sldChg>
      <pc:sldChg chg="addSp delSp modSp new mod">
        <pc:chgData name="Ankita Savaliya" userId="a07c5e3212429836" providerId="LiveId" clId="{EA18AD7C-6F8C-4689-84D1-1E08637A6EED}" dt="2025-03-20T17:17:21.044" v="4629" actId="255"/>
        <pc:sldMkLst>
          <pc:docMk/>
          <pc:sldMk cId="1482085952" sldId="263"/>
        </pc:sldMkLst>
        <pc:spChg chg="del">
          <ac:chgData name="Ankita Savaliya" userId="a07c5e3212429836" providerId="LiveId" clId="{EA18AD7C-6F8C-4689-84D1-1E08637A6EED}" dt="2025-03-20T02:28:34.148" v="1649" actId="478"/>
          <ac:spMkLst>
            <pc:docMk/>
            <pc:sldMk cId="1482085952" sldId="263"/>
            <ac:spMk id="2" creationId="{FC7D4095-5D1B-BC03-C230-987724530A2B}"/>
          </ac:spMkLst>
        </pc:spChg>
        <pc:spChg chg="mod">
          <ac:chgData name="Ankita Savaliya" userId="a07c5e3212429836" providerId="LiveId" clId="{EA18AD7C-6F8C-4689-84D1-1E08637A6EED}" dt="2025-03-20T17:17:21.044" v="4629" actId="255"/>
          <ac:spMkLst>
            <pc:docMk/>
            <pc:sldMk cId="1482085952" sldId="263"/>
            <ac:spMk id="3" creationId="{6E944139-E067-E5CB-019E-0AE3517F2A13}"/>
          </ac:spMkLst>
        </pc:spChg>
        <pc:spChg chg="add mod">
          <ac:chgData name="Ankita Savaliya" userId="a07c5e3212429836" providerId="LiveId" clId="{EA18AD7C-6F8C-4689-84D1-1E08637A6EED}" dt="2025-03-20T12:34:33.955" v="2263" actId="255"/>
          <ac:spMkLst>
            <pc:docMk/>
            <pc:sldMk cId="1482085952" sldId="263"/>
            <ac:spMk id="6" creationId="{5F7791A0-6108-C974-03B4-A60A4169F4C1}"/>
          </ac:spMkLst>
        </pc:spChg>
        <pc:picChg chg="add mod">
          <ac:chgData name="Ankita Savaliya" userId="a07c5e3212429836" providerId="LiveId" clId="{EA18AD7C-6F8C-4689-84D1-1E08637A6EED}" dt="2025-03-20T12:40:37.149" v="2292" actId="14100"/>
          <ac:picMkLst>
            <pc:docMk/>
            <pc:sldMk cId="1482085952" sldId="263"/>
            <ac:picMk id="5" creationId="{3710C512-DC0C-8E70-AACF-A1B757A1956A}"/>
          </ac:picMkLst>
        </pc:picChg>
      </pc:sldChg>
      <pc:sldChg chg="addSp delSp modSp add mod">
        <pc:chgData name="Ankita Savaliya" userId="a07c5e3212429836" providerId="LiveId" clId="{EA18AD7C-6F8C-4689-84D1-1E08637A6EED}" dt="2025-03-20T17:17:13.436" v="4628" actId="12"/>
        <pc:sldMkLst>
          <pc:docMk/>
          <pc:sldMk cId="3091374238" sldId="264"/>
        </pc:sldMkLst>
        <pc:spChg chg="del">
          <ac:chgData name="Ankita Savaliya" userId="a07c5e3212429836" providerId="LiveId" clId="{EA18AD7C-6F8C-4689-84D1-1E08637A6EED}" dt="2025-03-20T02:36:53.775" v="1699" actId="478"/>
          <ac:spMkLst>
            <pc:docMk/>
            <pc:sldMk cId="3091374238" sldId="264"/>
            <ac:spMk id="3" creationId="{5B8A940B-1A91-C44B-8921-DA4AC900D2B6}"/>
          </ac:spMkLst>
        </pc:spChg>
        <pc:spChg chg="add del mod">
          <ac:chgData name="Ankita Savaliya" userId="a07c5e3212429836" providerId="LiveId" clId="{EA18AD7C-6F8C-4689-84D1-1E08637A6EED}" dt="2025-03-20T02:36:58.769" v="1701" actId="478"/>
          <ac:spMkLst>
            <pc:docMk/>
            <pc:sldMk cId="3091374238" sldId="264"/>
            <ac:spMk id="4" creationId="{2FC8B572-6605-807A-C4A3-132AFCFB9B0C}"/>
          </ac:spMkLst>
        </pc:spChg>
        <pc:spChg chg="mod">
          <ac:chgData name="Ankita Savaliya" userId="a07c5e3212429836" providerId="LiveId" clId="{EA18AD7C-6F8C-4689-84D1-1E08637A6EED}" dt="2025-03-20T12:34:19.128" v="2260" actId="255"/>
          <ac:spMkLst>
            <pc:docMk/>
            <pc:sldMk cId="3091374238" sldId="264"/>
            <ac:spMk id="6" creationId="{8D347ECE-2882-76FD-ED72-C46F8231687C}"/>
          </ac:spMkLst>
        </pc:spChg>
        <pc:spChg chg="add mod">
          <ac:chgData name="Ankita Savaliya" userId="a07c5e3212429836" providerId="LiveId" clId="{EA18AD7C-6F8C-4689-84D1-1E08637A6EED}" dt="2025-03-20T17:17:13.436" v="4628" actId="12"/>
          <ac:spMkLst>
            <pc:docMk/>
            <pc:sldMk cId="3091374238" sldId="264"/>
            <ac:spMk id="11" creationId="{8AD24FD0-7F53-7B32-E87A-C8593A174F9A}"/>
          </ac:spMkLst>
        </pc:spChg>
        <pc:spChg chg="add del mod">
          <ac:chgData name="Ankita Savaliya" userId="a07c5e3212429836" providerId="LiveId" clId="{EA18AD7C-6F8C-4689-84D1-1E08637A6EED}" dt="2025-03-20T02:46:15.061" v="1834" actId="478"/>
          <ac:spMkLst>
            <pc:docMk/>
            <pc:sldMk cId="3091374238" sldId="264"/>
            <ac:spMk id="12" creationId="{CE06B501-FB3E-8335-5672-70F0ADC89016}"/>
          </ac:spMkLst>
        </pc:spChg>
        <pc:picChg chg="del">
          <ac:chgData name="Ankita Savaliya" userId="a07c5e3212429836" providerId="LiveId" clId="{EA18AD7C-6F8C-4689-84D1-1E08637A6EED}" dt="2025-03-20T02:36:50.384" v="1698" actId="478"/>
          <ac:picMkLst>
            <pc:docMk/>
            <pc:sldMk cId="3091374238" sldId="264"/>
            <ac:picMk id="5" creationId="{49A43B8B-AD70-C0B8-6189-057F033BABB3}"/>
          </ac:picMkLst>
        </pc:picChg>
        <pc:picChg chg="add mod">
          <ac:chgData name="Ankita Savaliya" userId="a07c5e3212429836" providerId="LiveId" clId="{EA18AD7C-6F8C-4689-84D1-1E08637A6EED}" dt="2025-03-20T17:16:06.904" v="4623" actId="14100"/>
          <ac:picMkLst>
            <pc:docMk/>
            <pc:sldMk cId="3091374238" sldId="264"/>
            <ac:picMk id="8" creationId="{58CBEF5E-2FFA-5EDC-0DA8-81D754804D88}"/>
          </ac:picMkLst>
        </pc:picChg>
        <pc:picChg chg="add mod">
          <ac:chgData name="Ankita Savaliya" userId="a07c5e3212429836" providerId="LiveId" clId="{EA18AD7C-6F8C-4689-84D1-1E08637A6EED}" dt="2025-03-20T17:16:11.894" v="4624" actId="1076"/>
          <ac:picMkLst>
            <pc:docMk/>
            <pc:sldMk cId="3091374238" sldId="264"/>
            <ac:picMk id="10" creationId="{2A7C0296-FF33-B8CB-637F-5B392327A4FE}"/>
          </ac:picMkLst>
        </pc:picChg>
      </pc:sldChg>
      <pc:sldChg chg="addSp delSp modSp add mod">
        <pc:chgData name="Ankita Savaliya" userId="a07c5e3212429836" providerId="LiveId" clId="{EA18AD7C-6F8C-4689-84D1-1E08637A6EED}" dt="2025-03-20T17:18:33.079" v="4638" actId="20577"/>
        <pc:sldMkLst>
          <pc:docMk/>
          <pc:sldMk cId="1304765439" sldId="265"/>
        </pc:sldMkLst>
        <pc:spChg chg="mod">
          <ac:chgData name="Ankita Savaliya" userId="a07c5e3212429836" providerId="LiveId" clId="{EA18AD7C-6F8C-4689-84D1-1E08637A6EED}" dt="2025-03-20T17:18:33.079" v="4638" actId="20577"/>
          <ac:spMkLst>
            <pc:docMk/>
            <pc:sldMk cId="1304765439" sldId="265"/>
            <ac:spMk id="3" creationId="{E67AA161-CF3D-1161-D7A4-1DBABB541C47}"/>
          </ac:spMkLst>
        </pc:spChg>
        <pc:spChg chg="mod">
          <ac:chgData name="Ankita Savaliya" userId="a07c5e3212429836" providerId="LiveId" clId="{EA18AD7C-6F8C-4689-84D1-1E08637A6EED}" dt="2025-03-20T12:34:10.282" v="2259" actId="255"/>
          <ac:spMkLst>
            <pc:docMk/>
            <pc:sldMk cId="1304765439" sldId="265"/>
            <ac:spMk id="6" creationId="{545E6C98-90E8-147D-BC0A-F3C71D7DA679}"/>
          </ac:spMkLst>
        </pc:spChg>
        <pc:picChg chg="add mod">
          <ac:chgData name="Ankita Savaliya" userId="a07c5e3212429836" providerId="LiveId" clId="{EA18AD7C-6F8C-4689-84D1-1E08637A6EED}" dt="2025-03-20T02:52:54.281" v="1965" actId="1076"/>
          <ac:picMkLst>
            <pc:docMk/>
            <pc:sldMk cId="1304765439" sldId="265"/>
            <ac:picMk id="4" creationId="{120620F0-32CA-7384-E689-1E5924DA06C0}"/>
          </ac:picMkLst>
        </pc:picChg>
        <pc:picChg chg="del">
          <ac:chgData name="Ankita Savaliya" userId="a07c5e3212429836" providerId="LiveId" clId="{EA18AD7C-6F8C-4689-84D1-1E08637A6EED}" dt="2025-03-20T02:52:50.052" v="1963" actId="478"/>
          <ac:picMkLst>
            <pc:docMk/>
            <pc:sldMk cId="1304765439" sldId="265"/>
            <ac:picMk id="5" creationId="{B89702D6-B730-5D5B-84EB-74A98D94772D}"/>
          </ac:picMkLst>
        </pc:picChg>
      </pc:sldChg>
      <pc:sldChg chg="addSp delSp modSp add mod">
        <pc:chgData name="Ankita Savaliya" userId="a07c5e3212429836" providerId="LiveId" clId="{EA18AD7C-6F8C-4689-84D1-1E08637A6EED}" dt="2025-03-20T17:20:02.371" v="4642" actId="255"/>
        <pc:sldMkLst>
          <pc:docMk/>
          <pc:sldMk cId="2011265113" sldId="266"/>
        </pc:sldMkLst>
        <pc:spChg chg="del mod">
          <ac:chgData name="Ankita Savaliya" userId="a07c5e3212429836" providerId="LiveId" clId="{EA18AD7C-6F8C-4689-84D1-1E08637A6EED}" dt="2025-03-20T02:58:37.221" v="2169" actId="478"/>
          <ac:spMkLst>
            <pc:docMk/>
            <pc:sldMk cId="2011265113" sldId="266"/>
            <ac:spMk id="3" creationId="{6AEA2231-D2A0-7F32-F13C-33A0E5DCDD58}"/>
          </ac:spMkLst>
        </pc:spChg>
        <pc:spChg chg="add del mod">
          <ac:chgData name="Ankita Savaliya" userId="a07c5e3212429836" providerId="LiveId" clId="{EA18AD7C-6F8C-4689-84D1-1E08637A6EED}" dt="2025-03-20T02:58:40.756" v="2171" actId="478"/>
          <ac:spMkLst>
            <pc:docMk/>
            <pc:sldMk cId="2011265113" sldId="266"/>
            <ac:spMk id="4" creationId="{E09371CF-BB8D-F09F-6976-8CC9C1589579}"/>
          </ac:spMkLst>
        </pc:spChg>
        <pc:spChg chg="mod">
          <ac:chgData name="Ankita Savaliya" userId="a07c5e3212429836" providerId="LiveId" clId="{EA18AD7C-6F8C-4689-84D1-1E08637A6EED}" dt="2025-03-20T12:34:01.501" v="2258" actId="255"/>
          <ac:spMkLst>
            <pc:docMk/>
            <pc:sldMk cId="2011265113" sldId="266"/>
            <ac:spMk id="6" creationId="{B45DE2A8-87DE-1DEF-3743-B0654A4AE14D}"/>
          </ac:spMkLst>
        </pc:spChg>
        <pc:spChg chg="add mod">
          <ac:chgData name="Ankita Savaliya" userId="a07c5e3212429836" providerId="LiveId" clId="{EA18AD7C-6F8C-4689-84D1-1E08637A6EED}" dt="2025-03-20T17:20:02.371" v="4642" actId="255"/>
          <ac:spMkLst>
            <pc:docMk/>
            <pc:sldMk cId="2011265113" sldId="266"/>
            <ac:spMk id="11" creationId="{B29115BB-6D5C-47B0-3E5B-F2BD76D55368}"/>
          </ac:spMkLst>
        </pc:spChg>
        <pc:picChg chg="del">
          <ac:chgData name="Ankita Savaliya" userId="a07c5e3212429836" providerId="LiveId" clId="{EA18AD7C-6F8C-4689-84D1-1E08637A6EED}" dt="2025-03-20T02:58:38.555" v="2170" actId="478"/>
          <ac:picMkLst>
            <pc:docMk/>
            <pc:sldMk cId="2011265113" sldId="266"/>
            <ac:picMk id="5" creationId="{3E6B85A1-B91D-E470-241D-1FAA3A2AE931}"/>
          </ac:picMkLst>
        </pc:picChg>
        <pc:picChg chg="add mod">
          <ac:chgData name="Ankita Savaliya" userId="a07c5e3212429836" providerId="LiveId" clId="{EA18AD7C-6F8C-4689-84D1-1E08637A6EED}" dt="2025-03-20T03:11:54.981" v="2245" actId="1076"/>
          <ac:picMkLst>
            <pc:docMk/>
            <pc:sldMk cId="2011265113" sldId="266"/>
            <ac:picMk id="8" creationId="{345B2DA7-AE6E-CCD4-43A6-A61CFC9A1D0B}"/>
          </ac:picMkLst>
        </pc:picChg>
        <pc:picChg chg="add mod">
          <ac:chgData name="Ankita Savaliya" userId="a07c5e3212429836" providerId="LiveId" clId="{EA18AD7C-6F8C-4689-84D1-1E08637A6EED}" dt="2025-03-20T03:11:43.986" v="2243" actId="1076"/>
          <ac:picMkLst>
            <pc:docMk/>
            <pc:sldMk cId="2011265113" sldId="266"/>
            <ac:picMk id="10" creationId="{9287A2FE-2898-B897-97E8-FEBC5EB1B930}"/>
          </ac:picMkLst>
        </pc:picChg>
      </pc:sldChg>
      <pc:sldChg chg="addSp delSp modSp add mod">
        <pc:chgData name="Ankita Savaliya" userId="a07c5e3212429836" providerId="LiveId" clId="{EA18AD7C-6F8C-4689-84D1-1E08637A6EED}" dt="2025-03-20T17:19:53.123" v="4640" actId="255"/>
        <pc:sldMkLst>
          <pc:docMk/>
          <pc:sldMk cId="1447318688" sldId="267"/>
        </pc:sldMkLst>
        <pc:spChg chg="mod">
          <ac:chgData name="Ankita Savaliya" userId="a07c5e3212429836" providerId="LiveId" clId="{EA18AD7C-6F8C-4689-84D1-1E08637A6EED}" dt="2025-03-20T17:19:53.123" v="4640" actId="255"/>
          <ac:spMkLst>
            <pc:docMk/>
            <pc:sldMk cId="1447318688" sldId="267"/>
            <ac:spMk id="3" creationId="{00F2F8ED-DC6B-9653-EBFE-125034D1A4FC}"/>
          </ac:spMkLst>
        </pc:spChg>
        <pc:spChg chg="mod">
          <ac:chgData name="Ankita Savaliya" userId="a07c5e3212429836" providerId="LiveId" clId="{EA18AD7C-6F8C-4689-84D1-1E08637A6EED}" dt="2025-03-20T12:33:49.363" v="2257" actId="255"/>
          <ac:spMkLst>
            <pc:docMk/>
            <pc:sldMk cId="1447318688" sldId="267"/>
            <ac:spMk id="6" creationId="{076DA792-6BC7-1B01-4DD9-183D948C347F}"/>
          </ac:spMkLst>
        </pc:spChg>
        <pc:spChg chg="add">
          <ac:chgData name="Ankita Savaliya" userId="a07c5e3212429836" providerId="LiveId" clId="{EA18AD7C-6F8C-4689-84D1-1E08637A6EED}" dt="2025-03-20T12:53:31.146" v="2353"/>
          <ac:spMkLst>
            <pc:docMk/>
            <pc:sldMk cId="1447318688" sldId="267"/>
            <ac:spMk id="7" creationId="{2DAC83F5-D8D9-639B-74C8-27897B83E65C}"/>
          </ac:spMkLst>
        </pc:spChg>
        <pc:picChg chg="add mod">
          <ac:chgData name="Ankita Savaliya" userId="a07c5e3212429836" providerId="LiveId" clId="{EA18AD7C-6F8C-4689-84D1-1E08637A6EED}" dt="2025-03-20T12:47:00.174" v="2299" actId="1076"/>
          <ac:picMkLst>
            <pc:docMk/>
            <pc:sldMk cId="1447318688" sldId="267"/>
            <ac:picMk id="4" creationId="{9D11BBEE-65BA-2068-2165-13DBD083858F}"/>
          </ac:picMkLst>
        </pc:picChg>
        <pc:picChg chg="del">
          <ac:chgData name="Ankita Savaliya" userId="a07c5e3212429836" providerId="LiveId" clId="{EA18AD7C-6F8C-4689-84D1-1E08637A6EED}" dt="2025-03-20T12:46:47.209" v="2294" actId="478"/>
          <ac:picMkLst>
            <pc:docMk/>
            <pc:sldMk cId="1447318688" sldId="267"/>
            <ac:picMk id="5" creationId="{2F957515-A5DA-B840-20AD-5CC7D9116BFB}"/>
          </ac:picMkLst>
        </pc:picChg>
      </pc:sldChg>
      <pc:sldChg chg="addSp delSp modSp add mod">
        <pc:chgData name="Ankita Savaliya" userId="a07c5e3212429836" providerId="LiveId" clId="{EA18AD7C-6F8C-4689-84D1-1E08637A6EED}" dt="2025-03-20T17:19:47.552" v="4639" actId="255"/>
        <pc:sldMkLst>
          <pc:docMk/>
          <pc:sldMk cId="4146099968" sldId="268"/>
        </pc:sldMkLst>
        <pc:spChg chg="mod">
          <ac:chgData name="Ankita Savaliya" userId="a07c5e3212429836" providerId="LiveId" clId="{EA18AD7C-6F8C-4689-84D1-1E08637A6EED}" dt="2025-03-20T17:19:47.552" v="4639" actId="255"/>
          <ac:spMkLst>
            <pc:docMk/>
            <pc:sldMk cId="4146099968" sldId="268"/>
            <ac:spMk id="3" creationId="{46A28AD3-EE47-6EB9-348F-DE4B8BD1E426}"/>
          </ac:spMkLst>
        </pc:spChg>
        <pc:spChg chg="add del">
          <ac:chgData name="Ankita Savaliya" userId="a07c5e3212429836" providerId="LiveId" clId="{EA18AD7C-6F8C-4689-84D1-1E08637A6EED}" dt="2025-03-20T12:57:57.302" v="2370" actId="22"/>
          <ac:spMkLst>
            <pc:docMk/>
            <pc:sldMk cId="4146099968" sldId="268"/>
            <ac:spMk id="4" creationId="{AA4AD66B-770D-AE47-AEDF-DF914CDF9184}"/>
          </ac:spMkLst>
        </pc:spChg>
        <pc:spChg chg="del">
          <ac:chgData name="Ankita Savaliya" userId="a07c5e3212429836" providerId="LiveId" clId="{EA18AD7C-6F8C-4689-84D1-1E08637A6EED}" dt="2025-03-20T13:00:35.821" v="2401" actId="478"/>
          <ac:spMkLst>
            <pc:docMk/>
            <pc:sldMk cId="4146099968" sldId="268"/>
            <ac:spMk id="6" creationId="{C5808A7F-2E1B-9B3D-A4F8-B0FF03CBD253}"/>
          </ac:spMkLst>
        </pc:spChg>
        <pc:spChg chg="add del mod">
          <ac:chgData name="Ankita Savaliya" userId="a07c5e3212429836" providerId="LiveId" clId="{EA18AD7C-6F8C-4689-84D1-1E08637A6EED}" dt="2025-03-20T12:58:17.583" v="2374" actId="478"/>
          <ac:spMkLst>
            <pc:docMk/>
            <pc:sldMk cId="4146099968" sldId="268"/>
            <ac:spMk id="7" creationId="{A33DF6C2-8D0A-14D8-D0DF-346CB006CA3B}"/>
          </ac:spMkLst>
        </pc:spChg>
        <pc:spChg chg="add del mod">
          <ac:chgData name="Ankita Savaliya" userId="a07c5e3212429836" providerId="LiveId" clId="{EA18AD7C-6F8C-4689-84D1-1E08637A6EED}" dt="2025-03-20T13:00:40.263" v="2403" actId="478"/>
          <ac:spMkLst>
            <pc:docMk/>
            <pc:sldMk cId="4146099968" sldId="268"/>
            <ac:spMk id="13" creationId="{65EF3160-BA31-3A9B-F564-B3665D95ECCE}"/>
          </ac:spMkLst>
        </pc:spChg>
        <pc:spChg chg="add mod">
          <ac:chgData name="Ankita Savaliya" userId="a07c5e3212429836" providerId="LiveId" clId="{EA18AD7C-6F8C-4689-84D1-1E08637A6EED}" dt="2025-03-20T13:00:36.653" v="2402"/>
          <ac:spMkLst>
            <pc:docMk/>
            <pc:sldMk cId="4146099968" sldId="268"/>
            <ac:spMk id="14" creationId="{0FEDF9D3-C853-0401-CDA5-1B7605D77073}"/>
          </ac:spMkLst>
        </pc:spChg>
        <pc:picChg chg="del">
          <ac:chgData name="Ankita Savaliya" userId="a07c5e3212429836" providerId="LiveId" clId="{EA18AD7C-6F8C-4689-84D1-1E08637A6EED}" dt="2025-03-20T12:57:52.361" v="2368" actId="478"/>
          <ac:picMkLst>
            <pc:docMk/>
            <pc:sldMk cId="4146099968" sldId="268"/>
            <ac:picMk id="5" creationId="{BD6CC2E0-1F42-324D-2AF2-7B13A3C068E5}"/>
          </ac:picMkLst>
        </pc:picChg>
        <pc:picChg chg="add mod">
          <ac:chgData name="Ankita Savaliya" userId="a07c5e3212429836" providerId="LiveId" clId="{EA18AD7C-6F8C-4689-84D1-1E08637A6EED}" dt="2025-03-20T13:02:08.261" v="2518" actId="1076"/>
          <ac:picMkLst>
            <pc:docMk/>
            <pc:sldMk cId="4146099968" sldId="268"/>
            <ac:picMk id="9" creationId="{F3E86156-51D1-D7E3-7A78-E87C447D6A01}"/>
          </ac:picMkLst>
        </pc:picChg>
        <pc:picChg chg="add mod">
          <ac:chgData name="Ankita Savaliya" userId="a07c5e3212429836" providerId="LiveId" clId="{EA18AD7C-6F8C-4689-84D1-1E08637A6EED}" dt="2025-03-20T13:02:11.801" v="2519" actId="1076"/>
          <ac:picMkLst>
            <pc:docMk/>
            <pc:sldMk cId="4146099968" sldId="268"/>
            <ac:picMk id="11" creationId="{31B88E59-0E25-3CDB-C421-D2F5408A4B74}"/>
          </ac:picMkLst>
        </pc:picChg>
      </pc:sldChg>
      <pc:sldChg chg="addSp delSp modSp add mod">
        <pc:chgData name="Ankita Savaliya" userId="a07c5e3212429836" providerId="LiveId" clId="{EA18AD7C-6F8C-4689-84D1-1E08637A6EED}" dt="2025-03-20T13:07:52.208" v="2589" actId="255"/>
        <pc:sldMkLst>
          <pc:docMk/>
          <pc:sldMk cId="1254659967" sldId="269"/>
        </pc:sldMkLst>
        <pc:spChg chg="mod">
          <ac:chgData name="Ankita Savaliya" userId="a07c5e3212429836" providerId="LiveId" clId="{EA18AD7C-6F8C-4689-84D1-1E08637A6EED}" dt="2025-03-20T13:07:52.208" v="2589" actId="255"/>
          <ac:spMkLst>
            <pc:docMk/>
            <pc:sldMk cId="1254659967" sldId="269"/>
            <ac:spMk id="3" creationId="{C2C6E5B9-A1E0-07C0-AFCC-E6D040061AF2}"/>
          </ac:spMkLst>
        </pc:spChg>
        <pc:spChg chg="mod">
          <ac:chgData name="Ankita Savaliya" userId="a07c5e3212429836" providerId="LiveId" clId="{EA18AD7C-6F8C-4689-84D1-1E08637A6EED}" dt="2025-03-20T13:03:43.053" v="2529"/>
          <ac:spMkLst>
            <pc:docMk/>
            <pc:sldMk cId="1254659967" sldId="269"/>
            <ac:spMk id="14" creationId="{13D517EF-17F6-F894-2762-74DAB23B9143}"/>
          </ac:spMkLst>
        </pc:spChg>
        <pc:picChg chg="add mod">
          <ac:chgData name="Ankita Savaliya" userId="a07c5e3212429836" providerId="LiveId" clId="{EA18AD7C-6F8C-4689-84D1-1E08637A6EED}" dt="2025-03-20T13:04:25.722" v="2534" actId="1076"/>
          <ac:picMkLst>
            <pc:docMk/>
            <pc:sldMk cId="1254659967" sldId="269"/>
            <ac:picMk id="4" creationId="{C06F4601-9F97-F5BF-5F39-349AA8CF769F}"/>
          </ac:picMkLst>
        </pc:picChg>
        <pc:picChg chg="add mod">
          <ac:chgData name="Ankita Savaliya" userId="a07c5e3212429836" providerId="LiveId" clId="{EA18AD7C-6F8C-4689-84D1-1E08637A6EED}" dt="2025-03-20T13:04:59.361" v="2538" actId="1076"/>
          <ac:picMkLst>
            <pc:docMk/>
            <pc:sldMk cId="1254659967" sldId="269"/>
            <ac:picMk id="6" creationId="{42A16A06-12A3-8317-39A6-5A2AB9211407}"/>
          </ac:picMkLst>
        </pc:picChg>
        <pc:picChg chg="del">
          <ac:chgData name="Ankita Savaliya" userId="a07c5e3212429836" providerId="LiveId" clId="{EA18AD7C-6F8C-4689-84D1-1E08637A6EED}" dt="2025-03-20T13:03:46.057" v="2530" actId="478"/>
          <ac:picMkLst>
            <pc:docMk/>
            <pc:sldMk cId="1254659967" sldId="269"/>
            <ac:picMk id="9" creationId="{FFBB221B-AF50-1B17-6BA8-D90763C4EB26}"/>
          </ac:picMkLst>
        </pc:picChg>
        <pc:picChg chg="del">
          <ac:chgData name="Ankita Savaliya" userId="a07c5e3212429836" providerId="LiveId" clId="{EA18AD7C-6F8C-4689-84D1-1E08637A6EED}" dt="2025-03-20T13:03:46.864" v="2531" actId="478"/>
          <ac:picMkLst>
            <pc:docMk/>
            <pc:sldMk cId="1254659967" sldId="269"/>
            <ac:picMk id="11" creationId="{9A25CD82-DEF0-59C1-2FEC-44644A2325AD}"/>
          </ac:picMkLst>
        </pc:picChg>
      </pc:sldChg>
      <pc:sldChg chg="addSp delSp modSp add mod">
        <pc:chgData name="Ankita Savaliya" userId="a07c5e3212429836" providerId="LiveId" clId="{EA18AD7C-6F8C-4689-84D1-1E08637A6EED}" dt="2025-03-20T17:28:33.959" v="4714"/>
        <pc:sldMkLst>
          <pc:docMk/>
          <pc:sldMk cId="1191886766" sldId="270"/>
        </pc:sldMkLst>
        <pc:spChg chg="mod">
          <ac:chgData name="Ankita Savaliya" userId="a07c5e3212429836" providerId="LiveId" clId="{EA18AD7C-6F8C-4689-84D1-1E08637A6EED}" dt="2025-03-20T17:21:31.660" v="4655" actId="20577"/>
          <ac:spMkLst>
            <pc:docMk/>
            <pc:sldMk cId="1191886766" sldId="270"/>
            <ac:spMk id="3" creationId="{D71C1D0A-407E-90E8-727D-C9D77831A539}"/>
          </ac:spMkLst>
        </pc:spChg>
        <pc:spChg chg="mod">
          <ac:chgData name="Ankita Savaliya" userId="a07c5e3212429836" providerId="LiveId" clId="{EA18AD7C-6F8C-4689-84D1-1E08637A6EED}" dt="2025-03-20T17:28:33.959" v="4714"/>
          <ac:spMkLst>
            <pc:docMk/>
            <pc:sldMk cId="1191886766" sldId="270"/>
            <ac:spMk id="14" creationId="{B494C4C5-84A4-76A3-E71B-D65BD0B43F0A}"/>
          </ac:spMkLst>
        </pc:spChg>
        <pc:picChg chg="add mod">
          <ac:chgData name="Ankita Savaliya" userId="a07c5e3212429836" providerId="LiveId" clId="{EA18AD7C-6F8C-4689-84D1-1E08637A6EED}" dt="2025-03-20T13:22:56.970" v="2976" actId="1076"/>
          <ac:picMkLst>
            <pc:docMk/>
            <pc:sldMk cId="1191886766" sldId="270"/>
            <ac:picMk id="4" creationId="{5AFA77E4-1159-DC28-4598-7F09C1A5DA5E}"/>
          </ac:picMkLst>
        </pc:picChg>
        <pc:picChg chg="add mod">
          <ac:chgData name="Ankita Savaliya" userId="a07c5e3212429836" providerId="LiveId" clId="{EA18AD7C-6F8C-4689-84D1-1E08637A6EED}" dt="2025-03-20T17:21:19.361" v="4651" actId="1076"/>
          <ac:picMkLst>
            <pc:docMk/>
            <pc:sldMk cId="1191886766" sldId="270"/>
            <ac:picMk id="6" creationId="{64A2AB24-D4BD-3B52-8364-04F1BE52089E}"/>
          </ac:picMkLst>
        </pc:picChg>
        <pc:picChg chg="del">
          <ac:chgData name="Ankita Savaliya" userId="a07c5e3212429836" providerId="LiveId" clId="{EA18AD7C-6F8C-4689-84D1-1E08637A6EED}" dt="2025-03-20T13:08:43.927" v="2596" actId="478"/>
          <ac:picMkLst>
            <pc:docMk/>
            <pc:sldMk cId="1191886766" sldId="270"/>
            <ac:picMk id="9" creationId="{A87CDD49-6B12-12E6-2CC0-4597C9562FAB}"/>
          </ac:picMkLst>
        </pc:picChg>
        <pc:picChg chg="del">
          <ac:chgData name="Ankita Savaliya" userId="a07c5e3212429836" providerId="LiveId" clId="{EA18AD7C-6F8C-4689-84D1-1E08637A6EED}" dt="2025-03-20T13:08:44.666" v="2597" actId="478"/>
          <ac:picMkLst>
            <pc:docMk/>
            <pc:sldMk cId="1191886766" sldId="270"/>
            <ac:picMk id="11" creationId="{3A9BE880-5475-42E3-0D21-BF74659036F3}"/>
          </ac:picMkLst>
        </pc:picChg>
      </pc:sldChg>
      <pc:sldChg chg="addSp delSp modSp add mod modClrScheme chgLayout">
        <pc:chgData name="Ankita Savaliya" userId="a07c5e3212429836" providerId="LiveId" clId="{EA18AD7C-6F8C-4689-84D1-1E08637A6EED}" dt="2025-03-20T19:03:09.898" v="4812" actId="700"/>
        <pc:sldMkLst>
          <pc:docMk/>
          <pc:sldMk cId="3113339641" sldId="271"/>
        </pc:sldMkLst>
        <pc:spChg chg="mod ord">
          <ac:chgData name="Ankita Savaliya" userId="a07c5e3212429836" providerId="LiveId" clId="{EA18AD7C-6F8C-4689-84D1-1E08637A6EED}" dt="2025-03-20T19:03:09.898" v="4812" actId="700"/>
          <ac:spMkLst>
            <pc:docMk/>
            <pc:sldMk cId="3113339641" sldId="271"/>
            <ac:spMk id="3" creationId="{64472744-DCBA-31F9-8437-200DC6189165}"/>
          </ac:spMkLst>
        </pc:spChg>
        <pc:spChg chg="mod">
          <ac:chgData name="Ankita Savaliya" userId="a07c5e3212429836" providerId="LiveId" clId="{EA18AD7C-6F8C-4689-84D1-1E08637A6EED}" dt="2025-03-20T17:32:11.449" v="4739" actId="255"/>
          <ac:spMkLst>
            <pc:docMk/>
            <pc:sldMk cId="3113339641" sldId="271"/>
            <ac:spMk id="14" creationId="{68043E4E-76E7-53F0-0FDE-7EBB15F824F5}"/>
          </ac:spMkLst>
        </pc:spChg>
        <pc:spChg chg="add del mod ord">
          <ac:chgData name="Ankita Savaliya" userId="a07c5e3212429836" providerId="LiveId" clId="{EA18AD7C-6F8C-4689-84D1-1E08637A6EED}" dt="2025-03-20T19:03:09.898" v="4812" actId="700"/>
          <ac:spMkLst>
            <pc:docMk/>
            <pc:sldMk cId="3113339641" sldId="271"/>
            <ac:spMk id="26" creationId="{42F0774F-BF6A-92D2-A59C-27E6A18676D2}"/>
          </ac:spMkLst>
        </pc:spChg>
        <pc:spChg chg="add del mod ord">
          <ac:chgData name="Ankita Savaliya" userId="a07c5e3212429836" providerId="LiveId" clId="{EA18AD7C-6F8C-4689-84D1-1E08637A6EED}" dt="2025-03-20T19:03:09.898" v="4812" actId="700"/>
          <ac:spMkLst>
            <pc:docMk/>
            <pc:sldMk cId="3113339641" sldId="271"/>
            <ac:spMk id="27" creationId="{9F911779-66CA-A4EF-2EC6-0BEAF7A7FB92}"/>
          </ac:spMkLst>
        </pc:spChg>
        <pc:spChg chg="add del mod ord">
          <ac:chgData name="Ankita Savaliya" userId="a07c5e3212429836" providerId="LiveId" clId="{EA18AD7C-6F8C-4689-84D1-1E08637A6EED}" dt="2025-03-20T19:03:09.898" v="4812" actId="700"/>
          <ac:spMkLst>
            <pc:docMk/>
            <pc:sldMk cId="3113339641" sldId="271"/>
            <ac:spMk id="28" creationId="{BEC1158A-76F4-6421-E6D6-23F270CB287F}"/>
          </ac:spMkLst>
        </pc:spChg>
        <pc:spChg chg="add del mod ord">
          <ac:chgData name="Ankita Savaliya" userId="a07c5e3212429836" providerId="LiveId" clId="{EA18AD7C-6F8C-4689-84D1-1E08637A6EED}" dt="2025-03-20T19:03:09.898" v="4812" actId="700"/>
          <ac:spMkLst>
            <pc:docMk/>
            <pc:sldMk cId="3113339641" sldId="271"/>
            <ac:spMk id="29" creationId="{B58642B7-075A-0E74-4453-9A744F6DC775}"/>
          </ac:spMkLst>
        </pc:spChg>
        <pc:picChg chg="add del">
          <ac:chgData name="Ankita Savaliya" userId="a07c5e3212429836" providerId="LiveId" clId="{EA18AD7C-6F8C-4689-84D1-1E08637A6EED}" dt="2025-03-20T13:21:11.306" v="2963" actId="478"/>
          <ac:picMkLst>
            <pc:docMk/>
            <pc:sldMk cId="3113339641" sldId="271"/>
            <ac:picMk id="4" creationId="{49D08ED5-4023-791C-8656-9BE32A6C449E}"/>
          </ac:picMkLst>
        </pc:picChg>
        <pc:picChg chg="add del mod ord">
          <ac:chgData name="Ankita Savaliya" userId="a07c5e3212429836" providerId="LiveId" clId="{EA18AD7C-6F8C-4689-84D1-1E08637A6EED}" dt="2025-03-20T19:00:58.133" v="4797" actId="478"/>
          <ac:picMkLst>
            <pc:docMk/>
            <pc:sldMk cId="3113339641" sldId="271"/>
            <ac:picMk id="6" creationId="{D8D22321-CC32-9353-D8CE-3C8703FE5B3C}"/>
          </ac:picMkLst>
        </pc:picChg>
        <pc:picChg chg="add del mod">
          <ac:chgData name="Ankita Savaliya" userId="a07c5e3212429836" providerId="LiveId" clId="{EA18AD7C-6F8C-4689-84D1-1E08637A6EED}" dt="2025-03-20T13:34:03.431" v="3055" actId="21"/>
          <ac:picMkLst>
            <pc:docMk/>
            <pc:sldMk cId="3113339641" sldId="271"/>
            <ac:picMk id="8" creationId="{50076488-7F84-FBCF-5390-E5154E714528}"/>
          </ac:picMkLst>
        </pc:picChg>
        <pc:picChg chg="del">
          <ac:chgData name="Ankita Savaliya" userId="a07c5e3212429836" providerId="LiveId" clId="{EA18AD7C-6F8C-4689-84D1-1E08637A6EED}" dt="2025-03-20T13:21:05.453" v="2960" actId="478"/>
          <ac:picMkLst>
            <pc:docMk/>
            <pc:sldMk cId="3113339641" sldId="271"/>
            <ac:picMk id="9" creationId="{7488E068-857B-3061-CC7D-2E7DB31C2AC1}"/>
          </ac:picMkLst>
        </pc:picChg>
        <pc:picChg chg="del">
          <ac:chgData name="Ankita Savaliya" userId="a07c5e3212429836" providerId="LiveId" clId="{EA18AD7C-6F8C-4689-84D1-1E08637A6EED}" dt="2025-03-20T13:21:07.500" v="2961" actId="478"/>
          <ac:picMkLst>
            <pc:docMk/>
            <pc:sldMk cId="3113339641" sldId="271"/>
            <ac:picMk id="11" creationId="{D9B336A6-5E7A-3D38-E88E-A1E97DDA065D}"/>
          </ac:picMkLst>
        </pc:picChg>
        <pc:picChg chg="add del mod">
          <ac:chgData name="Ankita Savaliya" userId="a07c5e3212429836" providerId="LiveId" clId="{EA18AD7C-6F8C-4689-84D1-1E08637A6EED}" dt="2025-03-20T18:59:42.875" v="4783" actId="478"/>
          <ac:picMkLst>
            <pc:docMk/>
            <pc:sldMk cId="3113339641" sldId="271"/>
            <ac:picMk id="12" creationId="{D827E387-8B38-49E1-CE7B-FB86AD4D21A1}"/>
          </ac:picMkLst>
        </pc:picChg>
        <pc:picChg chg="add del mod">
          <ac:chgData name="Ankita Savaliya" userId="a07c5e3212429836" providerId="LiveId" clId="{EA18AD7C-6F8C-4689-84D1-1E08637A6EED}" dt="2025-03-20T18:59:58.323" v="4788" actId="478"/>
          <ac:picMkLst>
            <pc:docMk/>
            <pc:sldMk cId="3113339641" sldId="271"/>
            <ac:picMk id="15" creationId="{A86A59AF-834B-207B-FE31-59AA6D29D52A}"/>
          </ac:picMkLst>
        </pc:picChg>
        <pc:picChg chg="add del mod">
          <ac:chgData name="Ankita Savaliya" userId="a07c5e3212429836" providerId="LiveId" clId="{EA18AD7C-6F8C-4689-84D1-1E08637A6EED}" dt="2025-03-20T19:00:46.018" v="4792" actId="478"/>
          <ac:picMkLst>
            <pc:docMk/>
            <pc:sldMk cId="3113339641" sldId="271"/>
            <ac:picMk id="17" creationId="{E1D74080-55F7-C082-B3C9-F5D3D3F059F0}"/>
          </ac:picMkLst>
        </pc:picChg>
        <pc:picChg chg="add mod">
          <ac:chgData name="Ankita Savaliya" userId="a07c5e3212429836" providerId="LiveId" clId="{EA18AD7C-6F8C-4689-84D1-1E08637A6EED}" dt="2025-03-20T18:59:53.544" v="4787" actId="1076"/>
          <ac:picMkLst>
            <pc:docMk/>
            <pc:sldMk cId="3113339641" sldId="271"/>
            <ac:picMk id="19" creationId="{482882C0-7F31-6A6D-4DA6-948ADCF5386F}"/>
          </ac:picMkLst>
        </pc:picChg>
        <pc:picChg chg="add mod">
          <ac:chgData name="Ankita Savaliya" userId="a07c5e3212429836" providerId="LiveId" clId="{EA18AD7C-6F8C-4689-84D1-1E08637A6EED}" dt="2025-03-20T19:00:24.993" v="4791" actId="1076"/>
          <ac:picMkLst>
            <pc:docMk/>
            <pc:sldMk cId="3113339641" sldId="271"/>
            <ac:picMk id="21" creationId="{4716CC94-769B-35AB-1423-BA0233F770F8}"/>
          </ac:picMkLst>
        </pc:picChg>
        <pc:picChg chg="add mod">
          <ac:chgData name="Ankita Savaliya" userId="a07c5e3212429836" providerId="LiveId" clId="{EA18AD7C-6F8C-4689-84D1-1E08637A6EED}" dt="2025-03-20T19:01:41.001" v="4803" actId="1076"/>
          <ac:picMkLst>
            <pc:docMk/>
            <pc:sldMk cId="3113339641" sldId="271"/>
            <ac:picMk id="23" creationId="{42B2F81A-3EB8-5C92-C904-C682F07AD852}"/>
          </ac:picMkLst>
        </pc:picChg>
        <pc:picChg chg="add mod">
          <ac:chgData name="Ankita Savaliya" userId="a07c5e3212429836" providerId="LiveId" clId="{EA18AD7C-6F8C-4689-84D1-1E08637A6EED}" dt="2025-03-20T19:01:33.023" v="4802" actId="13822"/>
          <ac:picMkLst>
            <pc:docMk/>
            <pc:sldMk cId="3113339641" sldId="271"/>
            <ac:picMk id="25" creationId="{F2913715-CE90-83DD-3F9B-BED1A466F928}"/>
          </ac:picMkLst>
        </pc:picChg>
      </pc:sldChg>
      <pc:sldChg chg="addSp delSp modSp add mod">
        <pc:chgData name="Ankita Savaliya" userId="a07c5e3212429836" providerId="LiveId" clId="{EA18AD7C-6F8C-4689-84D1-1E08637A6EED}" dt="2025-03-20T19:05:17.937" v="4820" actId="20577"/>
        <pc:sldMkLst>
          <pc:docMk/>
          <pc:sldMk cId="508615715" sldId="272"/>
        </pc:sldMkLst>
        <pc:spChg chg="add del mod">
          <ac:chgData name="Ankita Savaliya" userId="a07c5e3212429836" providerId="LiveId" clId="{EA18AD7C-6F8C-4689-84D1-1E08637A6EED}" dt="2025-03-20T17:32:27.126" v="4740" actId="478"/>
          <ac:spMkLst>
            <pc:docMk/>
            <pc:sldMk cId="508615715" sldId="272"/>
            <ac:spMk id="2" creationId="{7F865BA4-79DC-4AE8-4B8D-70BC0C211114}"/>
          </ac:spMkLst>
        </pc:spChg>
        <pc:spChg chg="mod">
          <ac:chgData name="Ankita Savaliya" userId="a07c5e3212429836" providerId="LiveId" clId="{EA18AD7C-6F8C-4689-84D1-1E08637A6EED}" dt="2025-03-20T19:05:17.937" v="4820" actId="20577"/>
          <ac:spMkLst>
            <pc:docMk/>
            <pc:sldMk cId="508615715" sldId="272"/>
            <ac:spMk id="3" creationId="{69F83A1B-FD1C-76B8-CA9A-3E59E1FA4148}"/>
          </ac:spMkLst>
        </pc:spChg>
        <pc:spChg chg="add mod">
          <ac:chgData name="Ankita Savaliya" userId="a07c5e3212429836" providerId="LiveId" clId="{EA18AD7C-6F8C-4689-84D1-1E08637A6EED}" dt="2025-03-20T17:32:27.752" v="4741"/>
          <ac:spMkLst>
            <pc:docMk/>
            <pc:sldMk cId="508615715" sldId="272"/>
            <ac:spMk id="4" creationId="{A4C19F4F-8EBF-2D6C-3D45-2D5C39BABA94}"/>
          </ac:spMkLst>
        </pc:spChg>
        <pc:spChg chg="del">
          <ac:chgData name="Ankita Savaliya" userId="a07c5e3212429836" providerId="LiveId" clId="{EA18AD7C-6F8C-4689-84D1-1E08637A6EED}" dt="2025-03-20T13:37:42.434" v="3085" actId="478"/>
          <ac:spMkLst>
            <pc:docMk/>
            <pc:sldMk cId="508615715" sldId="272"/>
            <ac:spMk id="14" creationId="{70080847-8C2E-B8CD-C412-2552794CF74E}"/>
          </ac:spMkLst>
        </pc:spChg>
        <pc:picChg chg="add del">
          <ac:chgData name="Ankita Savaliya" userId="a07c5e3212429836" providerId="LiveId" clId="{EA18AD7C-6F8C-4689-84D1-1E08637A6EED}" dt="2025-03-20T19:02:14.235" v="4806" actId="22"/>
          <ac:picMkLst>
            <pc:docMk/>
            <pc:sldMk cId="508615715" sldId="272"/>
            <ac:picMk id="6" creationId="{25FE5836-9304-6295-EE8A-00C4E9C4C8C9}"/>
          </ac:picMkLst>
        </pc:picChg>
        <pc:picChg chg="add del mod">
          <ac:chgData name="Ankita Savaliya" userId="a07c5e3212429836" providerId="LiveId" clId="{EA18AD7C-6F8C-4689-84D1-1E08637A6EED}" dt="2025-03-20T19:02:12.127" v="4804" actId="478"/>
          <ac:picMkLst>
            <pc:docMk/>
            <pc:sldMk cId="508615715" sldId="272"/>
            <ac:picMk id="8" creationId="{50076488-7F84-FBCF-5390-E5154E714528}"/>
          </ac:picMkLst>
        </pc:picChg>
        <pc:picChg chg="del">
          <ac:chgData name="Ankita Savaliya" userId="a07c5e3212429836" providerId="LiveId" clId="{EA18AD7C-6F8C-4689-84D1-1E08637A6EED}" dt="2025-03-20T13:34:08.505" v="3057" actId="478"/>
          <ac:picMkLst>
            <pc:docMk/>
            <pc:sldMk cId="508615715" sldId="272"/>
            <ac:picMk id="9" creationId="{B6DBC8DF-E1AB-48EB-DDE3-9F6670DE25C8}"/>
          </ac:picMkLst>
        </pc:picChg>
        <pc:picChg chg="add mod">
          <ac:chgData name="Ankita Savaliya" userId="a07c5e3212429836" providerId="LiveId" clId="{EA18AD7C-6F8C-4689-84D1-1E08637A6EED}" dt="2025-03-20T19:02:42.997" v="4809" actId="1076"/>
          <ac:picMkLst>
            <pc:docMk/>
            <pc:sldMk cId="508615715" sldId="272"/>
            <ac:picMk id="10" creationId="{23F3032C-84BB-FBC9-65D0-C907176BBDC5}"/>
          </ac:picMkLst>
        </pc:picChg>
        <pc:picChg chg="del">
          <ac:chgData name="Ankita Savaliya" userId="a07c5e3212429836" providerId="LiveId" clId="{EA18AD7C-6F8C-4689-84D1-1E08637A6EED}" dt="2025-03-20T13:34:06.514" v="3056" actId="478"/>
          <ac:picMkLst>
            <pc:docMk/>
            <pc:sldMk cId="508615715" sldId="272"/>
            <ac:picMk id="11" creationId="{B8383A2B-9E70-39D5-A2DA-E6D9C0F7932E}"/>
          </ac:picMkLst>
        </pc:picChg>
      </pc:sldChg>
      <pc:sldChg chg="addSp delSp modSp add mod">
        <pc:chgData name="Ankita Savaliya" userId="a07c5e3212429836" providerId="LiveId" clId="{EA18AD7C-6F8C-4689-84D1-1E08637A6EED}" dt="2025-03-20T19:06:08.976" v="4826" actId="1076"/>
        <pc:sldMkLst>
          <pc:docMk/>
          <pc:sldMk cId="3038985744" sldId="273"/>
        </pc:sldMkLst>
        <pc:spChg chg="mod">
          <ac:chgData name="Ankita Savaliya" userId="a07c5e3212429836" providerId="LiveId" clId="{EA18AD7C-6F8C-4689-84D1-1E08637A6EED}" dt="2025-03-20T13:50:03.585" v="3285" actId="255"/>
          <ac:spMkLst>
            <pc:docMk/>
            <pc:sldMk cId="3038985744" sldId="273"/>
            <ac:spMk id="3" creationId="{39A856AD-80F6-DAEC-4B38-7720A1084626}"/>
          </ac:spMkLst>
        </pc:spChg>
        <pc:spChg chg="add del mod">
          <ac:chgData name="Ankita Savaliya" userId="a07c5e3212429836" providerId="LiveId" clId="{EA18AD7C-6F8C-4689-84D1-1E08637A6EED}" dt="2025-03-20T17:32:33.238" v="4742" actId="478"/>
          <ac:spMkLst>
            <pc:docMk/>
            <pc:sldMk cId="3038985744" sldId="273"/>
            <ac:spMk id="7" creationId="{E0218747-78DF-A735-9814-E06CD1DB86B4}"/>
          </ac:spMkLst>
        </pc:spChg>
        <pc:spChg chg="add mod">
          <ac:chgData name="Ankita Savaliya" userId="a07c5e3212429836" providerId="LiveId" clId="{EA18AD7C-6F8C-4689-84D1-1E08637A6EED}" dt="2025-03-20T17:32:33.652" v="4743"/>
          <ac:spMkLst>
            <pc:docMk/>
            <pc:sldMk cId="3038985744" sldId="273"/>
            <ac:spMk id="8" creationId="{579954F5-F7E1-475C-95C3-F9A69B3FD55C}"/>
          </ac:spMkLst>
        </pc:spChg>
        <pc:spChg chg="del">
          <ac:chgData name="Ankita Savaliya" userId="a07c5e3212429836" providerId="LiveId" clId="{EA18AD7C-6F8C-4689-84D1-1E08637A6EED}" dt="2025-03-20T13:55:41.237" v="3321" actId="478"/>
          <ac:spMkLst>
            <pc:docMk/>
            <pc:sldMk cId="3038985744" sldId="273"/>
            <ac:spMk id="14" creationId="{E68A2BE5-7637-BF3D-89F8-4CA8F22D0EFA}"/>
          </ac:spMkLst>
        </pc:spChg>
        <pc:picChg chg="add mod">
          <ac:chgData name="Ankita Savaliya" userId="a07c5e3212429836" providerId="LiveId" clId="{EA18AD7C-6F8C-4689-84D1-1E08637A6EED}" dt="2025-03-20T13:50:09.788" v="3286" actId="1076"/>
          <ac:picMkLst>
            <pc:docMk/>
            <pc:sldMk cId="3038985744" sldId="273"/>
            <ac:picMk id="4" creationId="{AC0D4704-6352-A44A-FC6D-1DEEB0FB36DD}"/>
          </ac:picMkLst>
        </pc:picChg>
        <pc:picChg chg="add del mod">
          <ac:chgData name="Ankita Savaliya" userId="a07c5e3212429836" providerId="LiveId" clId="{EA18AD7C-6F8C-4689-84D1-1E08637A6EED}" dt="2025-03-20T19:05:48.448" v="4821" actId="478"/>
          <ac:picMkLst>
            <pc:docMk/>
            <pc:sldMk cId="3038985744" sldId="273"/>
            <ac:picMk id="6" creationId="{FF2326A6-3BFE-16D3-5BE6-D03E5EB17705}"/>
          </ac:picMkLst>
        </pc:picChg>
        <pc:picChg chg="del">
          <ac:chgData name="Ankita Savaliya" userId="a07c5e3212429836" providerId="LiveId" clId="{EA18AD7C-6F8C-4689-84D1-1E08637A6EED}" dt="2025-03-20T13:44:40.403" v="3268" actId="478"/>
          <ac:picMkLst>
            <pc:docMk/>
            <pc:sldMk cId="3038985744" sldId="273"/>
            <ac:picMk id="9" creationId="{57E2408E-E66A-A46E-7D29-1CA60068D991}"/>
          </ac:picMkLst>
        </pc:picChg>
        <pc:picChg chg="del">
          <ac:chgData name="Ankita Savaliya" userId="a07c5e3212429836" providerId="LiveId" clId="{EA18AD7C-6F8C-4689-84D1-1E08637A6EED}" dt="2025-03-20T13:44:45.120" v="3271" actId="478"/>
          <ac:picMkLst>
            <pc:docMk/>
            <pc:sldMk cId="3038985744" sldId="273"/>
            <ac:picMk id="11" creationId="{6CDCFF32-EE49-B6DE-3C1E-8A501DC65244}"/>
          </ac:picMkLst>
        </pc:picChg>
        <pc:picChg chg="add mod">
          <ac:chgData name="Ankita Savaliya" userId="a07c5e3212429836" providerId="LiveId" clId="{EA18AD7C-6F8C-4689-84D1-1E08637A6EED}" dt="2025-03-20T19:06:08.976" v="4826" actId="1076"/>
          <ac:picMkLst>
            <pc:docMk/>
            <pc:sldMk cId="3038985744" sldId="273"/>
            <ac:picMk id="12" creationId="{4A619B50-5C6D-D31D-7077-9CD1092A2590}"/>
          </ac:picMkLst>
        </pc:picChg>
      </pc:sldChg>
      <pc:sldChg chg="addSp delSp modSp add mod">
        <pc:chgData name="Ankita Savaliya" userId="a07c5e3212429836" providerId="LiveId" clId="{EA18AD7C-6F8C-4689-84D1-1E08637A6EED}" dt="2025-03-20T17:32:42.905" v="4745"/>
        <pc:sldMkLst>
          <pc:docMk/>
          <pc:sldMk cId="2036623907" sldId="274"/>
        </pc:sldMkLst>
        <pc:spChg chg="mod">
          <ac:chgData name="Ankita Savaliya" userId="a07c5e3212429836" providerId="LiveId" clId="{EA18AD7C-6F8C-4689-84D1-1E08637A6EED}" dt="2025-03-20T17:23:13.029" v="4663" actId="12"/>
          <ac:spMkLst>
            <pc:docMk/>
            <pc:sldMk cId="2036623907" sldId="274"/>
            <ac:spMk id="3" creationId="{D48D31E1-9621-DA53-E681-164F94AD0076}"/>
          </ac:spMkLst>
        </pc:spChg>
        <pc:spChg chg="add del mod">
          <ac:chgData name="Ankita Savaliya" userId="a07c5e3212429836" providerId="LiveId" clId="{EA18AD7C-6F8C-4689-84D1-1E08637A6EED}" dt="2025-03-20T17:32:42.407" v="4744" actId="478"/>
          <ac:spMkLst>
            <pc:docMk/>
            <pc:sldMk cId="2036623907" sldId="274"/>
            <ac:spMk id="7" creationId="{F45E2A54-72D0-0640-DCE5-2AA3044E6ED9}"/>
          </ac:spMkLst>
        </pc:spChg>
        <pc:spChg chg="add mod">
          <ac:chgData name="Ankita Savaliya" userId="a07c5e3212429836" providerId="LiveId" clId="{EA18AD7C-6F8C-4689-84D1-1E08637A6EED}" dt="2025-03-20T17:32:42.905" v="4745"/>
          <ac:spMkLst>
            <pc:docMk/>
            <pc:sldMk cId="2036623907" sldId="274"/>
            <ac:spMk id="8" creationId="{F1184B9E-5A3C-1ED6-8FED-518B6B49F86E}"/>
          </ac:spMkLst>
        </pc:spChg>
        <pc:spChg chg="del">
          <ac:chgData name="Ankita Savaliya" userId="a07c5e3212429836" providerId="LiveId" clId="{EA18AD7C-6F8C-4689-84D1-1E08637A6EED}" dt="2025-03-20T13:55:47.434" v="3323" actId="478"/>
          <ac:spMkLst>
            <pc:docMk/>
            <pc:sldMk cId="2036623907" sldId="274"/>
            <ac:spMk id="14" creationId="{1A4722E6-26B0-F59B-90C6-8F5F63D3344A}"/>
          </ac:spMkLst>
        </pc:spChg>
        <pc:picChg chg="add mod">
          <ac:chgData name="Ankita Savaliya" userId="a07c5e3212429836" providerId="LiveId" clId="{EA18AD7C-6F8C-4689-84D1-1E08637A6EED}" dt="2025-03-20T13:56:10.251" v="3333" actId="1076"/>
          <ac:picMkLst>
            <pc:docMk/>
            <pc:sldMk cId="2036623907" sldId="274"/>
            <ac:picMk id="4" creationId="{DC6A0656-05A6-F64E-E657-2014FB500F36}"/>
          </ac:picMkLst>
        </pc:picChg>
        <pc:picChg chg="add del mod">
          <ac:chgData name="Ankita Savaliya" userId="a07c5e3212429836" providerId="LiveId" clId="{EA18AD7C-6F8C-4689-84D1-1E08637A6EED}" dt="2025-03-20T13:54:27.390" v="3306" actId="21"/>
          <ac:picMkLst>
            <pc:docMk/>
            <pc:sldMk cId="2036623907" sldId="274"/>
            <ac:picMk id="6" creationId="{537AC95A-A0F0-665E-877C-12B113A2C134}"/>
          </ac:picMkLst>
        </pc:picChg>
        <pc:picChg chg="del">
          <ac:chgData name="Ankita Savaliya" userId="a07c5e3212429836" providerId="LiveId" clId="{EA18AD7C-6F8C-4689-84D1-1E08637A6EED}" dt="2025-03-20T13:52:22.958" v="3287" actId="478"/>
          <ac:picMkLst>
            <pc:docMk/>
            <pc:sldMk cId="2036623907" sldId="274"/>
            <ac:picMk id="9" creationId="{58B5C630-BA09-9AF2-B40C-D9C79B36C825}"/>
          </ac:picMkLst>
        </pc:picChg>
        <pc:picChg chg="del">
          <ac:chgData name="Ankita Savaliya" userId="a07c5e3212429836" providerId="LiveId" clId="{EA18AD7C-6F8C-4689-84D1-1E08637A6EED}" dt="2025-03-20T13:52:25.430" v="3288" actId="478"/>
          <ac:picMkLst>
            <pc:docMk/>
            <pc:sldMk cId="2036623907" sldId="274"/>
            <ac:picMk id="11" creationId="{342B7E99-18F2-C62D-09FE-D07872F75C5F}"/>
          </ac:picMkLst>
        </pc:picChg>
      </pc:sldChg>
      <pc:sldChg chg="addSp delSp modSp add mod">
        <pc:chgData name="Ankita Savaliya" userId="a07c5e3212429836" providerId="LiveId" clId="{EA18AD7C-6F8C-4689-84D1-1E08637A6EED}" dt="2025-03-20T19:07:18.348" v="4833" actId="1076"/>
        <pc:sldMkLst>
          <pc:docMk/>
          <pc:sldMk cId="1472073722" sldId="275"/>
        </pc:sldMkLst>
        <pc:spChg chg="del">
          <ac:chgData name="Ankita Savaliya" userId="a07c5e3212429836" providerId="LiveId" clId="{EA18AD7C-6F8C-4689-84D1-1E08637A6EED}" dt="2025-03-20T13:54:44.359" v="3313" actId="478"/>
          <ac:spMkLst>
            <pc:docMk/>
            <pc:sldMk cId="1472073722" sldId="275"/>
            <ac:spMk id="3" creationId="{3650D6E3-2E9E-4218-3666-3173D2107ECC}"/>
          </ac:spMkLst>
        </pc:spChg>
        <pc:spChg chg="add del mod">
          <ac:chgData name="Ankita Savaliya" userId="a07c5e3212429836" providerId="LiveId" clId="{EA18AD7C-6F8C-4689-84D1-1E08637A6EED}" dt="2025-03-20T13:54:51.712" v="3314" actId="478"/>
          <ac:spMkLst>
            <pc:docMk/>
            <pc:sldMk cId="1472073722" sldId="275"/>
            <ac:spMk id="4" creationId="{94742D30-501F-2B66-508B-9A9FA158C77D}"/>
          </ac:spMkLst>
        </pc:spChg>
        <pc:spChg chg="add del mod">
          <ac:chgData name="Ankita Savaliya" userId="a07c5e3212429836" providerId="LiveId" clId="{EA18AD7C-6F8C-4689-84D1-1E08637A6EED}" dt="2025-03-20T17:32:50.714" v="4746" actId="478"/>
          <ac:spMkLst>
            <pc:docMk/>
            <pc:sldMk cId="1472073722" sldId="275"/>
            <ac:spMk id="5" creationId="{70E6D046-9528-52DB-0F52-512D212C2678}"/>
          </ac:spMkLst>
        </pc:spChg>
        <pc:spChg chg="add mod ord">
          <ac:chgData name="Ankita Savaliya" userId="a07c5e3212429836" providerId="LiveId" clId="{EA18AD7C-6F8C-4689-84D1-1E08637A6EED}" dt="2025-03-20T19:07:11.426" v="4832" actId="166"/>
          <ac:spMkLst>
            <pc:docMk/>
            <pc:sldMk cId="1472073722" sldId="275"/>
            <ac:spMk id="7" creationId="{16D70FEE-4ECD-8CA4-2EBF-CD94479FF7D7}"/>
          </ac:spMkLst>
        </pc:spChg>
        <pc:spChg chg="add mod">
          <ac:chgData name="Ankita Savaliya" userId="a07c5e3212429836" providerId="LiveId" clId="{EA18AD7C-6F8C-4689-84D1-1E08637A6EED}" dt="2025-03-20T17:32:51.145" v="4747"/>
          <ac:spMkLst>
            <pc:docMk/>
            <pc:sldMk cId="1472073722" sldId="275"/>
            <ac:spMk id="8" creationId="{25648448-3433-8E87-5787-540A6CA65656}"/>
          </ac:spMkLst>
        </pc:spChg>
        <pc:spChg chg="del">
          <ac:chgData name="Ankita Savaliya" userId="a07c5e3212429836" providerId="LiveId" clId="{EA18AD7C-6F8C-4689-84D1-1E08637A6EED}" dt="2025-03-20T13:55:53.624" v="3325" actId="478"/>
          <ac:spMkLst>
            <pc:docMk/>
            <pc:sldMk cId="1472073722" sldId="275"/>
            <ac:spMk id="14" creationId="{11BA3E7F-A60F-62D5-11E1-5CB27BA529A3}"/>
          </ac:spMkLst>
        </pc:spChg>
        <pc:picChg chg="add del mod">
          <ac:chgData name="Ankita Savaliya" userId="a07c5e3212429836" providerId="LiveId" clId="{EA18AD7C-6F8C-4689-84D1-1E08637A6EED}" dt="2025-03-20T19:06:39.518" v="4827" actId="478"/>
          <ac:picMkLst>
            <pc:docMk/>
            <pc:sldMk cId="1472073722" sldId="275"/>
            <ac:picMk id="6" creationId="{537AC95A-A0F0-665E-877C-12B113A2C134}"/>
          </ac:picMkLst>
        </pc:picChg>
        <pc:picChg chg="del">
          <ac:chgData name="Ankita Savaliya" userId="a07c5e3212429836" providerId="LiveId" clId="{EA18AD7C-6F8C-4689-84D1-1E08637A6EED}" dt="2025-03-20T13:54:31.482" v="3308" actId="478"/>
          <ac:picMkLst>
            <pc:docMk/>
            <pc:sldMk cId="1472073722" sldId="275"/>
            <ac:picMk id="9" creationId="{273B6249-F9EE-6535-633C-3AA40C368B8D}"/>
          </ac:picMkLst>
        </pc:picChg>
        <pc:picChg chg="del">
          <ac:chgData name="Ankita Savaliya" userId="a07c5e3212429836" providerId="LiveId" clId="{EA18AD7C-6F8C-4689-84D1-1E08637A6EED}" dt="2025-03-20T13:54:30.556" v="3307" actId="478"/>
          <ac:picMkLst>
            <pc:docMk/>
            <pc:sldMk cId="1472073722" sldId="275"/>
            <ac:picMk id="11" creationId="{58E329D6-328A-CDA0-3D23-A31D73AEF86C}"/>
          </ac:picMkLst>
        </pc:picChg>
        <pc:picChg chg="add mod">
          <ac:chgData name="Ankita Savaliya" userId="a07c5e3212429836" providerId="LiveId" clId="{EA18AD7C-6F8C-4689-84D1-1E08637A6EED}" dt="2025-03-20T19:07:18.348" v="4833" actId="1076"/>
          <ac:picMkLst>
            <pc:docMk/>
            <pc:sldMk cId="1472073722" sldId="275"/>
            <ac:picMk id="12" creationId="{CE79A000-2920-C66E-C090-C6E136D894BC}"/>
          </ac:picMkLst>
        </pc:picChg>
      </pc:sldChg>
      <pc:sldChg chg="add del">
        <pc:chgData name="Ankita Savaliya" userId="a07c5e3212429836" providerId="LiveId" clId="{EA18AD7C-6F8C-4689-84D1-1E08637A6EED}" dt="2025-03-20T13:44:42.582" v="3270"/>
        <pc:sldMkLst>
          <pc:docMk/>
          <pc:sldMk cId="346106991" sldId="276"/>
        </pc:sldMkLst>
      </pc:sldChg>
      <pc:sldChg chg="addSp delSp modSp add mod ord">
        <pc:chgData name="Ankita Savaliya" userId="a07c5e3212429836" providerId="LiveId" clId="{EA18AD7C-6F8C-4689-84D1-1E08637A6EED}" dt="2025-03-20T19:08:26.569" v="4843" actId="20577"/>
        <pc:sldMkLst>
          <pc:docMk/>
          <pc:sldMk cId="2965440492" sldId="276"/>
        </pc:sldMkLst>
        <pc:spChg chg="del mod">
          <ac:chgData name="Ankita Savaliya" userId="a07c5e3212429836" providerId="LiveId" clId="{EA18AD7C-6F8C-4689-84D1-1E08637A6EED}" dt="2025-03-20T17:33:00.285" v="4748" actId="478"/>
          <ac:spMkLst>
            <pc:docMk/>
            <pc:sldMk cId="2965440492" sldId="276"/>
            <ac:spMk id="5" creationId="{C5C718B8-08FA-C212-4140-5E4834D2B5ED}"/>
          </ac:spMkLst>
        </pc:spChg>
        <pc:spChg chg="add mod">
          <ac:chgData name="Ankita Savaliya" userId="a07c5e3212429836" providerId="LiveId" clId="{EA18AD7C-6F8C-4689-84D1-1E08637A6EED}" dt="2025-03-20T19:08:26.569" v="4843" actId="20577"/>
          <ac:spMkLst>
            <pc:docMk/>
            <pc:sldMk cId="2965440492" sldId="276"/>
            <ac:spMk id="8" creationId="{6C609CA3-8340-6529-7A93-1D4B452D0290}"/>
          </ac:spMkLst>
        </pc:spChg>
        <pc:spChg chg="add mod">
          <ac:chgData name="Ankita Savaliya" userId="a07c5e3212429836" providerId="LiveId" clId="{EA18AD7C-6F8C-4689-84D1-1E08637A6EED}" dt="2025-03-20T17:33:00.674" v="4749"/>
          <ac:spMkLst>
            <pc:docMk/>
            <pc:sldMk cId="2965440492" sldId="276"/>
            <ac:spMk id="9" creationId="{5037BAE2-2058-57C5-4EDC-ADEFC8E76D7A}"/>
          </ac:spMkLst>
        </pc:spChg>
        <pc:picChg chg="add mod">
          <ac:chgData name="Ankita Savaliya" userId="a07c5e3212429836" providerId="LiveId" clId="{EA18AD7C-6F8C-4689-84D1-1E08637A6EED}" dt="2025-03-20T17:24:41.309" v="4668" actId="1076"/>
          <ac:picMkLst>
            <pc:docMk/>
            <pc:sldMk cId="2965440492" sldId="276"/>
            <ac:picMk id="3" creationId="{17843BD2-670D-1328-7DCE-38CF17E9EEB3}"/>
          </ac:picMkLst>
        </pc:picChg>
        <pc:picChg chg="del">
          <ac:chgData name="Ankita Savaliya" userId="a07c5e3212429836" providerId="LiveId" clId="{EA18AD7C-6F8C-4689-84D1-1E08637A6EED}" dt="2025-03-20T14:18:28.662" v="3585" actId="478"/>
          <ac:picMkLst>
            <pc:docMk/>
            <pc:sldMk cId="2965440492" sldId="276"/>
            <ac:picMk id="6" creationId="{9D79ED74-FF4E-5C6C-D6C8-224A6AF82DB6}"/>
          </ac:picMkLst>
        </pc:picChg>
        <pc:picChg chg="add del mod">
          <ac:chgData name="Ankita Savaliya" userId="a07c5e3212429836" providerId="LiveId" clId="{EA18AD7C-6F8C-4689-84D1-1E08637A6EED}" dt="2025-03-20T19:07:44.565" v="4834" actId="478"/>
          <ac:picMkLst>
            <pc:docMk/>
            <pc:sldMk cId="2965440492" sldId="276"/>
            <ac:picMk id="7" creationId="{2202BD4C-8BD7-69CC-CF50-E89F5CD7D514}"/>
          </ac:picMkLst>
        </pc:picChg>
        <pc:picChg chg="add mod">
          <ac:chgData name="Ankita Savaliya" userId="a07c5e3212429836" providerId="LiveId" clId="{EA18AD7C-6F8C-4689-84D1-1E08637A6EED}" dt="2025-03-20T19:07:55.421" v="4839" actId="1076"/>
          <ac:picMkLst>
            <pc:docMk/>
            <pc:sldMk cId="2965440492" sldId="276"/>
            <ac:picMk id="11" creationId="{68218CE1-B09A-6662-0E02-9DA2A609840A}"/>
          </ac:picMkLst>
        </pc:picChg>
      </pc:sldChg>
      <pc:sldChg chg="addSp delSp modSp add mod">
        <pc:chgData name="Ankita Savaliya" userId="a07c5e3212429836" providerId="LiveId" clId="{EA18AD7C-6F8C-4689-84D1-1E08637A6EED}" dt="2025-03-20T17:26:08.801" v="4686" actId="20577"/>
        <pc:sldMkLst>
          <pc:docMk/>
          <pc:sldMk cId="3715793561" sldId="277"/>
        </pc:sldMkLst>
        <pc:spChg chg="add mod">
          <ac:chgData name="Ankita Savaliya" userId="a07c5e3212429836" providerId="LiveId" clId="{EA18AD7C-6F8C-4689-84D1-1E08637A6EED}" dt="2025-03-20T17:25:57.011" v="4684" actId="20577"/>
          <ac:spMkLst>
            <pc:docMk/>
            <pc:sldMk cId="3715793561" sldId="277"/>
            <ac:spMk id="3" creationId="{9EB7DC8F-B337-5E28-9FB9-CFFB4E1E6E37}"/>
          </ac:spMkLst>
        </pc:spChg>
        <pc:spChg chg="mod">
          <ac:chgData name="Ankita Savaliya" userId="a07c5e3212429836" providerId="LiveId" clId="{EA18AD7C-6F8C-4689-84D1-1E08637A6EED}" dt="2025-03-20T17:26:08.801" v="4686" actId="20577"/>
          <ac:spMkLst>
            <pc:docMk/>
            <pc:sldMk cId="3715793561" sldId="277"/>
            <ac:spMk id="5" creationId="{72DA23FF-76E3-0C01-EFFE-04F47050DA46}"/>
          </ac:spMkLst>
        </pc:spChg>
        <pc:picChg chg="del">
          <ac:chgData name="Ankita Savaliya" userId="a07c5e3212429836" providerId="LiveId" clId="{EA18AD7C-6F8C-4689-84D1-1E08637A6EED}" dt="2025-03-20T15:44:47.841" v="3741" actId="478"/>
          <ac:picMkLst>
            <pc:docMk/>
            <pc:sldMk cId="3715793561" sldId="277"/>
            <ac:picMk id="6" creationId="{28C0C752-FCA3-0D66-722D-EC411BEA4054}"/>
          </ac:picMkLst>
        </pc:picChg>
        <pc:picChg chg="add del mod">
          <ac:chgData name="Ankita Savaliya" userId="a07c5e3212429836" providerId="LiveId" clId="{EA18AD7C-6F8C-4689-84D1-1E08637A6EED}" dt="2025-03-20T15:46:38.435" v="3772" actId="478"/>
          <ac:picMkLst>
            <pc:docMk/>
            <pc:sldMk cId="3715793561" sldId="277"/>
            <ac:picMk id="7" creationId="{038CA4E1-4E63-070E-2C32-EC5CFABAB7DB}"/>
          </ac:picMkLst>
        </pc:picChg>
        <pc:picChg chg="add mod">
          <ac:chgData name="Ankita Savaliya" userId="a07c5e3212429836" providerId="LiveId" clId="{EA18AD7C-6F8C-4689-84D1-1E08637A6EED}" dt="2025-03-20T17:25:30.999" v="4676" actId="1076"/>
          <ac:picMkLst>
            <pc:docMk/>
            <pc:sldMk cId="3715793561" sldId="277"/>
            <ac:picMk id="9" creationId="{51249D2A-5547-429B-9A59-C07E7B989784}"/>
          </ac:picMkLst>
        </pc:picChg>
        <pc:picChg chg="add del mod">
          <ac:chgData name="Ankita Savaliya" userId="a07c5e3212429836" providerId="LiveId" clId="{EA18AD7C-6F8C-4689-84D1-1E08637A6EED}" dt="2025-03-20T16:01:06.707" v="4003" actId="21"/>
          <ac:picMkLst>
            <pc:docMk/>
            <pc:sldMk cId="3715793561" sldId="277"/>
            <ac:picMk id="11" creationId="{4E8F8435-E76B-3794-969D-77BE3034346F}"/>
          </ac:picMkLst>
        </pc:picChg>
      </pc:sldChg>
      <pc:sldChg chg="addSp delSp modSp add mod">
        <pc:chgData name="Ankita Savaliya" userId="a07c5e3212429836" providerId="LiveId" clId="{EA18AD7C-6F8C-4689-84D1-1E08637A6EED}" dt="2025-03-20T19:09:02.175" v="4847" actId="1076"/>
        <pc:sldMkLst>
          <pc:docMk/>
          <pc:sldMk cId="2833297498" sldId="278"/>
        </pc:sldMkLst>
        <pc:spChg chg="add mod">
          <ac:chgData name="Ankita Savaliya" userId="a07c5e3212429836" providerId="LiveId" clId="{EA18AD7C-6F8C-4689-84D1-1E08637A6EED}" dt="2025-03-20T16:16:38.178" v="4430" actId="20577"/>
          <ac:spMkLst>
            <pc:docMk/>
            <pc:sldMk cId="2833297498" sldId="278"/>
            <ac:spMk id="4" creationId="{00332FF2-D030-FE1E-72B0-A6B53A27148A}"/>
          </ac:spMkLst>
        </pc:spChg>
        <pc:spChg chg="del">
          <ac:chgData name="Ankita Savaliya" userId="a07c5e3212429836" providerId="LiveId" clId="{EA18AD7C-6F8C-4689-84D1-1E08637A6EED}" dt="2025-03-20T16:19:21.578" v="4437" actId="478"/>
          <ac:spMkLst>
            <pc:docMk/>
            <pc:sldMk cId="2833297498" sldId="278"/>
            <ac:spMk id="5" creationId="{C3EDF8DE-733D-166F-06C6-3815991954E5}"/>
          </ac:spMkLst>
        </pc:spChg>
        <pc:spChg chg="add mod">
          <ac:chgData name="Ankita Savaliya" userId="a07c5e3212429836" providerId="LiveId" clId="{EA18AD7C-6F8C-4689-84D1-1E08637A6EED}" dt="2025-03-20T17:33:25.083" v="4751" actId="20577"/>
          <ac:spMkLst>
            <pc:docMk/>
            <pc:sldMk cId="2833297498" sldId="278"/>
            <ac:spMk id="7" creationId="{80FC1BC1-CE3B-C940-FDFB-49FD8581AF10}"/>
          </ac:spMkLst>
        </pc:spChg>
        <pc:picChg chg="add del mod">
          <ac:chgData name="Ankita Savaliya" userId="a07c5e3212429836" providerId="LiveId" clId="{EA18AD7C-6F8C-4689-84D1-1E08637A6EED}" dt="2025-03-20T19:08:53.104" v="4844" actId="478"/>
          <ac:picMkLst>
            <pc:docMk/>
            <pc:sldMk cId="2833297498" sldId="278"/>
            <ac:picMk id="3" creationId="{042A215B-38A8-09D2-E15D-3D78C5DE8166}"/>
          </ac:picMkLst>
        </pc:picChg>
        <pc:picChg chg="del">
          <ac:chgData name="Ankita Savaliya" userId="a07c5e3212429836" providerId="LiveId" clId="{EA18AD7C-6F8C-4689-84D1-1E08637A6EED}" dt="2025-03-20T16:01:09.521" v="4004" actId="478"/>
          <ac:picMkLst>
            <pc:docMk/>
            <pc:sldMk cId="2833297498" sldId="278"/>
            <ac:picMk id="6" creationId="{38C188C2-4D19-B242-6916-A8F9F9673C01}"/>
          </ac:picMkLst>
        </pc:picChg>
        <pc:picChg chg="add mod">
          <ac:chgData name="Ankita Savaliya" userId="a07c5e3212429836" providerId="LiveId" clId="{EA18AD7C-6F8C-4689-84D1-1E08637A6EED}" dt="2025-03-20T19:09:02.175" v="4847" actId="1076"/>
          <ac:picMkLst>
            <pc:docMk/>
            <pc:sldMk cId="2833297498" sldId="278"/>
            <ac:picMk id="9" creationId="{CE3945FC-9593-81BB-406A-2EC8995B6D8A}"/>
          </ac:picMkLst>
        </pc:picChg>
        <pc:picChg chg="add mod">
          <ac:chgData name="Ankita Savaliya" userId="a07c5e3212429836" providerId="LiveId" clId="{EA18AD7C-6F8C-4689-84D1-1E08637A6EED}" dt="2025-03-20T16:11:13.242" v="4305" actId="1076"/>
          <ac:picMkLst>
            <pc:docMk/>
            <pc:sldMk cId="2833297498" sldId="278"/>
            <ac:picMk id="11" creationId="{4E8F8435-E76B-3794-969D-77BE3034346F}"/>
          </ac:picMkLst>
        </pc:picChg>
      </pc:sldChg>
      <pc:sldChg chg="addSp delSp modSp add mod">
        <pc:chgData name="Ankita Savaliya" userId="a07c5e3212429836" providerId="LiveId" clId="{EA18AD7C-6F8C-4689-84D1-1E08637A6EED}" dt="2025-03-20T19:13:46.881" v="4860" actId="313"/>
        <pc:sldMkLst>
          <pc:docMk/>
          <pc:sldMk cId="2265793543" sldId="279"/>
        </pc:sldMkLst>
        <pc:spChg chg="add mod">
          <ac:chgData name="Ankita Savaliya" userId="a07c5e3212429836" providerId="LiveId" clId="{EA18AD7C-6F8C-4689-84D1-1E08637A6EED}" dt="2025-03-20T19:13:46.881" v="4860" actId="313"/>
          <ac:spMkLst>
            <pc:docMk/>
            <pc:sldMk cId="2265793543" sldId="279"/>
            <ac:spMk id="4" creationId="{77CB6B76-8B53-7A54-7D3A-2008CBE26673}"/>
          </ac:spMkLst>
        </pc:spChg>
        <pc:spChg chg="del">
          <ac:chgData name="Ankita Savaliya" userId="a07c5e3212429836" providerId="LiveId" clId="{EA18AD7C-6F8C-4689-84D1-1E08637A6EED}" dt="2025-03-20T16:19:57.504" v="4458" actId="478"/>
          <ac:spMkLst>
            <pc:docMk/>
            <pc:sldMk cId="2265793543" sldId="279"/>
            <ac:spMk id="5" creationId="{D61EE7E4-67D5-79F2-1EC6-C4889A02B1F4}"/>
          </ac:spMkLst>
        </pc:spChg>
        <pc:spChg chg="add mod">
          <ac:chgData name="Ankita Savaliya" userId="a07c5e3212429836" providerId="LiveId" clId="{EA18AD7C-6F8C-4689-84D1-1E08637A6EED}" dt="2025-03-20T16:22:16.064" v="4506" actId="1076"/>
          <ac:spMkLst>
            <pc:docMk/>
            <pc:sldMk cId="2265793543" sldId="279"/>
            <ac:spMk id="8" creationId="{CB9B4933-4307-0C5B-DEC6-4A346859B40B}"/>
          </ac:spMkLst>
        </pc:spChg>
        <pc:picChg chg="add del mod">
          <ac:chgData name="Ankita Savaliya" userId="a07c5e3212429836" providerId="LiveId" clId="{EA18AD7C-6F8C-4689-84D1-1E08637A6EED}" dt="2025-03-20T17:50:57.262" v="4782" actId="478"/>
          <ac:picMkLst>
            <pc:docMk/>
            <pc:sldMk cId="2265793543" sldId="279"/>
            <ac:picMk id="3" creationId="{DABF2824-572B-EAB0-A3E2-8515746AC8D0}"/>
          </ac:picMkLst>
        </pc:picChg>
        <pc:picChg chg="del">
          <ac:chgData name="Ankita Savaliya" userId="a07c5e3212429836" providerId="LiveId" clId="{EA18AD7C-6F8C-4689-84D1-1E08637A6EED}" dt="2025-03-20T16:18:55.112" v="4431" actId="478"/>
          <ac:picMkLst>
            <pc:docMk/>
            <pc:sldMk cId="2265793543" sldId="279"/>
            <ac:picMk id="6" creationId="{BDA0374C-FAF7-3D77-8775-100A0F154231}"/>
          </ac:picMkLst>
        </pc:picChg>
        <pc:picChg chg="add mod">
          <ac:chgData name="Ankita Savaliya" userId="a07c5e3212429836" providerId="LiveId" clId="{EA18AD7C-6F8C-4689-84D1-1E08637A6EED}" dt="2025-03-20T19:09:31.071" v="4851" actId="1076"/>
          <ac:picMkLst>
            <pc:docMk/>
            <pc:sldMk cId="2265793543" sldId="279"/>
            <ac:picMk id="10" creationId="{668AFCDC-C259-2D54-F88A-2C4D8A40DA30}"/>
          </ac:picMkLst>
        </pc:picChg>
      </pc:sldChg>
      <pc:sldChg chg="add del">
        <pc:chgData name="Ankita Savaliya" userId="a07c5e3212429836" providerId="LiveId" clId="{EA18AD7C-6F8C-4689-84D1-1E08637A6EED}" dt="2025-03-20T16:19:03.668" v="4435" actId="47"/>
        <pc:sldMkLst>
          <pc:docMk/>
          <pc:sldMk cId="113422294" sldId="280"/>
        </pc:sldMkLst>
      </pc:sldChg>
      <pc:sldChg chg="delSp modSp new mod">
        <pc:chgData name="Ankita Savaliya" userId="a07c5e3212429836" providerId="LiveId" clId="{EA18AD7C-6F8C-4689-84D1-1E08637A6EED}" dt="2025-03-20T19:14:30.484" v="4862" actId="255"/>
        <pc:sldMkLst>
          <pc:docMk/>
          <pc:sldMk cId="3306554994" sldId="280"/>
        </pc:sldMkLst>
        <pc:spChg chg="del mod">
          <ac:chgData name="Ankita Savaliya" userId="a07c5e3212429836" providerId="LiveId" clId="{EA18AD7C-6F8C-4689-84D1-1E08637A6EED}" dt="2025-03-20T16:24:53.529" v="4533" actId="478"/>
          <ac:spMkLst>
            <pc:docMk/>
            <pc:sldMk cId="3306554994" sldId="280"/>
            <ac:spMk id="2" creationId="{7A0FA7D3-0F45-9EDA-9DDE-E345355CFBEE}"/>
          </ac:spMkLst>
        </pc:spChg>
        <pc:spChg chg="mod">
          <ac:chgData name="Ankita Savaliya" userId="a07c5e3212429836" providerId="LiveId" clId="{EA18AD7C-6F8C-4689-84D1-1E08637A6EED}" dt="2025-03-20T19:14:30.484" v="4862" actId="255"/>
          <ac:spMkLst>
            <pc:docMk/>
            <pc:sldMk cId="3306554994" sldId="280"/>
            <ac:spMk id="3" creationId="{612C8C06-3D40-FED2-BBDC-D83B47F6DC14}"/>
          </ac:spMkLst>
        </pc:spChg>
      </pc:sldChg>
      <pc:sldChg chg="add del">
        <pc:chgData name="Ankita Savaliya" userId="a07c5e3212429836" providerId="LiveId" clId="{EA18AD7C-6F8C-4689-84D1-1E08637A6EED}" dt="2025-03-20T16:19:05.059" v="4436" actId="47"/>
        <pc:sldMkLst>
          <pc:docMk/>
          <pc:sldMk cId="1638990224"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32AA6-58B9-46F6-9193-1C13CCDD66EA}"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0508B9-9699-4586-8578-0EE2F0642E94}" type="slidenum">
              <a:rPr lang="en-US" smtClean="0"/>
              <a:t>‹#›</a:t>
            </a:fld>
            <a:endParaRPr lang="en-US"/>
          </a:p>
        </p:txBody>
      </p:sp>
    </p:spTree>
    <p:extLst>
      <p:ext uri="{BB962C8B-B14F-4D97-AF65-F5344CB8AC3E}">
        <p14:creationId xmlns:p14="http://schemas.microsoft.com/office/powerpoint/2010/main" val="169680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0508B9-9699-4586-8578-0EE2F0642E94}" type="slidenum">
              <a:rPr lang="en-US" smtClean="0"/>
              <a:t>1</a:t>
            </a:fld>
            <a:endParaRPr lang="en-US"/>
          </a:p>
        </p:txBody>
      </p:sp>
    </p:spTree>
    <p:extLst>
      <p:ext uri="{BB962C8B-B14F-4D97-AF65-F5344CB8AC3E}">
        <p14:creationId xmlns:p14="http://schemas.microsoft.com/office/powerpoint/2010/main" val="353799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0D9B-59FA-7A71-C99D-2F38FB6C7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988E7DC-675F-FE38-F011-686919554B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AE6201-FE1E-5257-1F86-FA1CF6991C92}"/>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AFFAF600-3266-5EC2-E131-57CF2F614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8CC4E5-A6D9-1CDC-AE37-73930660C028}"/>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3712484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F402-C613-D318-3613-D795436722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225A24-B18B-0E30-CBF4-68757AC38B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9AC37-F9CE-C031-D7B8-8CDD0C452C66}"/>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C022BB94-7FD0-FD4D-A75F-E151AD304B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AB64FA-12F5-C036-8A0C-DD7ADC933A42}"/>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2104963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735E16-6857-5301-C64C-ACEAD44361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141E89-A093-D49F-ADB8-E5A56F0CF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893BA-C390-3478-5B2B-909685751246}"/>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525EBD69-8862-CCF3-7F59-468E552410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90EBF-2DA8-58CA-5125-992ABD58B23E}"/>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1023388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DE17-ADED-5821-4B77-DF907220F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40A33-1E70-785F-7657-C099AC42A24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4A275C-0B67-BDC8-AB89-BE020D5246E2}"/>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213449E0-ABF9-1007-1757-C206762570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AF24BF-28D3-9836-0FF2-01C28AB80196}"/>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110361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9743-F683-242A-652F-81142BE613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0F5041-B30A-49B5-DA53-33B4934C064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4F6F56-FE09-7387-D8F8-99CF8811E4F1}"/>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B30F8EB0-D4BA-B3AE-0F0A-B1A9BD5E92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3D6F2-9803-E5EB-F626-B32C7F9670FB}"/>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251959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B053-80C5-3184-4D57-5D1F640CA0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58BBC6-10A9-2B65-2813-B674F835DC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94F9C-FD15-9F30-33E0-88378691ED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F6851F-6C81-BAFC-AF5C-85606ECDE656}"/>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6" name="Footer Placeholder 5">
            <a:extLst>
              <a:ext uri="{FF2B5EF4-FFF2-40B4-BE49-F238E27FC236}">
                <a16:creationId xmlns:a16="http://schemas.microsoft.com/office/drawing/2014/main" id="{1B75C93B-16CA-6B91-7AE8-D1F67AB51B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6A56B-04B4-BE48-C6EE-5A440E4C6F49}"/>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38333593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C085-8BB2-6A9D-32CD-A3C6A365EF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7C04F-4FD8-CC20-95B3-504CC55776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2DA20-00D2-FAFE-46C4-1515AD5515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EF0FB1-EB6D-078B-5301-16B354E11F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4E24B1-55EE-A913-8279-8FB05856AF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4F4D22-860B-9EB4-92F0-2FDE530BFD47}"/>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8" name="Footer Placeholder 7">
            <a:extLst>
              <a:ext uri="{FF2B5EF4-FFF2-40B4-BE49-F238E27FC236}">
                <a16:creationId xmlns:a16="http://schemas.microsoft.com/office/drawing/2014/main" id="{E550534C-EA3A-45DE-8556-9B9BD8665FC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CDFE9B-21F5-C5A1-83F0-17602BDF282E}"/>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2865727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FA3ED-6282-04BB-F418-0F4ADCCEDB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9B965C-C50A-0882-3EE5-94851C87F885}"/>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4" name="Footer Placeholder 3">
            <a:extLst>
              <a:ext uri="{FF2B5EF4-FFF2-40B4-BE49-F238E27FC236}">
                <a16:creationId xmlns:a16="http://schemas.microsoft.com/office/drawing/2014/main" id="{AADE3998-6663-567E-EF79-9AD436B839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97B261-AC46-653B-2FDB-22CC44684554}"/>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1900941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F1CD48-B07F-CF41-679D-57A9952D8C71}"/>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3" name="Footer Placeholder 2">
            <a:extLst>
              <a:ext uri="{FF2B5EF4-FFF2-40B4-BE49-F238E27FC236}">
                <a16:creationId xmlns:a16="http://schemas.microsoft.com/office/drawing/2014/main" id="{5D2C7269-2E30-3C0A-1FCB-E678880A8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64D7E2-C4F8-7CF9-B70E-28AAD0693362}"/>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116888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3C365-8FA7-1AA1-E9DE-3649734560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B3A327-0FD4-C507-C83E-635032607C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700122-392F-3644-8A0C-7F154FBDEC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8FE49E-10AF-EF9E-C34B-58D3D6941E86}"/>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6" name="Footer Placeholder 5">
            <a:extLst>
              <a:ext uri="{FF2B5EF4-FFF2-40B4-BE49-F238E27FC236}">
                <a16:creationId xmlns:a16="http://schemas.microsoft.com/office/drawing/2014/main" id="{352CC3C6-DF16-0FE5-977F-822121C3D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8431E-7A4B-D8AF-C3F7-FFC79465CC28}"/>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3837374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F5967-3E48-1BEF-5D7A-08A6EBD73D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C81381-3783-32E7-4CD3-C6720C1997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E38BBB-DCA7-52E7-F717-A2C7B86099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7E7990-8917-7417-25DC-382361042D56}"/>
              </a:ext>
            </a:extLst>
          </p:cNvPr>
          <p:cNvSpPr>
            <a:spLocks noGrp="1"/>
          </p:cNvSpPr>
          <p:nvPr>
            <p:ph type="dt" sz="half" idx="10"/>
          </p:nvPr>
        </p:nvSpPr>
        <p:spPr/>
        <p:txBody>
          <a:bodyPr/>
          <a:lstStyle/>
          <a:p>
            <a:fld id="{1ADEC4DA-99D4-4F79-8677-6AA6C3094507}" type="datetimeFigureOut">
              <a:rPr lang="en-US" smtClean="0"/>
              <a:t>3/19/2025</a:t>
            </a:fld>
            <a:endParaRPr lang="en-US"/>
          </a:p>
        </p:txBody>
      </p:sp>
      <p:sp>
        <p:nvSpPr>
          <p:cNvPr id="6" name="Footer Placeholder 5">
            <a:extLst>
              <a:ext uri="{FF2B5EF4-FFF2-40B4-BE49-F238E27FC236}">
                <a16:creationId xmlns:a16="http://schemas.microsoft.com/office/drawing/2014/main" id="{4560B78E-BD14-D64B-908E-2BCEF854F3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ADBE8-D6FD-6323-FB1E-3DB135F769B8}"/>
              </a:ext>
            </a:extLst>
          </p:cNvPr>
          <p:cNvSpPr>
            <a:spLocks noGrp="1"/>
          </p:cNvSpPr>
          <p:nvPr>
            <p:ph type="sldNum" sz="quarter" idx="12"/>
          </p:nvPr>
        </p:nvSpPr>
        <p:spPr/>
        <p:txBody>
          <a:bodyPr/>
          <a:lstStyle/>
          <a:p>
            <a:fld id="{B7E63499-EC88-4CA9-BDA4-773BBD1E6DD3}" type="slidenum">
              <a:rPr lang="en-US" smtClean="0"/>
              <a:t>‹#›</a:t>
            </a:fld>
            <a:endParaRPr lang="en-US"/>
          </a:p>
        </p:txBody>
      </p:sp>
    </p:spTree>
    <p:extLst>
      <p:ext uri="{BB962C8B-B14F-4D97-AF65-F5344CB8AC3E}">
        <p14:creationId xmlns:p14="http://schemas.microsoft.com/office/powerpoint/2010/main" val="2312224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BBE1C8-B0BB-50C7-E9D7-8A918A50A3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593D56-D0A6-8BB1-A426-7BC9F6E456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D1724-0D91-166B-69BB-AC98B6A9A8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DEC4DA-99D4-4F79-8677-6AA6C3094507}" type="datetimeFigureOut">
              <a:rPr lang="en-US" smtClean="0"/>
              <a:t>3/19/2025</a:t>
            </a:fld>
            <a:endParaRPr lang="en-US"/>
          </a:p>
        </p:txBody>
      </p:sp>
      <p:sp>
        <p:nvSpPr>
          <p:cNvPr id="5" name="Footer Placeholder 4">
            <a:extLst>
              <a:ext uri="{FF2B5EF4-FFF2-40B4-BE49-F238E27FC236}">
                <a16:creationId xmlns:a16="http://schemas.microsoft.com/office/drawing/2014/main" id="{82D70AF5-9E29-F0DF-2FE8-AA5320066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DF0C10A-B742-5804-97B3-71509623F1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E63499-EC88-4CA9-BDA4-773BBD1E6DD3}" type="slidenum">
              <a:rPr lang="en-US" smtClean="0"/>
              <a:t>‹#›</a:t>
            </a:fld>
            <a:endParaRPr lang="en-US"/>
          </a:p>
        </p:txBody>
      </p:sp>
    </p:spTree>
    <p:extLst>
      <p:ext uri="{BB962C8B-B14F-4D97-AF65-F5344CB8AC3E}">
        <p14:creationId xmlns:p14="http://schemas.microsoft.com/office/powerpoint/2010/main" val="247781137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olab.research.google.com/github/AnkitaSavaliya/AIH/blob/main/MIMIC-IV_MORTALITY_PREDICTION_ARF.ipynb" TargetMode="External"/><Relationship Id="rId2" Type="http://schemas.openxmlformats.org/officeDocument/2006/relationships/hyperlink" Target="https://physionet.org/content/mimiciv/3.1/" TargetMode="External"/><Relationship Id="rId1" Type="http://schemas.openxmlformats.org/officeDocument/2006/relationships/slideLayout" Target="../slideLayouts/slideLayout2.xml"/><Relationship Id="rId5" Type="http://schemas.openxmlformats.org/officeDocument/2006/relationships/hyperlink" Target="https://github.com/AnkitaSavaliya/AIH/blob/main/ML-DL_MIMIC-IV_ARF_MORTALITY_PREDICTION.pptx" TargetMode="External"/><Relationship Id="rId4" Type="http://schemas.openxmlformats.org/officeDocument/2006/relationships/hyperlink" Target="https://github.com/AnkitaSavaliya/AIH/blob/main/MIMIC-IV_MORTALITY_PREDICTION_ARF.ipynb"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2" name="Rectangle 121">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Freeform: Shape 127">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EE4C433-C0B3-EC57-86C9-F6F2F7B746E0}"/>
              </a:ext>
            </a:extLst>
          </p:cNvPr>
          <p:cNvSpPr>
            <a:spLocks noGrp="1"/>
          </p:cNvSpPr>
          <p:nvPr>
            <p:ph type="ctrTitle"/>
          </p:nvPr>
        </p:nvSpPr>
        <p:spPr>
          <a:xfrm>
            <a:off x="2026693" y="1030406"/>
            <a:ext cx="8147713" cy="3081242"/>
          </a:xfrm>
        </p:spPr>
        <p:txBody>
          <a:bodyPr anchor="ctr">
            <a:normAutofit/>
          </a:bodyPr>
          <a:lstStyle/>
          <a:p>
            <a:r>
              <a:rPr lang="en-US" sz="4400">
                <a:solidFill>
                  <a:srgbClr val="FFFFFF"/>
                </a:solidFill>
              </a:rPr>
              <a:t>ML/DL Assignment</a:t>
            </a:r>
            <a:br>
              <a:rPr lang="en-US" sz="4400">
                <a:solidFill>
                  <a:srgbClr val="FFFFFF"/>
                </a:solidFill>
              </a:rPr>
            </a:br>
            <a:br>
              <a:rPr lang="en-US" sz="4400">
                <a:solidFill>
                  <a:srgbClr val="FFFFFF"/>
                </a:solidFill>
              </a:rPr>
            </a:br>
            <a:r>
              <a:rPr lang="en-US" sz="4400">
                <a:solidFill>
                  <a:srgbClr val="FFFFFF"/>
                </a:solidFill>
              </a:rPr>
              <a:t>MIMIC-IV : Mortality Prediction for Acute Respiratory Failure Patients</a:t>
            </a:r>
          </a:p>
        </p:txBody>
      </p:sp>
      <p:sp>
        <p:nvSpPr>
          <p:cNvPr id="3" name="Subtitle 2">
            <a:extLst>
              <a:ext uri="{FF2B5EF4-FFF2-40B4-BE49-F238E27FC236}">
                <a16:creationId xmlns:a16="http://schemas.microsoft.com/office/drawing/2014/main" id="{E174635D-B8FD-FAEE-5E9D-FD1A81BE447B}"/>
              </a:ext>
            </a:extLst>
          </p:cNvPr>
          <p:cNvSpPr>
            <a:spLocks noGrp="1"/>
          </p:cNvSpPr>
          <p:nvPr>
            <p:ph type="subTitle" idx="1"/>
          </p:nvPr>
        </p:nvSpPr>
        <p:spPr>
          <a:xfrm>
            <a:off x="1559943" y="5171093"/>
            <a:ext cx="9078628" cy="860620"/>
          </a:xfrm>
        </p:spPr>
        <p:txBody>
          <a:bodyPr anchor="ctr">
            <a:normAutofit/>
          </a:bodyPr>
          <a:lstStyle/>
          <a:p>
            <a:r>
              <a:rPr lang="en-US" dirty="0">
                <a:solidFill>
                  <a:srgbClr val="FFFFFF"/>
                </a:solidFill>
              </a:rPr>
              <a:t>Ankita Savaliya</a:t>
            </a:r>
          </a:p>
        </p:txBody>
      </p:sp>
    </p:spTree>
    <p:extLst>
      <p:ext uri="{BB962C8B-B14F-4D97-AF65-F5344CB8AC3E}">
        <p14:creationId xmlns:p14="http://schemas.microsoft.com/office/powerpoint/2010/main" val="538036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9E064-3F7F-DB8D-C6FA-6695326FF8A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A28AD3-EE47-6EB9-348F-DE4B8BD1E426}"/>
              </a:ext>
            </a:extLst>
          </p:cNvPr>
          <p:cNvSpPr>
            <a:spLocks noGrp="1"/>
          </p:cNvSpPr>
          <p:nvPr>
            <p:ph idx="1"/>
          </p:nvPr>
        </p:nvSpPr>
        <p:spPr>
          <a:xfrm>
            <a:off x="533722" y="866805"/>
            <a:ext cx="10631941" cy="896866"/>
          </a:xfrm>
        </p:spPr>
        <p:txBody>
          <a:bodyPr>
            <a:normAutofit/>
          </a:bodyPr>
          <a:lstStyle/>
          <a:p>
            <a:pPr marL="0" indent="0">
              <a:buNone/>
            </a:pPr>
            <a:r>
              <a:rPr lang="en-US" sz="1600" dirty="0"/>
              <a:t>After processing and feature engineering, the dataset now contains the following columns. It is now ready for model training.</a:t>
            </a:r>
          </a:p>
        </p:txBody>
      </p:sp>
      <p:pic>
        <p:nvPicPr>
          <p:cNvPr id="9" name="Picture 8">
            <a:extLst>
              <a:ext uri="{FF2B5EF4-FFF2-40B4-BE49-F238E27FC236}">
                <a16:creationId xmlns:a16="http://schemas.microsoft.com/office/drawing/2014/main" id="{F3E86156-51D1-D7E3-7A78-E87C447D6A01}"/>
              </a:ext>
            </a:extLst>
          </p:cNvPr>
          <p:cNvPicPr>
            <a:picLocks noChangeAspect="1"/>
          </p:cNvPicPr>
          <p:nvPr/>
        </p:nvPicPr>
        <p:blipFill>
          <a:blip r:embed="rId2"/>
          <a:stretch>
            <a:fillRect/>
          </a:stretch>
        </p:blipFill>
        <p:spPr>
          <a:xfrm>
            <a:off x="651709" y="1584278"/>
            <a:ext cx="4588317" cy="5079442"/>
          </a:xfrm>
          <a:prstGeom prst="rect">
            <a:avLst/>
          </a:prstGeom>
        </p:spPr>
      </p:pic>
      <p:pic>
        <p:nvPicPr>
          <p:cNvPr id="11" name="Picture 10">
            <a:extLst>
              <a:ext uri="{FF2B5EF4-FFF2-40B4-BE49-F238E27FC236}">
                <a16:creationId xmlns:a16="http://schemas.microsoft.com/office/drawing/2014/main" id="{31B88E59-0E25-3CDB-C421-D2F5408A4B74}"/>
              </a:ext>
            </a:extLst>
          </p:cNvPr>
          <p:cNvPicPr>
            <a:picLocks noChangeAspect="1"/>
          </p:cNvPicPr>
          <p:nvPr/>
        </p:nvPicPr>
        <p:blipFill>
          <a:blip r:embed="rId3"/>
          <a:stretch>
            <a:fillRect/>
          </a:stretch>
        </p:blipFill>
        <p:spPr>
          <a:xfrm>
            <a:off x="5476459" y="1589542"/>
            <a:ext cx="5306390" cy="4866855"/>
          </a:xfrm>
          <a:prstGeom prst="rect">
            <a:avLst/>
          </a:prstGeom>
        </p:spPr>
      </p:pic>
      <p:sp>
        <p:nvSpPr>
          <p:cNvPr id="14" name="Title 1">
            <a:extLst>
              <a:ext uri="{FF2B5EF4-FFF2-40B4-BE49-F238E27FC236}">
                <a16:creationId xmlns:a16="http://schemas.microsoft.com/office/drawing/2014/main" id="{0FEDF9D3-C853-0401-CDA5-1B7605D77073}"/>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a:t>Step 3: Preprocessing and Feature Engineering for ARF(Continued)... </a:t>
            </a:r>
            <a:endParaRPr lang="en-US" sz="2800" dirty="0"/>
          </a:p>
        </p:txBody>
      </p:sp>
    </p:spTree>
    <p:extLst>
      <p:ext uri="{BB962C8B-B14F-4D97-AF65-F5344CB8AC3E}">
        <p14:creationId xmlns:p14="http://schemas.microsoft.com/office/powerpoint/2010/main" val="4146099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81089-88E8-4018-383E-048D7826465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6E5B9-A1E0-07C0-AFCC-E6D040061AF2}"/>
              </a:ext>
            </a:extLst>
          </p:cNvPr>
          <p:cNvSpPr>
            <a:spLocks noGrp="1"/>
          </p:cNvSpPr>
          <p:nvPr>
            <p:ph idx="1"/>
          </p:nvPr>
        </p:nvSpPr>
        <p:spPr>
          <a:xfrm>
            <a:off x="533722" y="866804"/>
            <a:ext cx="4820585" cy="3192729"/>
          </a:xfrm>
        </p:spPr>
        <p:txBody>
          <a:bodyPr>
            <a:normAutofit/>
          </a:bodyPr>
          <a:lstStyle/>
          <a:p>
            <a:pPr marL="0" indent="0">
              <a:buNone/>
            </a:pPr>
            <a:r>
              <a:rPr lang="en-US" sz="1600" dirty="0"/>
              <a:t>This step prepares the dataset for modeling:</a:t>
            </a:r>
          </a:p>
          <a:p>
            <a:r>
              <a:rPr lang="en-US" sz="1600" dirty="0"/>
              <a:t>Defines features (X) and target (y).</a:t>
            </a:r>
          </a:p>
          <a:p>
            <a:r>
              <a:rPr lang="en-US" sz="1600" dirty="0"/>
              <a:t>Splits the dataset into training (80%) and test (20%) sets while preserving class distribution.</a:t>
            </a:r>
          </a:p>
          <a:p>
            <a:r>
              <a:rPr lang="en-US" sz="1600" dirty="0"/>
              <a:t>As the data is imbalanced(12424 negative case and 4579 positive case), applies SMOTE to oversample the minority class in the training set, ensuring a balanced dataset for better model performance.</a:t>
            </a:r>
          </a:p>
        </p:txBody>
      </p:sp>
      <p:sp>
        <p:nvSpPr>
          <p:cNvPr id="14" name="Title 1">
            <a:extLst>
              <a:ext uri="{FF2B5EF4-FFF2-40B4-BE49-F238E27FC236}">
                <a16:creationId xmlns:a16="http://schemas.microsoft.com/office/drawing/2014/main" id="{13D517EF-17F6-F894-2762-74DAB23B9143}"/>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4: Splitting the Data into Training and Test Sets</a:t>
            </a:r>
          </a:p>
        </p:txBody>
      </p:sp>
      <p:pic>
        <p:nvPicPr>
          <p:cNvPr id="4" name="Picture 3">
            <a:extLst>
              <a:ext uri="{FF2B5EF4-FFF2-40B4-BE49-F238E27FC236}">
                <a16:creationId xmlns:a16="http://schemas.microsoft.com/office/drawing/2014/main" id="{C06F4601-9F97-F5BF-5F39-349AA8CF769F}"/>
              </a:ext>
            </a:extLst>
          </p:cNvPr>
          <p:cNvPicPr>
            <a:picLocks noChangeAspect="1"/>
          </p:cNvPicPr>
          <p:nvPr/>
        </p:nvPicPr>
        <p:blipFill>
          <a:blip r:embed="rId2"/>
          <a:stretch>
            <a:fillRect/>
          </a:stretch>
        </p:blipFill>
        <p:spPr>
          <a:xfrm>
            <a:off x="714985" y="4226281"/>
            <a:ext cx="4639322" cy="2143424"/>
          </a:xfrm>
          <a:prstGeom prst="rect">
            <a:avLst/>
          </a:prstGeom>
        </p:spPr>
      </p:pic>
      <p:pic>
        <p:nvPicPr>
          <p:cNvPr id="6" name="Picture 5">
            <a:extLst>
              <a:ext uri="{FF2B5EF4-FFF2-40B4-BE49-F238E27FC236}">
                <a16:creationId xmlns:a16="http://schemas.microsoft.com/office/drawing/2014/main" id="{42A16A06-12A3-8317-39A6-5A2AB9211407}"/>
              </a:ext>
            </a:extLst>
          </p:cNvPr>
          <p:cNvPicPr>
            <a:picLocks noChangeAspect="1"/>
          </p:cNvPicPr>
          <p:nvPr/>
        </p:nvPicPr>
        <p:blipFill>
          <a:blip r:embed="rId3"/>
          <a:stretch>
            <a:fillRect/>
          </a:stretch>
        </p:blipFill>
        <p:spPr>
          <a:xfrm>
            <a:off x="5575716" y="738878"/>
            <a:ext cx="6237224" cy="5891648"/>
          </a:xfrm>
          <a:prstGeom prst="rect">
            <a:avLst/>
          </a:prstGeom>
        </p:spPr>
      </p:pic>
    </p:spTree>
    <p:extLst>
      <p:ext uri="{BB962C8B-B14F-4D97-AF65-F5344CB8AC3E}">
        <p14:creationId xmlns:p14="http://schemas.microsoft.com/office/powerpoint/2010/main" val="1254659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03D1E-1213-EA53-436E-EC0F0BE2811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1C1D0A-407E-90E8-727D-C9D77831A539}"/>
              </a:ext>
            </a:extLst>
          </p:cNvPr>
          <p:cNvSpPr>
            <a:spLocks noGrp="1"/>
          </p:cNvSpPr>
          <p:nvPr>
            <p:ph idx="1"/>
          </p:nvPr>
        </p:nvSpPr>
        <p:spPr>
          <a:xfrm>
            <a:off x="5642714" y="770612"/>
            <a:ext cx="6549285" cy="3221285"/>
          </a:xfrm>
        </p:spPr>
        <p:txBody>
          <a:bodyPr>
            <a:noAutofit/>
          </a:bodyPr>
          <a:lstStyle/>
          <a:p>
            <a:pPr marL="0" indent="0">
              <a:lnSpc>
                <a:spcPct val="100000"/>
              </a:lnSpc>
              <a:spcBef>
                <a:spcPts val="0"/>
              </a:spcBef>
              <a:buNone/>
            </a:pPr>
            <a:r>
              <a:rPr lang="en-US" sz="1400" dirty="0"/>
              <a:t>This step evaluates various classification models to predict mortality in ARF patients. The features are standardized to improve model performance. Multiple models—Logistic Regression, Decision Tree, Random Forest, Gradient Boosting, and </a:t>
            </a:r>
            <a:r>
              <a:rPr lang="en-US" sz="1400" dirty="0" err="1"/>
              <a:t>XGBoost</a:t>
            </a:r>
            <a:r>
              <a:rPr lang="en-US" sz="1400" dirty="0"/>
              <a:t>—are trained and tested. The models are evaluated and compared using the following performance metrics:</a:t>
            </a:r>
          </a:p>
          <a:p>
            <a:pPr marL="0" indent="0">
              <a:lnSpc>
                <a:spcPct val="100000"/>
              </a:lnSpc>
              <a:spcBef>
                <a:spcPts val="0"/>
              </a:spcBef>
              <a:buNone/>
            </a:pPr>
            <a:endParaRPr lang="en-US" sz="1400" dirty="0"/>
          </a:p>
          <a:p>
            <a:pPr marL="0" indent="0">
              <a:lnSpc>
                <a:spcPct val="100000"/>
              </a:lnSpc>
              <a:spcBef>
                <a:spcPts val="0"/>
              </a:spcBef>
              <a:buNone/>
            </a:pPr>
            <a:r>
              <a:rPr lang="en-US" sz="1400" b="1" dirty="0"/>
              <a:t>Accuracy</a:t>
            </a:r>
            <a:r>
              <a:rPr lang="en-US" sz="1400" dirty="0"/>
              <a:t>: The proportion of correct predictions out of all predictions.</a:t>
            </a:r>
          </a:p>
          <a:p>
            <a:pPr marL="0" indent="0">
              <a:lnSpc>
                <a:spcPct val="100000"/>
              </a:lnSpc>
              <a:spcBef>
                <a:spcPts val="0"/>
              </a:spcBef>
              <a:buNone/>
            </a:pPr>
            <a:r>
              <a:rPr lang="en-US" sz="1400" b="1" dirty="0"/>
              <a:t>AUC-ROC</a:t>
            </a:r>
            <a:r>
              <a:rPr lang="en-US" sz="1400" dirty="0"/>
              <a:t>: A measure of the model's ability to distinguish between classes.</a:t>
            </a:r>
          </a:p>
          <a:p>
            <a:pPr marL="0" indent="0">
              <a:lnSpc>
                <a:spcPct val="100000"/>
              </a:lnSpc>
              <a:spcBef>
                <a:spcPts val="0"/>
              </a:spcBef>
              <a:buNone/>
            </a:pPr>
            <a:r>
              <a:rPr lang="en-US" sz="1400" b="1" dirty="0"/>
              <a:t>Precision</a:t>
            </a:r>
            <a:r>
              <a:rPr lang="en-US" sz="1400" dirty="0"/>
              <a:t>: The proportion of true positive predictions among all positive predictions.</a:t>
            </a:r>
          </a:p>
          <a:p>
            <a:pPr marL="0" indent="0">
              <a:lnSpc>
                <a:spcPct val="100000"/>
              </a:lnSpc>
              <a:spcBef>
                <a:spcPts val="0"/>
              </a:spcBef>
              <a:buNone/>
            </a:pPr>
            <a:r>
              <a:rPr lang="en-US" sz="1400" b="1" dirty="0"/>
              <a:t>Recall</a:t>
            </a:r>
            <a:r>
              <a:rPr lang="en-US" sz="1400" dirty="0"/>
              <a:t>: The proportion of actual positive cases correctly identified by the model.</a:t>
            </a:r>
          </a:p>
          <a:p>
            <a:pPr marL="0" indent="0">
              <a:lnSpc>
                <a:spcPct val="100000"/>
              </a:lnSpc>
              <a:spcBef>
                <a:spcPts val="0"/>
              </a:spcBef>
              <a:buNone/>
            </a:pPr>
            <a:r>
              <a:rPr lang="en-US" sz="1400" b="1" dirty="0"/>
              <a:t>F1-Score</a:t>
            </a:r>
            <a:r>
              <a:rPr lang="en-US" sz="1400" dirty="0"/>
              <a:t>: The harmonic mean of precision and recall, balancing both metrics.</a:t>
            </a:r>
          </a:p>
          <a:p>
            <a:pPr marL="0" indent="0">
              <a:lnSpc>
                <a:spcPct val="100000"/>
              </a:lnSpc>
              <a:spcBef>
                <a:spcPts val="0"/>
              </a:spcBef>
              <a:buNone/>
            </a:pPr>
            <a:endParaRPr lang="en-US" sz="1400" dirty="0"/>
          </a:p>
          <a:p>
            <a:pPr marL="0" indent="0">
              <a:lnSpc>
                <a:spcPct val="100000"/>
              </a:lnSpc>
              <a:spcBef>
                <a:spcPts val="0"/>
              </a:spcBef>
              <a:buNone/>
            </a:pPr>
            <a:r>
              <a:rPr lang="en-US" sz="1400" dirty="0"/>
              <a:t>This comparison helps identify the best-performing model for predicting mortality in ARF patients.</a:t>
            </a:r>
          </a:p>
        </p:txBody>
      </p:sp>
      <p:sp>
        <p:nvSpPr>
          <p:cNvPr id="14" name="Title 1">
            <a:extLst>
              <a:ext uri="{FF2B5EF4-FFF2-40B4-BE49-F238E27FC236}">
                <a16:creationId xmlns:a16="http://schemas.microsoft.com/office/drawing/2014/main" id="{B494C4C5-84A4-76A3-E71B-D65BD0B43F0A}"/>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5: Model Evaluation and Comparison (</a:t>
            </a:r>
            <a:r>
              <a:rPr lang="en-US" sz="2800" dirty="0" err="1"/>
              <a:t>sklearn</a:t>
            </a:r>
            <a:r>
              <a:rPr lang="en-US" sz="2800" dirty="0"/>
              <a:t> models and </a:t>
            </a:r>
            <a:r>
              <a:rPr lang="en-US" sz="2800" dirty="0" err="1"/>
              <a:t>XGBoost</a:t>
            </a:r>
            <a:r>
              <a:rPr lang="en-US" sz="2800" dirty="0"/>
              <a:t>)</a:t>
            </a:r>
          </a:p>
        </p:txBody>
      </p:sp>
      <p:pic>
        <p:nvPicPr>
          <p:cNvPr id="4" name="Picture 3">
            <a:extLst>
              <a:ext uri="{FF2B5EF4-FFF2-40B4-BE49-F238E27FC236}">
                <a16:creationId xmlns:a16="http://schemas.microsoft.com/office/drawing/2014/main" id="{5AFA77E4-1159-DC28-4598-7F09C1A5DA5E}"/>
              </a:ext>
            </a:extLst>
          </p:cNvPr>
          <p:cNvPicPr>
            <a:picLocks noChangeAspect="1"/>
          </p:cNvPicPr>
          <p:nvPr/>
        </p:nvPicPr>
        <p:blipFill>
          <a:blip r:embed="rId2"/>
          <a:stretch>
            <a:fillRect/>
          </a:stretch>
        </p:blipFill>
        <p:spPr>
          <a:xfrm>
            <a:off x="556067" y="879217"/>
            <a:ext cx="5086647" cy="4680223"/>
          </a:xfrm>
          <a:prstGeom prst="rect">
            <a:avLst/>
          </a:prstGeom>
        </p:spPr>
      </p:pic>
      <p:pic>
        <p:nvPicPr>
          <p:cNvPr id="6" name="Picture 5">
            <a:extLst>
              <a:ext uri="{FF2B5EF4-FFF2-40B4-BE49-F238E27FC236}">
                <a16:creationId xmlns:a16="http://schemas.microsoft.com/office/drawing/2014/main" id="{64A2AB24-D4BD-3B52-8364-04F1BE52089E}"/>
              </a:ext>
            </a:extLst>
          </p:cNvPr>
          <p:cNvPicPr>
            <a:picLocks noChangeAspect="1"/>
          </p:cNvPicPr>
          <p:nvPr/>
        </p:nvPicPr>
        <p:blipFill>
          <a:blip r:embed="rId3"/>
          <a:stretch>
            <a:fillRect/>
          </a:stretch>
        </p:blipFill>
        <p:spPr>
          <a:xfrm>
            <a:off x="5642714" y="4100502"/>
            <a:ext cx="5545393" cy="2751059"/>
          </a:xfrm>
          <a:prstGeom prst="rect">
            <a:avLst/>
          </a:prstGeom>
        </p:spPr>
      </p:pic>
    </p:spTree>
    <p:extLst>
      <p:ext uri="{BB962C8B-B14F-4D97-AF65-F5344CB8AC3E}">
        <p14:creationId xmlns:p14="http://schemas.microsoft.com/office/powerpoint/2010/main" val="119188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57C68-97EA-A408-87ED-AD6DF881DC8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72744-DCBA-31F9-8437-200DC6189165}"/>
              </a:ext>
            </a:extLst>
          </p:cNvPr>
          <p:cNvSpPr>
            <a:spLocks noGrp="1"/>
          </p:cNvSpPr>
          <p:nvPr>
            <p:ph idx="1"/>
          </p:nvPr>
        </p:nvSpPr>
        <p:spPr>
          <a:xfrm>
            <a:off x="395748" y="1003907"/>
            <a:ext cx="10631941" cy="303234"/>
          </a:xfrm>
        </p:spPr>
        <p:txBody>
          <a:bodyPr>
            <a:normAutofit fontScale="92500" lnSpcReduction="20000"/>
          </a:bodyPr>
          <a:lstStyle/>
          <a:p>
            <a:pPr marL="0" indent="0">
              <a:buNone/>
            </a:pPr>
            <a:r>
              <a:rPr lang="en-US" sz="1800" dirty="0"/>
              <a:t>Following is outcome of how each model performed.</a:t>
            </a:r>
          </a:p>
        </p:txBody>
      </p:sp>
      <p:sp>
        <p:nvSpPr>
          <p:cNvPr id="14" name="Title 1">
            <a:extLst>
              <a:ext uri="{FF2B5EF4-FFF2-40B4-BE49-F238E27FC236}">
                <a16:creationId xmlns:a16="http://schemas.microsoft.com/office/drawing/2014/main" id="{68043E4E-76E7-53F0-0FDE-7EBB15F824F5}"/>
              </a:ext>
            </a:extLst>
          </p:cNvPr>
          <p:cNvSpPr txBox="1">
            <a:spLocks/>
          </p:cNvSpPr>
          <p:nvPr/>
        </p:nvSpPr>
        <p:spPr>
          <a:xfrm>
            <a:off x="395748" y="227474"/>
            <a:ext cx="11796252"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t>Step 5: Model Evaluation and Comparison (</a:t>
            </a:r>
            <a:r>
              <a:rPr lang="en-US" sz="2600" dirty="0" err="1"/>
              <a:t>sklearn</a:t>
            </a:r>
            <a:r>
              <a:rPr lang="en-US" sz="2600" dirty="0"/>
              <a:t> models and </a:t>
            </a:r>
            <a:r>
              <a:rPr lang="en-US" sz="2600" dirty="0" err="1"/>
              <a:t>XGBoost</a:t>
            </a:r>
            <a:r>
              <a:rPr lang="en-US" sz="2600" dirty="0"/>
              <a:t>) (Continued)…</a:t>
            </a:r>
          </a:p>
        </p:txBody>
      </p:sp>
      <p:pic>
        <p:nvPicPr>
          <p:cNvPr id="19" name="Picture 18">
            <a:extLst>
              <a:ext uri="{FF2B5EF4-FFF2-40B4-BE49-F238E27FC236}">
                <a16:creationId xmlns:a16="http://schemas.microsoft.com/office/drawing/2014/main" id="{482882C0-7F31-6A6D-4DA6-948ADCF5386F}"/>
              </a:ext>
            </a:extLst>
          </p:cNvPr>
          <p:cNvPicPr>
            <a:picLocks noChangeAspect="1"/>
          </p:cNvPicPr>
          <p:nvPr/>
        </p:nvPicPr>
        <p:blipFill>
          <a:blip r:embed="rId2"/>
          <a:stretch>
            <a:fillRect/>
          </a:stretch>
        </p:blipFill>
        <p:spPr>
          <a:xfrm>
            <a:off x="506928" y="1426835"/>
            <a:ext cx="3018911" cy="4969370"/>
          </a:xfrm>
          <a:prstGeom prst="rect">
            <a:avLst/>
          </a:prstGeom>
        </p:spPr>
      </p:pic>
      <p:pic>
        <p:nvPicPr>
          <p:cNvPr id="21" name="Picture 20">
            <a:extLst>
              <a:ext uri="{FF2B5EF4-FFF2-40B4-BE49-F238E27FC236}">
                <a16:creationId xmlns:a16="http://schemas.microsoft.com/office/drawing/2014/main" id="{4716CC94-769B-35AB-1423-BA0233F770F8}"/>
              </a:ext>
            </a:extLst>
          </p:cNvPr>
          <p:cNvPicPr>
            <a:picLocks noChangeAspect="1"/>
          </p:cNvPicPr>
          <p:nvPr/>
        </p:nvPicPr>
        <p:blipFill>
          <a:blip r:embed="rId3"/>
          <a:stretch>
            <a:fillRect/>
          </a:stretch>
        </p:blipFill>
        <p:spPr>
          <a:xfrm>
            <a:off x="3876389" y="1392134"/>
            <a:ext cx="3097418" cy="5043326"/>
          </a:xfrm>
          <a:prstGeom prst="rect">
            <a:avLst/>
          </a:prstGeom>
        </p:spPr>
      </p:pic>
      <p:pic>
        <p:nvPicPr>
          <p:cNvPr id="23" name="Picture 22">
            <a:extLst>
              <a:ext uri="{FF2B5EF4-FFF2-40B4-BE49-F238E27FC236}">
                <a16:creationId xmlns:a16="http://schemas.microsoft.com/office/drawing/2014/main" id="{42B2F81A-3EB8-5C92-C904-C682F07AD852}"/>
              </a:ext>
            </a:extLst>
          </p:cNvPr>
          <p:cNvPicPr>
            <a:picLocks noChangeAspect="1"/>
          </p:cNvPicPr>
          <p:nvPr/>
        </p:nvPicPr>
        <p:blipFill>
          <a:blip r:embed="rId4"/>
          <a:stretch>
            <a:fillRect/>
          </a:stretch>
        </p:blipFill>
        <p:spPr>
          <a:xfrm>
            <a:off x="7290451" y="1503993"/>
            <a:ext cx="2971442" cy="2437010"/>
          </a:xfrm>
          <a:prstGeom prst="rect">
            <a:avLst/>
          </a:prstGeom>
        </p:spPr>
      </p:pic>
      <p:pic>
        <p:nvPicPr>
          <p:cNvPr id="25" name="Picture 24">
            <a:extLst>
              <a:ext uri="{FF2B5EF4-FFF2-40B4-BE49-F238E27FC236}">
                <a16:creationId xmlns:a16="http://schemas.microsoft.com/office/drawing/2014/main" id="{F2913715-CE90-83DD-3F9B-BED1A466F928}"/>
              </a:ext>
            </a:extLst>
          </p:cNvPr>
          <p:cNvPicPr>
            <a:picLocks noChangeAspect="1"/>
          </p:cNvPicPr>
          <p:nvPr/>
        </p:nvPicPr>
        <p:blipFill>
          <a:blip r:embed="rId5"/>
          <a:stretch>
            <a:fillRect/>
          </a:stretch>
        </p:blipFill>
        <p:spPr>
          <a:xfrm>
            <a:off x="7290451" y="4137856"/>
            <a:ext cx="4589658" cy="1595657"/>
          </a:xfrm>
          <a:prstGeom prst="rect">
            <a:avLst/>
          </a:prstGeo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113339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2EFD1-3E6B-AFC2-08F6-092B73B35E5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F83A1B-FD1C-76B8-CA9A-3E59E1FA4148}"/>
              </a:ext>
            </a:extLst>
          </p:cNvPr>
          <p:cNvSpPr>
            <a:spLocks noGrp="1"/>
          </p:cNvSpPr>
          <p:nvPr>
            <p:ph idx="1"/>
          </p:nvPr>
        </p:nvSpPr>
        <p:spPr>
          <a:xfrm>
            <a:off x="533723" y="866804"/>
            <a:ext cx="5429970" cy="5691311"/>
          </a:xfrm>
        </p:spPr>
        <p:txBody>
          <a:bodyPr>
            <a:normAutofit/>
          </a:bodyPr>
          <a:lstStyle/>
          <a:p>
            <a:pPr marL="0" indent="0">
              <a:buNone/>
            </a:pPr>
            <a:r>
              <a:rPr lang="en-US" sz="1600" dirty="0"/>
              <a:t>The right-side plot visualizes the model comparison, highlighting the performance differences across various metrics. As observed from the metrics and visuals:</a:t>
            </a:r>
          </a:p>
          <a:p>
            <a:r>
              <a:rPr lang="en-US" sz="1600" dirty="0"/>
              <a:t>Logistic Regression struggles with recall (34.4%), missing many mortality cases, but maintains decent precision (65.9%).</a:t>
            </a:r>
          </a:p>
          <a:p>
            <a:r>
              <a:rPr lang="en-US" sz="1600" dirty="0"/>
              <a:t>Decision Tree performs the worst overall, with the lowest AUC-ROC (62.3%) and precision (44.3%).</a:t>
            </a:r>
          </a:p>
          <a:p>
            <a:r>
              <a:rPr lang="en-US" sz="1600" dirty="0"/>
              <a:t>Random Forest and Gradient Boosting show improvements in recall (42.1% and 43.5%, respectively), meaning they identify more mortality cases.</a:t>
            </a:r>
          </a:p>
          <a:p>
            <a:r>
              <a:rPr lang="en-US" sz="1600" dirty="0" err="1"/>
              <a:t>XGBoost</a:t>
            </a:r>
            <a:r>
              <a:rPr lang="en-US" sz="1600" dirty="0"/>
              <a:t> performs the best, achieving the highest accuracy (80.8%) and AUC-ROC (81.1%), demonstrating a better balance of precision (74.8%) and recall (43.1%) compared to the other models.</a:t>
            </a:r>
          </a:p>
          <a:p>
            <a:r>
              <a:rPr lang="en-US" sz="1600" dirty="0"/>
              <a:t>So overall </a:t>
            </a:r>
            <a:r>
              <a:rPr lang="en-US" sz="1600" dirty="0" err="1"/>
              <a:t>XGBoost</a:t>
            </a:r>
            <a:r>
              <a:rPr lang="en-US" sz="1600" dirty="0"/>
              <a:t> is best performing model.</a:t>
            </a:r>
          </a:p>
        </p:txBody>
      </p:sp>
      <p:sp>
        <p:nvSpPr>
          <p:cNvPr id="4" name="Title 1">
            <a:extLst>
              <a:ext uri="{FF2B5EF4-FFF2-40B4-BE49-F238E27FC236}">
                <a16:creationId xmlns:a16="http://schemas.microsoft.com/office/drawing/2014/main" id="{A4C19F4F-8EBF-2D6C-3D45-2D5C39BABA94}"/>
              </a:ext>
            </a:extLst>
          </p:cNvPr>
          <p:cNvSpPr txBox="1">
            <a:spLocks/>
          </p:cNvSpPr>
          <p:nvPr/>
        </p:nvSpPr>
        <p:spPr>
          <a:xfrm>
            <a:off x="395748" y="227474"/>
            <a:ext cx="11796252"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t>Step 5: Model Evaluation and Comparison (</a:t>
            </a:r>
            <a:r>
              <a:rPr lang="en-US" sz="2600" dirty="0" err="1"/>
              <a:t>sklearn</a:t>
            </a:r>
            <a:r>
              <a:rPr lang="en-US" sz="2600" dirty="0"/>
              <a:t> models and </a:t>
            </a:r>
            <a:r>
              <a:rPr lang="en-US" sz="2600" dirty="0" err="1"/>
              <a:t>XGBoost</a:t>
            </a:r>
            <a:r>
              <a:rPr lang="en-US" sz="2600" dirty="0"/>
              <a:t>) (Continued)…</a:t>
            </a:r>
          </a:p>
        </p:txBody>
      </p:sp>
      <p:pic>
        <p:nvPicPr>
          <p:cNvPr id="10" name="Picture 9">
            <a:extLst>
              <a:ext uri="{FF2B5EF4-FFF2-40B4-BE49-F238E27FC236}">
                <a16:creationId xmlns:a16="http://schemas.microsoft.com/office/drawing/2014/main" id="{23F3032C-84BB-FBC9-65D0-C907176BBDC5}"/>
              </a:ext>
            </a:extLst>
          </p:cNvPr>
          <p:cNvPicPr>
            <a:picLocks noChangeAspect="1"/>
          </p:cNvPicPr>
          <p:nvPr/>
        </p:nvPicPr>
        <p:blipFill>
          <a:blip r:embed="rId2"/>
          <a:stretch>
            <a:fillRect/>
          </a:stretch>
        </p:blipFill>
        <p:spPr>
          <a:xfrm>
            <a:off x="5963693" y="866804"/>
            <a:ext cx="5811480" cy="4848756"/>
          </a:xfrm>
          <a:prstGeom prst="rect">
            <a:avLst/>
          </a:prstGeom>
        </p:spPr>
      </p:pic>
    </p:spTree>
    <p:extLst>
      <p:ext uri="{BB962C8B-B14F-4D97-AF65-F5344CB8AC3E}">
        <p14:creationId xmlns:p14="http://schemas.microsoft.com/office/powerpoint/2010/main" val="508615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D12F3-6A59-EFF8-692E-47ECB25CFB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856AD-80F6-DAEC-4B38-7720A1084626}"/>
              </a:ext>
            </a:extLst>
          </p:cNvPr>
          <p:cNvSpPr>
            <a:spLocks noGrp="1"/>
          </p:cNvSpPr>
          <p:nvPr>
            <p:ph idx="1"/>
          </p:nvPr>
        </p:nvSpPr>
        <p:spPr>
          <a:xfrm>
            <a:off x="533722" y="866805"/>
            <a:ext cx="10631941" cy="896866"/>
          </a:xfrm>
        </p:spPr>
        <p:txBody>
          <a:bodyPr>
            <a:noAutofit/>
          </a:bodyPr>
          <a:lstStyle/>
          <a:p>
            <a:pPr marL="0" indent="0">
              <a:buNone/>
            </a:pPr>
            <a:r>
              <a:rPr lang="en-US" sz="1600" dirty="0"/>
              <a:t>This shows the ROC curves, which visualize the True Positive Rate (TPR) and False Positive Rate (FPR) for each classification model. By comparing the curves, we can identify which model best balances the trade-off between false positives and true positives. A higher AUC indicates better performance in distinguishing between the mortality and survival classes.</a:t>
            </a:r>
          </a:p>
        </p:txBody>
      </p:sp>
      <p:pic>
        <p:nvPicPr>
          <p:cNvPr id="4" name="Picture 3">
            <a:extLst>
              <a:ext uri="{FF2B5EF4-FFF2-40B4-BE49-F238E27FC236}">
                <a16:creationId xmlns:a16="http://schemas.microsoft.com/office/drawing/2014/main" id="{AC0D4704-6352-A44A-FC6D-1DEEB0FB36DD}"/>
              </a:ext>
            </a:extLst>
          </p:cNvPr>
          <p:cNvPicPr>
            <a:picLocks noChangeAspect="1"/>
          </p:cNvPicPr>
          <p:nvPr/>
        </p:nvPicPr>
        <p:blipFill>
          <a:blip r:embed="rId2"/>
          <a:stretch>
            <a:fillRect/>
          </a:stretch>
        </p:blipFill>
        <p:spPr>
          <a:xfrm>
            <a:off x="533722" y="2001212"/>
            <a:ext cx="4758311" cy="3740364"/>
          </a:xfrm>
          <a:prstGeom prst="rect">
            <a:avLst/>
          </a:prstGeom>
        </p:spPr>
      </p:pic>
      <p:sp>
        <p:nvSpPr>
          <p:cNvPr id="8" name="Title 1">
            <a:extLst>
              <a:ext uri="{FF2B5EF4-FFF2-40B4-BE49-F238E27FC236}">
                <a16:creationId xmlns:a16="http://schemas.microsoft.com/office/drawing/2014/main" id="{579954F5-F7E1-475C-95C3-F9A69B3FD55C}"/>
              </a:ext>
            </a:extLst>
          </p:cNvPr>
          <p:cNvSpPr txBox="1">
            <a:spLocks/>
          </p:cNvSpPr>
          <p:nvPr/>
        </p:nvSpPr>
        <p:spPr>
          <a:xfrm>
            <a:off x="395748" y="227474"/>
            <a:ext cx="11796252"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t>Step 5: Model Evaluation and Comparison (</a:t>
            </a:r>
            <a:r>
              <a:rPr lang="en-US" sz="2600" dirty="0" err="1"/>
              <a:t>sklearn</a:t>
            </a:r>
            <a:r>
              <a:rPr lang="en-US" sz="2600" dirty="0"/>
              <a:t> models and </a:t>
            </a:r>
            <a:r>
              <a:rPr lang="en-US" sz="2600" dirty="0" err="1"/>
              <a:t>XGBoost</a:t>
            </a:r>
            <a:r>
              <a:rPr lang="en-US" sz="2600" dirty="0"/>
              <a:t>) (Continued)…</a:t>
            </a:r>
          </a:p>
        </p:txBody>
      </p:sp>
      <p:pic>
        <p:nvPicPr>
          <p:cNvPr id="12" name="Picture 11">
            <a:extLst>
              <a:ext uri="{FF2B5EF4-FFF2-40B4-BE49-F238E27FC236}">
                <a16:creationId xmlns:a16="http://schemas.microsoft.com/office/drawing/2014/main" id="{4A619B50-5C6D-D31D-7077-9CD1092A2590}"/>
              </a:ext>
            </a:extLst>
          </p:cNvPr>
          <p:cNvPicPr>
            <a:picLocks noChangeAspect="1"/>
          </p:cNvPicPr>
          <p:nvPr/>
        </p:nvPicPr>
        <p:blipFill>
          <a:blip r:embed="rId3"/>
          <a:stretch>
            <a:fillRect/>
          </a:stretch>
        </p:blipFill>
        <p:spPr>
          <a:xfrm>
            <a:off x="5647178" y="1860535"/>
            <a:ext cx="5649113" cy="4420217"/>
          </a:xfrm>
          <a:prstGeom prst="rect">
            <a:avLst/>
          </a:prstGeom>
        </p:spPr>
      </p:pic>
    </p:spTree>
    <p:extLst>
      <p:ext uri="{BB962C8B-B14F-4D97-AF65-F5344CB8AC3E}">
        <p14:creationId xmlns:p14="http://schemas.microsoft.com/office/powerpoint/2010/main" val="3038985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C8E9DA-863A-1BFB-9B1C-EB97C194E94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D31E1-9621-DA53-E681-164F94AD0076}"/>
              </a:ext>
            </a:extLst>
          </p:cNvPr>
          <p:cNvSpPr>
            <a:spLocks noGrp="1"/>
          </p:cNvSpPr>
          <p:nvPr>
            <p:ph idx="1"/>
          </p:nvPr>
        </p:nvSpPr>
        <p:spPr>
          <a:xfrm>
            <a:off x="494393" y="862968"/>
            <a:ext cx="4529891" cy="5132061"/>
          </a:xfrm>
        </p:spPr>
        <p:txBody>
          <a:bodyPr>
            <a:normAutofit/>
          </a:bodyPr>
          <a:lstStyle/>
          <a:p>
            <a:r>
              <a:rPr lang="en-US" sz="1600" dirty="0"/>
              <a:t>This code visualizes the feature importance for each model, helping us understand which features have the most influence on the model's predictions.</a:t>
            </a:r>
          </a:p>
          <a:p>
            <a:r>
              <a:rPr lang="en-US" sz="1600" dirty="0"/>
              <a:t>Code plots the top 15 most important features for each model that supports </a:t>
            </a:r>
            <a:r>
              <a:rPr lang="en-US" sz="1600" dirty="0" err="1"/>
              <a:t>featue_importances</a:t>
            </a:r>
            <a:r>
              <a:rPr lang="en-US" sz="1600" dirty="0"/>
              <a:t>_.</a:t>
            </a:r>
          </a:p>
        </p:txBody>
      </p:sp>
      <p:pic>
        <p:nvPicPr>
          <p:cNvPr id="4" name="Picture 3">
            <a:extLst>
              <a:ext uri="{FF2B5EF4-FFF2-40B4-BE49-F238E27FC236}">
                <a16:creationId xmlns:a16="http://schemas.microsoft.com/office/drawing/2014/main" id="{DC6A0656-05A6-F64E-E657-2014FB500F36}"/>
              </a:ext>
            </a:extLst>
          </p:cNvPr>
          <p:cNvPicPr>
            <a:picLocks noChangeAspect="1"/>
          </p:cNvPicPr>
          <p:nvPr/>
        </p:nvPicPr>
        <p:blipFill>
          <a:blip r:embed="rId2"/>
          <a:stretch>
            <a:fillRect/>
          </a:stretch>
        </p:blipFill>
        <p:spPr>
          <a:xfrm>
            <a:off x="5128953" y="958497"/>
            <a:ext cx="6904737" cy="4941005"/>
          </a:xfrm>
          <a:prstGeom prst="rect">
            <a:avLst/>
          </a:prstGeom>
        </p:spPr>
      </p:pic>
      <p:sp>
        <p:nvSpPr>
          <p:cNvPr id="8" name="Title 1">
            <a:extLst>
              <a:ext uri="{FF2B5EF4-FFF2-40B4-BE49-F238E27FC236}">
                <a16:creationId xmlns:a16="http://schemas.microsoft.com/office/drawing/2014/main" id="{F1184B9E-5A3C-1ED6-8FED-518B6B49F86E}"/>
              </a:ext>
            </a:extLst>
          </p:cNvPr>
          <p:cNvSpPr txBox="1">
            <a:spLocks/>
          </p:cNvSpPr>
          <p:nvPr/>
        </p:nvSpPr>
        <p:spPr>
          <a:xfrm>
            <a:off x="395748" y="227474"/>
            <a:ext cx="11796252"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t>Step 5: Model Evaluation and Comparison (</a:t>
            </a:r>
            <a:r>
              <a:rPr lang="en-US" sz="2600" dirty="0" err="1"/>
              <a:t>sklearn</a:t>
            </a:r>
            <a:r>
              <a:rPr lang="en-US" sz="2600" dirty="0"/>
              <a:t> models and </a:t>
            </a:r>
            <a:r>
              <a:rPr lang="en-US" sz="2600" dirty="0" err="1"/>
              <a:t>XGBoost</a:t>
            </a:r>
            <a:r>
              <a:rPr lang="en-US" sz="2600" dirty="0"/>
              <a:t>) (Continued)…</a:t>
            </a:r>
          </a:p>
        </p:txBody>
      </p:sp>
    </p:spTree>
    <p:extLst>
      <p:ext uri="{BB962C8B-B14F-4D97-AF65-F5344CB8AC3E}">
        <p14:creationId xmlns:p14="http://schemas.microsoft.com/office/powerpoint/2010/main" val="203662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FAA15-0832-A1D9-4911-600FB04AC39F}"/>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25648448-3433-8E87-5787-540A6CA65656}"/>
              </a:ext>
            </a:extLst>
          </p:cNvPr>
          <p:cNvSpPr txBox="1">
            <a:spLocks/>
          </p:cNvSpPr>
          <p:nvPr/>
        </p:nvSpPr>
        <p:spPr>
          <a:xfrm>
            <a:off x="395748" y="227474"/>
            <a:ext cx="11796252"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t>Step 5: Model Evaluation and Comparison (</a:t>
            </a:r>
            <a:r>
              <a:rPr lang="en-US" sz="2600" dirty="0" err="1"/>
              <a:t>sklearn</a:t>
            </a:r>
            <a:r>
              <a:rPr lang="en-US" sz="2600" dirty="0"/>
              <a:t> models and </a:t>
            </a:r>
            <a:r>
              <a:rPr lang="en-US" sz="2600" dirty="0" err="1"/>
              <a:t>XGBoost</a:t>
            </a:r>
            <a:r>
              <a:rPr lang="en-US" sz="2600" dirty="0"/>
              <a:t>) (Continued)…</a:t>
            </a:r>
          </a:p>
        </p:txBody>
      </p:sp>
      <p:pic>
        <p:nvPicPr>
          <p:cNvPr id="12" name="Picture 11">
            <a:extLst>
              <a:ext uri="{FF2B5EF4-FFF2-40B4-BE49-F238E27FC236}">
                <a16:creationId xmlns:a16="http://schemas.microsoft.com/office/drawing/2014/main" id="{CE79A000-2920-C66E-C090-C6E136D894BC}"/>
              </a:ext>
            </a:extLst>
          </p:cNvPr>
          <p:cNvPicPr>
            <a:picLocks noChangeAspect="1"/>
          </p:cNvPicPr>
          <p:nvPr/>
        </p:nvPicPr>
        <p:blipFill>
          <a:blip r:embed="rId2"/>
          <a:stretch>
            <a:fillRect/>
          </a:stretch>
        </p:blipFill>
        <p:spPr>
          <a:xfrm>
            <a:off x="652820" y="932105"/>
            <a:ext cx="10040785" cy="4993789"/>
          </a:xfrm>
          <a:prstGeom prst="rect">
            <a:avLst/>
          </a:prstGeom>
        </p:spPr>
      </p:pic>
      <p:sp>
        <p:nvSpPr>
          <p:cNvPr id="7" name="TextBox 6">
            <a:extLst>
              <a:ext uri="{FF2B5EF4-FFF2-40B4-BE49-F238E27FC236}">
                <a16:creationId xmlns:a16="http://schemas.microsoft.com/office/drawing/2014/main" id="{16D70FEE-4ECD-8CA4-2EBF-CD94479FF7D7}"/>
              </a:ext>
            </a:extLst>
          </p:cNvPr>
          <p:cNvSpPr txBox="1"/>
          <p:nvPr/>
        </p:nvSpPr>
        <p:spPr>
          <a:xfrm>
            <a:off x="5673213" y="4227871"/>
            <a:ext cx="5397910" cy="830997"/>
          </a:xfrm>
          <a:prstGeom prst="rect">
            <a:avLst/>
          </a:prstGeom>
          <a:noFill/>
        </p:spPr>
        <p:txBody>
          <a:bodyPr wrap="square" rtlCol="0">
            <a:spAutoFit/>
          </a:bodyPr>
          <a:lstStyle/>
          <a:p>
            <a:r>
              <a:rPr lang="en-US" sz="1600" dirty="0"/>
              <a:t>The feature importance plots strongly suggest that lab tests, particularly oxygen-related measures and bicarbonate levels, are crucial predictors across all the models.</a:t>
            </a:r>
          </a:p>
        </p:txBody>
      </p:sp>
    </p:spTree>
    <p:extLst>
      <p:ext uri="{BB962C8B-B14F-4D97-AF65-F5344CB8AC3E}">
        <p14:creationId xmlns:p14="http://schemas.microsoft.com/office/powerpoint/2010/main" val="1472073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9B5A4-CE6E-BF2D-B2E4-1F1FE29CE84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7843BD2-670D-1328-7DCE-38CF17E9EEB3}"/>
              </a:ext>
            </a:extLst>
          </p:cNvPr>
          <p:cNvPicPr>
            <a:picLocks noChangeAspect="1"/>
          </p:cNvPicPr>
          <p:nvPr/>
        </p:nvPicPr>
        <p:blipFill>
          <a:blip r:embed="rId2"/>
          <a:stretch>
            <a:fillRect/>
          </a:stretch>
        </p:blipFill>
        <p:spPr>
          <a:xfrm>
            <a:off x="441388" y="886952"/>
            <a:ext cx="5654612" cy="5084096"/>
          </a:xfrm>
          <a:prstGeom prst="rect">
            <a:avLst/>
          </a:prstGeom>
        </p:spPr>
      </p:pic>
      <p:sp>
        <p:nvSpPr>
          <p:cNvPr id="8" name="TextBox 7">
            <a:extLst>
              <a:ext uri="{FF2B5EF4-FFF2-40B4-BE49-F238E27FC236}">
                <a16:creationId xmlns:a16="http://schemas.microsoft.com/office/drawing/2014/main" id="{6C609CA3-8340-6529-7A93-1D4B452D0290}"/>
              </a:ext>
            </a:extLst>
          </p:cNvPr>
          <p:cNvSpPr txBox="1"/>
          <p:nvPr/>
        </p:nvSpPr>
        <p:spPr>
          <a:xfrm>
            <a:off x="6096000" y="3707842"/>
            <a:ext cx="5972070" cy="2554545"/>
          </a:xfrm>
          <a:prstGeom prst="rect">
            <a:avLst/>
          </a:prstGeom>
          <a:noFill/>
        </p:spPr>
        <p:txBody>
          <a:bodyPr wrap="square" rtlCol="0">
            <a:spAutoFit/>
          </a:bodyPr>
          <a:lstStyle/>
          <a:p>
            <a:r>
              <a:rPr lang="en-US" sz="1600" dirty="0"/>
              <a:t>This shows hyperparameter tuning of best performing model(</a:t>
            </a:r>
            <a:r>
              <a:rPr lang="en-US" sz="1600" dirty="0" err="1"/>
              <a:t>XGBoost</a:t>
            </a:r>
            <a:r>
              <a:rPr lang="en-US" sz="1600" dirty="0"/>
              <a:t>) we found in earlier steps.</a:t>
            </a:r>
          </a:p>
          <a:p>
            <a:pPr marL="285750" indent="-285750">
              <a:buFont typeface="Arial" panose="020B0604020202020204" pitchFamily="34" charset="0"/>
              <a:buChar char="•"/>
            </a:pPr>
            <a:r>
              <a:rPr lang="en-US" sz="1600" dirty="0"/>
              <a:t>After tuning,  unfortunately model’s performance worsened. The model's accuracy dropped from 80.7% to 72.3%, and more importantly, its recall for mortality cases significantly declined to 3.7%. </a:t>
            </a:r>
          </a:p>
          <a:p>
            <a:pPr marL="285750" indent="-285750">
              <a:buFont typeface="Arial" panose="020B0604020202020204" pitchFamily="34" charset="0"/>
              <a:buChar char="•"/>
            </a:pPr>
            <a:r>
              <a:rPr lang="en-US" sz="1600" dirty="0"/>
              <a:t>This suggests that the tuned hyperparameters may have overfitted to training data or altered the balance between precision and recall, making the model less effective at identifying critical cases. So out earlier model was better.</a:t>
            </a:r>
          </a:p>
        </p:txBody>
      </p:sp>
      <p:sp>
        <p:nvSpPr>
          <p:cNvPr id="9" name="Title 1">
            <a:extLst>
              <a:ext uri="{FF2B5EF4-FFF2-40B4-BE49-F238E27FC236}">
                <a16:creationId xmlns:a16="http://schemas.microsoft.com/office/drawing/2014/main" id="{5037BAE2-2058-57C5-4EDC-ADEFC8E76D7A}"/>
              </a:ext>
            </a:extLst>
          </p:cNvPr>
          <p:cNvSpPr txBox="1">
            <a:spLocks/>
          </p:cNvSpPr>
          <p:nvPr/>
        </p:nvSpPr>
        <p:spPr>
          <a:xfrm>
            <a:off x="395748" y="227474"/>
            <a:ext cx="11796252"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600" dirty="0"/>
              <a:t>Step 5: Model Evaluation and Comparison (</a:t>
            </a:r>
            <a:r>
              <a:rPr lang="en-US" sz="2600" dirty="0" err="1"/>
              <a:t>sklearn</a:t>
            </a:r>
            <a:r>
              <a:rPr lang="en-US" sz="2600" dirty="0"/>
              <a:t> models and </a:t>
            </a:r>
            <a:r>
              <a:rPr lang="en-US" sz="2600" dirty="0" err="1"/>
              <a:t>XGBoost</a:t>
            </a:r>
            <a:r>
              <a:rPr lang="en-US" sz="2600" dirty="0"/>
              <a:t>) (Continued)…</a:t>
            </a:r>
          </a:p>
        </p:txBody>
      </p:sp>
      <p:pic>
        <p:nvPicPr>
          <p:cNvPr id="11" name="Picture 10">
            <a:extLst>
              <a:ext uri="{FF2B5EF4-FFF2-40B4-BE49-F238E27FC236}">
                <a16:creationId xmlns:a16="http://schemas.microsoft.com/office/drawing/2014/main" id="{68218CE1-B09A-6662-0E02-9DA2A609840A}"/>
              </a:ext>
            </a:extLst>
          </p:cNvPr>
          <p:cNvPicPr>
            <a:picLocks noChangeAspect="1"/>
          </p:cNvPicPr>
          <p:nvPr/>
        </p:nvPicPr>
        <p:blipFill>
          <a:blip r:embed="rId3"/>
          <a:stretch>
            <a:fillRect/>
          </a:stretch>
        </p:blipFill>
        <p:spPr>
          <a:xfrm>
            <a:off x="6293874" y="833617"/>
            <a:ext cx="3841820" cy="2669871"/>
          </a:xfrm>
          <a:prstGeom prst="rect">
            <a:avLst/>
          </a:prstGeom>
        </p:spPr>
      </p:pic>
    </p:spTree>
    <p:extLst>
      <p:ext uri="{BB962C8B-B14F-4D97-AF65-F5344CB8AC3E}">
        <p14:creationId xmlns:p14="http://schemas.microsoft.com/office/powerpoint/2010/main" val="2965440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E2074-6E21-8081-1A57-E611AB23C612}"/>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2DA23FF-76E3-0C01-EFFE-04F47050DA46}"/>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6: Evaluate Neural Network Model</a:t>
            </a:r>
          </a:p>
        </p:txBody>
      </p:sp>
      <p:sp>
        <p:nvSpPr>
          <p:cNvPr id="3" name="TextBox 2">
            <a:extLst>
              <a:ext uri="{FF2B5EF4-FFF2-40B4-BE49-F238E27FC236}">
                <a16:creationId xmlns:a16="http://schemas.microsoft.com/office/drawing/2014/main" id="{9EB7DC8F-B337-5E28-9FB9-CFFB4E1E6E37}"/>
              </a:ext>
            </a:extLst>
          </p:cNvPr>
          <p:cNvSpPr txBox="1"/>
          <p:nvPr/>
        </p:nvSpPr>
        <p:spPr>
          <a:xfrm>
            <a:off x="395747" y="806696"/>
            <a:ext cx="5350932" cy="5262979"/>
          </a:xfrm>
          <a:prstGeom prst="rect">
            <a:avLst/>
          </a:prstGeom>
          <a:noFill/>
        </p:spPr>
        <p:txBody>
          <a:bodyPr wrap="square">
            <a:spAutoFit/>
          </a:bodyPr>
          <a:lstStyle/>
          <a:p>
            <a:r>
              <a:rPr lang="en-US" sz="1600" dirty="0"/>
              <a:t>Here, the Neural Network model is evaluated for predicting mortality in ARF patients.</a:t>
            </a:r>
          </a:p>
          <a:p>
            <a:endParaRPr lang="en-US" sz="1600" dirty="0"/>
          </a:p>
          <a:p>
            <a:pPr marL="285750" indent="-285750">
              <a:buFont typeface="Arial" panose="020B0604020202020204" pitchFamily="34" charset="0"/>
              <a:buChar char="•"/>
            </a:pPr>
            <a:r>
              <a:rPr lang="en-US" sz="1600" dirty="0"/>
              <a:t>Features are standardized to ensure that all inputs are on a similar scale, improving model stability.</a:t>
            </a:r>
          </a:p>
          <a:p>
            <a:pPr marL="285750" indent="-285750">
              <a:buFont typeface="Arial" panose="020B0604020202020204" pitchFamily="34" charset="0"/>
              <a:buChar char="•"/>
            </a:pPr>
            <a:r>
              <a:rPr lang="en-US" sz="1600" dirty="0"/>
              <a:t>Training and test datasets are converted into </a:t>
            </a:r>
            <a:r>
              <a:rPr lang="en-US" sz="1600" dirty="0" err="1"/>
              <a:t>PyTorch</a:t>
            </a:r>
            <a:r>
              <a:rPr lang="en-US" sz="1600" dirty="0"/>
              <a:t> tensors for compatibility with the deep learning framework.</a:t>
            </a:r>
          </a:p>
          <a:p>
            <a:pPr marL="285750" indent="-285750">
              <a:buFont typeface="Arial" panose="020B0604020202020204" pitchFamily="34" charset="0"/>
              <a:buChar char="•"/>
            </a:pPr>
            <a:r>
              <a:rPr lang="en-US" sz="1600" dirty="0"/>
              <a:t>Multiple fully connected layers are used to capture complex patterns.</a:t>
            </a:r>
          </a:p>
          <a:p>
            <a:pPr marL="285750" indent="-285750">
              <a:buFont typeface="Arial" panose="020B0604020202020204" pitchFamily="34" charset="0"/>
              <a:buChar char="•"/>
            </a:pPr>
            <a:r>
              <a:rPr lang="en-US" sz="1600" dirty="0"/>
              <a:t>Batch Normalization is applied to stabilize training and improve generalization.</a:t>
            </a:r>
          </a:p>
          <a:p>
            <a:pPr marL="285750" indent="-285750">
              <a:buFont typeface="Arial" panose="020B0604020202020204" pitchFamily="34" charset="0"/>
              <a:buChar char="•"/>
            </a:pPr>
            <a:r>
              <a:rPr lang="en-US" sz="1600" dirty="0"/>
              <a:t>Dropout layers are added to reduce overfitting.</a:t>
            </a:r>
          </a:p>
          <a:p>
            <a:pPr marL="285750" indent="-285750">
              <a:buFont typeface="Arial" panose="020B0604020202020204" pitchFamily="34" charset="0"/>
              <a:buChar char="•"/>
            </a:pPr>
            <a:r>
              <a:rPr lang="en-US" sz="1600" dirty="0" err="1"/>
              <a:t>CrossEntropyLoss</a:t>
            </a:r>
            <a:r>
              <a:rPr lang="en-US" sz="1600" dirty="0"/>
              <a:t> is used since the task involves classification (mortality prediction).</a:t>
            </a:r>
          </a:p>
          <a:p>
            <a:pPr marL="285750" indent="-285750">
              <a:buFont typeface="Arial" panose="020B0604020202020204" pitchFamily="34" charset="0"/>
              <a:buChar char="•"/>
            </a:pPr>
            <a:r>
              <a:rPr lang="en-US" sz="1600" dirty="0" err="1"/>
              <a:t>AdamW</a:t>
            </a:r>
            <a:r>
              <a:rPr lang="en-US" sz="1600" dirty="0"/>
              <a:t> optimizer is chosen for efficient weight updates.</a:t>
            </a:r>
          </a:p>
          <a:p>
            <a:pPr marL="285750" indent="-285750">
              <a:buFont typeface="Arial" panose="020B0604020202020204" pitchFamily="34" charset="0"/>
              <a:buChar char="•"/>
            </a:pPr>
            <a:endParaRPr lang="en-US" sz="1600" dirty="0"/>
          </a:p>
          <a:p>
            <a:r>
              <a:rPr lang="en-US" sz="1600" dirty="0"/>
              <a:t> Next, we will evaluate this model and compare its performance with earlier models.</a:t>
            </a:r>
          </a:p>
          <a:p>
            <a:pPr marL="285750" indent="-285750">
              <a:buFont typeface="Arial" panose="020B0604020202020204" pitchFamily="34" charset="0"/>
              <a:buChar char="•"/>
            </a:pPr>
            <a:endParaRPr lang="en-US" sz="1600" dirty="0"/>
          </a:p>
        </p:txBody>
      </p:sp>
      <p:pic>
        <p:nvPicPr>
          <p:cNvPr id="9" name="Picture 8">
            <a:extLst>
              <a:ext uri="{FF2B5EF4-FFF2-40B4-BE49-F238E27FC236}">
                <a16:creationId xmlns:a16="http://schemas.microsoft.com/office/drawing/2014/main" id="{51249D2A-5547-429B-9A59-C07E7B989784}"/>
              </a:ext>
            </a:extLst>
          </p:cNvPr>
          <p:cNvPicPr>
            <a:picLocks noChangeAspect="1"/>
          </p:cNvPicPr>
          <p:nvPr/>
        </p:nvPicPr>
        <p:blipFill>
          <a:blip r:embed="rId2"/>
          <a:stretch>
            <a:fillRect/>
          </a:stretch>
        </p:blipFill>
        <p:spPr>
          <a:xfrm>
            <a:off x="6219179" y="815714"/>
            <a:ext cx="4832277" cy="6042286"/>
          </a:xfrm>
          <a:prstGeom prst="rect">
            <a:avLst/>
          </a:prstGeom>
        </p:spPr>
      </p:pic>
    </p:spTree>
    <p:extLst>
      <p:ext uri="{BB962C8B-B14F-4D97-AF65-F5344CB8AC3E}">
        <p14:creationId xmlns:p14="http://schemas.microsoft.com/office/powerpoint/2010/main" val="3715793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2CCDB-AA78-1C66-1921-3D9CA6783080}"/>
              </a:ext>
            </a:extLst>
          </p:cNvPr>
          <p:cNvSpPr>
            <a:spLocks noGrp="1"/>
          </p:cNvSpPr>
          <p:nvPr>
            <p:ph type="title"/>
          </p:nvPr>
        </p:nvSpPr>
        <p:spPr>
          <a:xfrm>
            <a:off x="435078" y="227473"/>
            <a:ext cx="10515600" cy="837021"/>
          </a:xfrm>
        </p:spPr>
        <p:txBody>
          <a:bodyPr>
            <a:normAutofit/>
          </a:bodyPr>
          <a:lstStyle/>
          <a:p>
            <a:r>
              <a:rPr lang="en-US" sz="2800" dirty="0"/>
              <a:t>MIMIC-IV : Mortality Prediction for Acute Respiratory Failure Patients</a:t>
            </a:r>
          </a:p>
        </p:txBody>
      </p:sp>
      <p:sp>
        <p:nvSpPr>
          <p:cNvPr id="3" name="Content Placeholder 2">
            <a:extLst>
              <a:ext uri="{FF2B5EF4-FFF2-40B4-BE49-F238E27FC236}">
                <a16:creationId xmlns:a16="http://schemas.microsoft.com/office/drawing/2014/main" id="{B7688BD3-E228-DDB8-45AD-C4ACA4E86109}"/>
              </a:ext>
            </a:extLst>
          </p:cNvPr>
          <p:cNvSpPr>
            <a:spLocks noGrp="1"/>
          </p:cNvSpPr>
          <p:nvPr>
            <p:ph idx="1"/>
          </p:nvPr>
        </p:nvSpPr>
        <p:spPr>
          <a:xfrm>
            <a:off x="513736" y="1064494"/>
            <a:ext cx="10515600" cy="4351338"/>
          </a:xfrm>
        </p:spPr>
        <p:txBody>
          <a:bodyPr/>
          <a:lstStyle/>
          <a:p>
            <a:pPr marL="0" indent="0">
              <a:buNone/>
            </a:pPr>
            <a:r>
              <a:rPr lang="en-US" sz="1800" b="1" dirty="0"/>
              <a:t>Goal:</a:t>
            </a:r>
          </a:p>
          <a:p>
            <a:pPr lvl="1"/>
            <a:r>
              <a:rPr lang="en-US" sz="1600" dirty="0"/>
              <a:t>Load and preprocess MIMIC-IV EHR data related to Acute Respiratory Failure (ARF).</a:t>
            </a:r>
          </a:p>
          <a:p>
            <a:pPr lvl="1"/>
            <a:r>
              <a:rPr lang="en-US" sz="1600" dirty="0"/>
              <a:t>Analyze demographic and lab test indicators for ARF.</a:t>
            </a:r>
          </a:p>
          <a:p>
            <a:pPr lvl="1"/>
            <a:r>
              <a:rPr lang="en-US" sz="1600" dirty="0"/>
              <a:t>Construct a structured dataset for modeling.</a:t>
            </a:r>
          </a:p>
          <a:p>
            <a:pPr lvl="1"/>
            <a:r>
              <a:rPr lang="en-US" sz="1600" dirty="0"/>
              <a:t>Apply classification and deep learning models to EHR data.</a:t>
            </a:r>
          </a:p>
          <a:p>
            <a:pPr lvl="1"/>
            <a:r>
              <a:rPr lang="en-US" sz="1600" dirty="0"/>
              <a:t>Compare model performances.</a:t>
            </a:r>
          </a:p>
          <a:p>
            <a:pPr lvl="1"/>
            <a:r>
              <a:rPr lang="en-US" sz="1600" dirty="0"/>
              <a:t>Predict mortality in ARF patients.</a:t>
            </a:r>
          </a:p>
          <a:p>
            <a:pPr marL="0" indent="0">
              <a:buNone/>
            </a:pPr>
            <a:r>
              <a:rPr lang="en-US" sz="1800" b="1" dirty="0"/>
              <a:t>Dataset: </a:t>
            </a:r>
            <a:r>
              <a:rPr lang="en-US" sz="1600" dirty="0">
                <a:hlinkClick r:id="rId2"/>
              </a:rPr>
              <a:t>MIMIC-IV</a:t>
            </a:r>
            <a:r>
              <a:rPr lang="en-US" sz="1600" dirty="0"/>
              <a:t> dataset</a:t>
            </a:r>
            <a:r>
              <a:rPr lang="en-US" sz="1600" b="0" i="0" dirty="0">
                <a:effectLst/>
              </a:rPr>
              <a:t>.</a:t>
            </a:r>
          </a:p>
          <a:p>
            <a:pPr marL="0" indent="0">
              <a:buNone/>
            </a:pPr>
            <a:r>
              <a:rPr lang="en-US" sz="1800" b="1" dirty="0"/>
              <a:t>GitHub and Google </a:t>
            </a:r>
            <a:r>
              <a:rPr lang="en-US" sz="1800" b="1" dirty="0" err="1"/>
              <a:t>Colab</a:t>
            </a:r>
            <a:r>
              <a:rPr lang="en-US" sz="1800" b="1" dirty="0"/>
              <a:t> Links:​</a:t>
            </a:r>
          </a:p>
          <a:p>
            <a:pPr marL="0" indent="0">
              <a:buNone/>
            </a:pPr>
            <a:r>
              <a:rPr lang="en-US" sz="1600" dirty="0">
                <a:hlinkClick r:id="rId3"/>
              </a:rPr>
              <a:t>https://colab.research.google.com/github/AnkitaSavaliya/AIH/blob/main/MIMIC-IV_MORTALITY_PREDICTION_ARF.ipynb</a:t>
            </a:r>
            <a:endParaRPr lang="en-US" sz="1600" dirty="0"/>
          </a:p>
          <a:p>
            <a:pPr marL="0" indent="0">
              <a:buNone/>
            </a:pPr>
            <a:r>
              <a:rPr lang="en-US" sz="1600" dirty="0">
                <a:hlinkClick r:id="rId4"/>
              </a:rPr>
              <a:t>https://github.com/AnkitaSavaliya/AIH/blob/main/MIMIC-IV_MORTALITY_PREDICTION_ARF.ipynb</a:t>
            </a:r>
            <a:endParaRPr lang="en-US" sz="1600" dirty="0"/>
          </a:p>
          <a:p>
            <a:pPr marL="0" indent="0">
              <a:buNone/>
            </a:pPr>
            <a:r>
              <a:rPr lang="en-US" sz="1600" dirty="0">
                <a:hlinkClick r:id="rId5"/>
              </a:rPr>
              <a:t>https://github.com/AnkitaSavaliya/AIH/blob/main/ML-DL_MIMIC-IV_ARF_MORTALITY_PREDICTION.pptx</a:t>
            </a:r>
            <a:endParaRPr lang="en-US" sz="1600" dirty="0"/>
          </a:p>
          <a:p>
            <a:pPr marL="0" indent="0">
              <a:buNone/>
            </a:pPr>
            <a:endParaRPr lang="en-US" sz="1800" dirty="0"/>
          </a:p>
          <a:p>
            <a:pPr marL="0" indent="0">
              <a:buNone/>
            </a:pPr>
            <a:endParaRPr lang="en-US" sz="1800" b="1" dirty="0"/>
          </a:p>
          <a:p>
            <a:pPr marL="457200" lvl="1" indent="0">
              <a:buNone/>
            </a:pPr>
            <a:endParaRPr lang="en-US" sz="1600" b="1" dirty="0"/>
          </a:p>
          <a:p>
            <a:endParaRPr lang="en-US" dirty="0"/>
          </a:p>
        </p:txBody>
      </p:sp>
    </p:spTree>
    <p:extLst>
      <p:ext uri="{BB962C8B-B14F-4D97-AF65-F5344CB8AC3E}">
        <p14:creationId xmlns:p14="http://schemas.microsoft.com/office/powerpoint/2010/main" val="1857548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20A37-C28D-B891-0949-71F7A8AB4EEE}"/>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4E8F8435-E76B-3794-969D-77BE3034346F}"/>
              </a:ext>
            </a:extLst>
          </p:cNvPr>
          <p:cNvPicPr>
            <a:picLocks noChangeAspect="1"/>
          </p:cNvPicPr>
          <p:nvPr/>
        </p:nvPicPr>
        <p:blipFill>
          <a:blip r:embed="rId2"/>
          <a:stretch>
            <a:fillRect/>
          </a:stretch>
        </p:blipFill>
        <p:spPr>
          <a:xfrm>
            <a:off x="395748" y="902297"/>
            <a:ext cx="6128034" cy="4761083"/>
          </a:xfrm>
          <a:prstGeom prst="rect">
            <a:avLst/>
          </a:prstGeom>
        </p:spPr>
      </p:pic>
      <p:sp>
        <p:nvSpPr>
          <p:cNvPr id="4" name="TextBox 3">
            <a:extLst>
              <a:ext uri="{FF2B5EF4-FFF2-40B4-BE49-F238E27FC236}">
                <a16:creationId xmlns:a16="http://schemas.microsoft.com/office/drawing/2014/main" id="{00332FF2-D030-FE1E-72B0-A6B53A27148A}"/>
              </a:ext>
            </a:extLst>
          </p:cNvPr>
          <p:cNvSpPr txBox="1"/>
          <p:nvPr/>
        </p:nvSpPr>
        <p:spPr>
          <a:xfrm>
            <a:off x="6769159" y="3677265"/>
            <a:ext cx="5027093" cy="2893100"/>
          </a:xfrm>
          <a:prstGeom prst="rect">
            <a:avLst/>
          </a:prstGeom>
          <a:noFill/>
        </p:spPr>
        <p:txBody>
          <a:bodyPr wrap="square" rtlCol="0">
            <a:spAutoFit/>
          </a:bodyPr>
          <a:lstStyle/>
          <a:p>
            <a:r>
              <a:rPr lang="en-US" sz="1400" dirty="0"/>
              <a:t>Here </a:t>
            </a:r>
            <a:r>
              <a:rPr lang="en-US" sz="1400" dirty="0" err="1"/>
              <a:t>ARFModel</a:t>
            </a:r>
            <a:r>
              <a:rPr lang="en-US" sz="1400" dirty="0"/>
              <a:t> is evaluated and following are observations,</a:t>
            </a:r>
          </a:p>
          <a:p>
            <a:endParaRPr lang="en-US" sz="1400" dirty="0"/>
          </a:p>
          <a:p>
            <a:pPr>
              <a:buNone/>
            </a:pPr>
            <a:r>
              <a:rPr lang="en-US" sz="1400" dirty="0"/>
              <a:t>The Neural Network model achieved 78.8% accuracy, but its AUC-ROC (0.5423) and recall (32.5%) indicate weak discrimination in predicting mortality. It correctly classifies survival cases well (precision: 74.1%) but struggles to identify mortality cases.</a:t>
            </a:r>
          </a:p>
          <a:p>
            <a:r>
              <a:rPr lang="en-US" sz="1400" dirty="0"/>
              <a:t>Compared to </a:t>
            </a:r>
            <a:r>
              <a:rPr lang="en-US" sz="1400" dirty="0" err="1"/>
              <a:t>XGBoost</a:t>
            </a:r>
            <a:r>
              <a:rPr lang="en-US" sz="1400" dirty="0"/>
              <a:t> before tuning (accuracy: 80.8%, recall: ~43%), the Neural Network underperforms in recall and overall discrimination. However, unlike </a:t>
            </a:r>
            <a:r>
              <a:rPr lang="en-US" sz="1400" dirty="0" err="1"/>
              <a:t>XGBoost</a:t>
            </a:r>
            <a:r>
              <a:rPr lang="en-US" sz="1400" dirty="0"/>
              <a:t> after tuning, which saw a drop in accuracy (72.4%) and recall (3.7%), the Neural Network maintains a relatively stable performance.</a:t>
            </a:r>
          </a:p>
          <a:p>
            <a:endParaRPr lang="en-US" sz="1400" dirty="0"/>
          </a:p>
        </p:txBody>
      </p:sp>
      <p:sp>
        <p:nvSpPr>
          <p:cNvPr id="7" name="Title 1">
            <a:extLst>
              <a:ext uri="{FF2B5EF4-FFF2-40B4-BE49-F238E27FC236}">
                <a16:creationId xmlns:a16="http://schemas.microsoft.com/office/drawing/2014/main" id="{80FC1BC1-CE3B-C940-FDFB-49FD8581AF10}"/>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6: Evaluate Neural Network Model(Continued)... </a:t>
            </a:r>
          </a:p>
        </p:txBody>
      </p:sp>
      <p:pic>
        <p:nvPicPr>
          <p:cNvPr id="9" name="Picture 8">
            <a:extLst>
              <a:ext uri="{FF2B5EF4-FFF2-40B4-BE49-F238E27FC236}">
                <a16:creationId xmlns:a16="http://schemas.microsoft.com/office/drawing/2014/main" id="{CE3945FC-9593-81BB-406A-2EC8995B6D8A}"/>
              </a:ext>
            </a:extLst>
          </p:cNvPr>
          <p:cNvPicPr>
            <a:picLocks noChangeAspect="1"/>
          </p:cNvPicPr>
          <p:nvPr/>
        </p:nvPicPr>
        <p:blipFill>
          <a:blip r:embed="rId3"/>
          <a:stretch>
            <a:fillRect/>
          </a:stretch>
        </p:blipFill>
        <p:spPr>
          <a:xfrm>
            <a:off x="6856877" y="902297"/>
            <a:ext cx="3462781" cy="2585180"/>
          </a:xfrm>
          <a:prstGeom prst="rect">
            <a:avLst/>
          </a:prstGeom>
        </p:spPr>
      </p:pic>
    </p:spTree>
    <p:extLst>
      <p:ext uri="{BB962C8B-B14F-4D97-AF65-F5344CB8AC3E}">
        <p14:creationId xmlns:p14="http://schemas.microsoft.com/office/powerpoint/2010/main" val="283329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E70E1-A5E4-0C07-BAF0-A8A72844DAE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7CB6B76-8B53-7A54-7D3A-2008CBE26673}"/>
              </a:ext>
            </a:extLst>
          </p:cNvPr>
          <p:cNvSpPr txBox="1">
            <a:spLocks/>
          </p:cNvSpPr>
          <p:nvPr/>
        </p:nvSpPr>
        <p:spPr>
          <a:xfrm>
            <a:off x="395748" y="227474"/>
            <a:ext cx="11137490" cy="40179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t>Step 7: Visualize all models metrics</a:t>
            </a:r>
          </a:p>
        </p:txBody>
      </p:sp>
      <p:sp>
        <p:nvSpPr>
          <p:cNvPr id="8" name="TextBox 7">
            <a:extLst>
              <a:ext uri="{FF2B5EF4-FFF2-40B4-BE49-F238E27FC236}">
                <a16:creationId xmlns:a16="http://schemas.microsoft.com/office/drawing/2014/main" id="{CB9B4933-4307-0C5B-DEC6-4A346859B40B}"/>
              </a:ext>
            </a:extLst>
          </p:cNvPr>
          <p:cNvSpPr txBox="1"/>
          <p:nvPr/>
        </p:nvSpPr>
        <p:spPr>
          <a:xfrm>
            <a:off x="395748" y="890657"/>
            <a:ext cx="10648336" cy="646331"/>
          </a:xfrm>
          <a:prstGeom prst="rect">
            <a:avLst/>
          </a:prstGeom>
          <a:noFill/>
        </p:spPr>
        <p:txBody>
          <a:bodyPr wrap="square">
            <a:spAutoFit/>
          </a:bodyPr>
          <a:lstStyle/>
          <a:p>
            <a:r>
              <a:rPr lang="en-US" dirty="0"/>
              <a:t>The following plot visually compares all models, showcasing their performance across key metrics such as accuracy, AUC-ROC, precision, recall, and F1-score.</a:t>
            </a:r>
          </a:p>
        </p:txBody>
      </p:sp>
      <p:pic>
        <p:nvPicPr>
          <p:cNvPr id="10" name="Picture 9">
            <a:extLst>
              <a:ext uri="{FF2B5EF4-FFF2-40B4-BE49-F238E27FC236}">
                <a16:creationId xmlns:a16="http://schemas.microsoft.com/office/drawing/2014/main" id="{668AFCDC-C259-2D54-F88A-2C4D8A40DA30}"/>
              </a:ext>
            </a:extLst>
          </p:cNvPr>
          <p:cNvPicPr>
            <a:picLocks noChangeAspect="1"/>
          </p:cNvPicPr>
          <p:nvPr/>
        </p:nvPicPr>
        <p:blipFill>
          <a:blip r:embed="rId2"/>
          <a:stretch>
            <a:fillRect/>
          </a:stretch>
        </p:blipFill>
        <p:spPr>
          <a:xfrm>
            <a:off x="1704577" y="1659421"/>
            <a:ext cx="8363871" cy="5198579"/>
          </a:xfrm>
          <a:prstGeom prst="rect">
            <a:avLst/>
          </a:prstGeom>
        </p:spPr>
      </p:pic>
    </p:spTree>
    <p:extLst>
      <p:ext uri="{BB962C8B-B14F-4D97-AF65-F5344CB8AC3E}">
        <p14:creationId xmlns:p14="http://schemas.microsoft.com/office/powerpoint/2010/main" val="2265793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2C8C06-3D40-FED2-BBDC-D83B47F6DC14}"/>
              </a:ext>
            </a:extLst>
          </p:cNvPr>
          <p:cNvSpPr>
            <a:spLocks noGrp="1"/>
          </p:cNvSpPr>
          <p:nvPr>
            <p:ph idx="1"/>
          </p:nvPr>
        </p:nvSpPr>
        <p:spPr>
          <a:xfrm>
            <a:off x="838200" y="894736"/>
            <a:ext cx="10515600" cy="4984954"/>
          </a:xfrm>
        </p:spPr>
        <p:txBody>
          <a:bodyPr>
            <a:normAutofit/>
          </a:bodyPr>
          <a:lstStyle/>
          <a:p>
            <a:pPr marL="0" indent="0">
              <a:buNone/>
            </a:pPr>
            <a:r>
              <a:rPr lang="en-US" sz="1800" b="1" dirty="0"/>
              <a:t>Conclusion :</a:t>
            </a:r>
          </a:p>
          <a:p>
            <a:pPr marL="0" indent="0">
              <a:buNone/>
            </a:pPr>
            <a:r>
              <a:rPr lang="en-US" sz="1600" dirty="0"/>
              <a:t>Among all the models evaluated, </a:t>
            </a:r>
            <a:r>
              <a:rPr lang="en-US" sz="1600" dirty="0" err="1"/>
              <a:t>XGBoost</a:t>
            </a:r>
            <a:r>
              <a:rPr lang="en-US" sz="1600" dirty="0"/>
              <a:t> demonstrated the best performance in predicting mortality in ARF patients. Despite hyperparameter tuning, its initial version outperformed other models, including the neural network. The feature analysis suggests that laboratory test results played a significant role in prediction, indicating their importance in assessing ARF severity and patient outcomes. Future improvements could involve further feature engineering, advanced ensemble methods, or incorporating temporal trends in lab values for better predictive accuracy.</a:t>
            </a:r>
          </a:p>
          <a:p>
            <a:pPr marL="0" indent="0">
              <a:buNone/>
            </a:pPr>
            <a:r>
              <a:rPr lang="en-US" sz="1800" b="1" dirty="0"/>
              <a:t>Future improvements:</a:t>
            </a:r>
          </a:p>
          <a:p>
            <a:pPr marL="0" indent="0">
              <a:buNone/>
            </a:pPr>
            <a:r>
              <a:rPr lang="en-US" sz="1600" dirty="0"/>
              <a:t>Future improvements could involve further feature engineering, additional hyperparameter tuning, or exploring different models to enhance predictive accuracy. Incorporating temporal trends in lab values and leveraging ensemble methods could also improve performance.</a:t>
            </a:r>
          </a:p>
        </p:txBody>
      </p:sp>
    </p:spTree>
    <p:extLst>
      <p:ext uri="{BB962C8B-B14F-4D97-AF65-F5344CB8AC3E}">
        <p14:creationId xmlns:p14="http://schemas.microsoft.com/office/powerpoint/2010/main" val="3306554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83C9A-B5E9-669F-1853-C66529438B58}"/>
              </a:ext>
            </a:extLst>
          </p:cNvPr>
          <p:cNvSpPr>
            <a:spLocks noGrp="1"/>
          </p:cNvSpPr>
          <p:nvPr>
            <p:ph type="title"/>
          </p:nvPr>
        </p:nvSpPr>
        <p:spPr>
          <a:xfrm>
            <a:off x="366251" y="293023"/>
            <a:ext cx="10515600" cy="418646"/>
          </a:xfrm>
        </p:spPr>
        <p:txBody>
          <a:bodyPr vert="horz" lIns="91440" tIns="45720" rIns="91440" bIns="45720" rtlCol="0" anchor="ctr">
            <a:noAutofit/>
          </a:bodyPr>
          <a:lstStyle/>
          <a:p>
            <a:r>
              <a:rPr lang="en-US" sz="2800" dirty="0"/>
              <a:t>Step 1: Import required libraries</a:t>
            </a:r>
          </a:p>
        </p:txBody>
      </p:sp>
      <p:pic>
        <p:nvPicPr>
          <p:cNvPr id="5" name="Content Placeholder 4">
            <a:extLst>
              <a:ext uri="{FF2B5EF4-FFF2-40B4-BE49-F238E27FC236}">
                <a16:creationId xmlns:a16="http://schemas.microsoft.com/office/drawing/2014/main" id="{C20BFD59-4E50-4EB0-8002-E218A60B3FE8}"/>
              </a:ext>
            </a:extLst>
          </p:cNvPr>
          <p:cNvPicPr>
            <a:picLocks noGrp="1" noChangeAspect="1"/>
          </p:cNvPicPr>
          <p:nvPr>
            <p:ph idx="1"/>
          </p:nvPr>
        </p:nvPicPr>
        <p:blipFill>
          <a:blip r:embed="rId2"/>
          <a:stretch>
            <a:fillRect/>
          </a:stretch>
        </p:blipFill>
        <p:spPr>
          <a:xfrm>
            <a:off x="553063" y="862541"/>
            <a:ext cx="10515600" cy="3395906"/>
          </a:xfrm>
        </p:spPr>
      </p:pic>
      <p:sp>
        <p:nvSpPr>
          <p:cNvPr id="6" name="TextBox 5">
            <a:extLst>
              <a:ext uri="{FF2B5EF4-FFF2-40B4-BE49-F238E27FC236}">
                <a16:creationId xmlns:a16="http://schemas.microsoft.com/office/drawing/2014/main" id="{C97DE0F7-2C63-B11A-84CE-CF870DE27EE5}"/>
              </a:ext>
            </a:extLst>
          </p:cNvPr>
          <p:cNvSpPr txBox="1"/>
          <p:nvPr/>
        </p:nvSpPr>
        <p:spPr>
          <a:xfrm>
            <a:off x="444908" y="5360403"/>
            <a:ext cx="8340132" cy="584775"/>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Import libraries in Google </a:t>
            </a:r>
            <a:r>
              <a:rPr lang="en-US" sz="1600" dirty="0" err="1"/>
              <a:t>Colab</a:t>
            </a:r>
            <a:r>
              <a:rPr lang="en-US" sz="1600" dirty="0"/>
              <a:t> like pandas, </a:t>
            </a:r>
            <a:r>
              <a:rPr lang="en-US" sz="1600" dirty="0" err="1"/>
              <a:t>sklern</a:t>
            </a:r>
            <a:r>
              <a:rPr lang="en-US" sz="1600" dirty="0"/>
              <a:t>, matplotlib, torch etc.</a:t>
            </a:r>
          </a:p>
          <a:p>
            <a:r>
              <a:rPr lang="en-US" sz="1600" dirty="0"/>
              <a:t>Mount Google Drive where MIMIC-IV CSV files are stored.</a:t>
            </a:r>
          </a:p>
        </p:txBody>
      </p:sp>
      <p:pic>
        <p:nvPicPr>
          <p:cNvPr id="8" name="Picture 7">
            <a:extLst>
              <a:ext uri="{FF2B5EF4-FFF2-40B4-BE49-F238E27FC236}">
                <a16:creationId xmlns:a16="http://schemas.microsoft.com/office/drawing/2014/main" id="{10EC5D19-AF1F-9B52-E31B-B79491264F8A}"/>
              </a:ext>
            </a:extLst>
          </p:cNvPr>
          <p:cNvPicPr>
            <a:picLocks noChangeAspect="1"/>
          </p:cNvPicPr>
          <p:nvPr/>
        </p:nvPicPr>
        <p:blipFill>
          <a:blip r:embed="rId3"/>
          <a:stretch>
            <a:fillRect/>
          </a:stretch>
        </p:blipFill>
        <p:spPr>
          <a:xfrm>
            <a:off x="553063" y="4409319"/>
            <a:ext cx="2905530" cy="800212"/>
          </a:xfrm>
          <a:prstGeom prst="rect">
            <a:avLst/>
          </a:prstGeom>
        </p:spPr>
      </p:pic>
    </p:spTree>
    <p:extLst>
      <p:ext uri="{BB962C8B-B14F-4D97-AF65-F5344CB8AC3E}">
        <p14:creationId xmlns:p14="http://schemas.microsoft.com/office/powerpoint/2010/main" val="2921924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BB3A-3C9D-C9CB-687E-3F04B3960984}"/>
              </a:ext>
            </a:extLst>
          </p:cNvPr>
          <p:cNvSpPr>
            <a:spLocks noGrp="1"/>
          </p:cNvSpPr>
          <p:nvPr>
            <p:ph type="title"/>
          </p:nvPr>
        </p:nvSpPr>
        <p:spPr>
          <a:xfrm>
            <a:off x="484239" y="277520"/>
            <a:ext cx="10350910" cy="401790"/>
          </a:xfrm>
        </p:spPr>
        <p:txBody>
          <a:bodyPr vert="horz" lIns="91440" tIns="45720" rIns="91440" bIns="45720" rtlCol="0" anchor="ctr">
            <a:noAutofit/>
          </a:bodyPr>
          <a:lstStyle/>
          <a:p>
            <a:r>
              <a:rPr lang="en-US" sz="2800" dirty="0"/>
              <a:t>Step 2: Loading and Filter Data for ARF</a:t>
            </a:r>
          </a:p>
        </p:txBody>
      </p:sp>
      <p:sp>
        <p:nvSpPr>
          <p:cNvPr id="6" name="TextBox 5">
            <a:extLst>
              <a:ext uri="{FF2B5EF4-FFF2-40B4-BE49-F238E27FC236}">
                <a16:creationId xmlns:a16="http://schemas.microsoft.com/office/drawing/2014/main" id="{5C83DCB5-C821-3D85-F3B3-23793CA7B862}"/>
              </a:ext>
            </a:extLst>
          </p:cNvPr>
          <p:cNvSpPr txBox="1"/>
          <p:nvPr/>
        </p:nvSpPr>
        <p:spPr>
          <a:xfrm>
            <a:off x="568502" y="5456255"/>
            <a:ext cx="10707594" cy="584775"/>
          </a:xfrm>
          <a:prstGeom prst="rect">
            <a:avLst/>
          </a:prstGeom>
          <a:noFill/>
        </p:spPr>
        <p:txBody>
          <a:bodyPr wrap="square" rtlCol="0">
            <a:spAutoFit/>
          </a:bodyPr>
          <a:lstStyle/>
          <a:p>
            <a:r>
              <a:rPr lang="en-US" sz="1600" dirty="0"/>
              <a:t>This function reads a given CSV file from the MIMIC-IV dataset (stored in Google Drive) and returns a pandas </a:t>
            </a:r>
            <a:r>
              <a:rPr lang="en-US" sz="1600" dirty="0" err="1"/>
              <a:t>DataFrame</a:t>
            </a:r>
            <a:r>
              <a:rPr lang="en-US" sz="1600" dirty="0"/>
              <a:t>. Some files, like </a:t>
            </a:r>
            <a:r>
              <a:rPr lang="en-US" sz="1600" i="1" dirty="0" err="1"/>
              <a:t>labevents</a:t>
            </a:r>
            <a:r>
              <a:rPr lang="en-US" sz="1600" dirty="0"/>
              <a:t>, are very large, so this method supports reading in chunks to optimize memory usage.</a:t>
            </a:r>
          </a:p>
        </p:txBody>
      </p:sp>
      <p:pic>
        <p:nvPicPr>
          <p:cNvPr id="8" name="Picture 7">
            <a:extLst>
              <a:ext uri="{FF2B5EF4-FFF2-40B4-BE49-F238E27FC236}">
                <a16:creationId xmlns:a16="http://schemas.microsoft.com/office/drawing/2014/main" id="{C8FEB78D-A304-E8AE-A957-A0C33EB65E6F}"/>
              </a:ext>
            </a:extLst>
          </p:cNvPr>
          <p:cNvPicPr>
            <a:picLocks noChangeAspect="1"/>
          </p:cNvPicPr>
          <p:nvPr/>
        </p:nvPicPr>
        <p:blipFill>
          <a:blip r:embed="rId2"/>
          <a:stretch>
            <a:fillRect/>
          </a:stretch>
        </p:blipFill>
        <p:spPr>
          <a:xfrm>
            <a:off x="568502" y="1091069"/>
            <a:ext cx="10707594" cy="3953427"/>
          </a:xfrm>
          <a:prstGeom prst="rect">
            <a:avLst/>
          </a:prstGeom>
        </p:spPr>
      </p:pic>
    </p:spTree>
    <p:extLst>
      <p:ext uri="{BB962C8B-B14F-4D97-AF65-F5344CB8AC3E}">
        <p14:creationId xmlns:p14="http://schemas.microsoft.com/office/powerpoint/2010/main" val="370417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944139-E067-E5CB-019E-0AE3517F2A13}"/>
              </a:ext>
            </a:extLst>
          </p:cNvPr>
          <p:cNvSpPr>
            <a:spLocks noGrp="1"/>
          </p:cNvSpPr>
          <p:nvPr>
            <p:ph idx="1"/>
          </p:nvPr>
        </p:nvSpPr>
        <p:spPr>
          <a:xfrm>
            <a:off x="503903" y="818729"/>
            <a:ext cx="4487426" cy="2153967"/>
          </a:xfrm>
        </p:spPr>
        <p:txBody>
          <a:bodyPr>
            <a:normAutofit/>
          </a:bodyPr>
          <a:lstStyle/>
          <a:p>
            <a:pPr marL="0" indent="0">
              <a:buNone/>
            </a:pPr>
            <a:r>
              <a:rPr lang="en-US" sz="1600" dirty="0"/>
              <a:t>This part filters diagnoses using ICD-9 and ICD-10 codes related to Acute Respiratory Failure (ARF) and merges the filtered data with the admissions, patients, and ICU stays tables. Additionally, unnecessary columns are dropped, duplicates are removed, and the dataset is reset for a clean structure.</a:t>
            </a:r>
          </a:p>
        </p:txBody>
      </p:sp>
      <p:pic>
        <p:nvPicPr>
          <p:cNvPr id="5" name="Picture 4">
            <a:extLst>
              <a:ext uri="{FF2B5EF4-FFF2-40B4-BE49-F238E27FC236}">
                <a16:creationId xmlns:a16="http://schemas.microsoft.com/office/drawing/2014/main" id="{3710C512-DC0C-8E70-AACF-A1B757A1956A}"/>
              </a:ext>
            </a:extLst>
          </p:cNvPr>
          <p:cNvPicPr>
            <a:picLocks noChangeAspect="1"/>
          </p:cNvPicPr>
          <p:nvPr/>
        </p:nvPicPr>
        <p:blipFill>
          <a:blip r:embed="rId2"/>
          <a:stretch>
            <a:fillRect/>
          </a:stretch>
        </p:blipFill>
        <p:spPr>
          <a:xfrm>
            <a:off x="4991329" y="818729"/>
            <a:ext cx="6541909" cy="6039271"/>
          </a:xfrm>
          <a:prstGeom prst="rect">
            <a:avLst/>
          </a:prstGeom>
        </p:spPr>
      </p:pic>
      <p:sp>
        <p:nvSpPr>
          <p:cNvPr id="6" name="Title 1">
            <a:extLst>
              <a:ext uri="{FF2B5EF4-FFF2-40B4-BE49-F238E27FC236}">
                <a16:creationId xmlns:a16="http://schemas.microsoft.com/office/drawing/2014/main" id="{5F7791A0-6108-C974-03B4-A60A4169F4C1}"/>
              </a:ext>
            </a:extLst>
          </p:cNvPr>
          <p:cNvSpPr>
            <a:spLocks noGrp="1"/>
          </p:cNvSpPr>
          <p:nvPr>
            <p:ph type="title"/>
          </p:nvPr>
        </p:nvSpPr>
        <p:spPr>
          <a:xfrm>
            <a:off x="395748" y="227474"/>
            <a:ext cx="11137490" cy="401790"/>
          </a:xfrm>
        </p:spPr>
        <p:txBody>
          <a:bodyPr vert="horz" lIns="91440" tIns="45720" rIns="91440" bIns="45720" rtlCol="0" anchor="ctr">
            <a:noAutofit/>
          </a:bodyPr>
          <a:lstStyle/>
          <a:p>
            <a:r>
              <a:rPr lang="en-US" sz="2800" dirty="0"/>
              <a:t>Step 2: Loading and Filter Data for ARF(Continued)... </a:t>
            </a:r>
          </a:p>
        </p:txBody>
      </p:sp>
    </p:spTree>
    <p:extLst>
      <p:ext uri="{BB962C8B-B14F-4D97-AF65-F5344CB8AC3E}">
        <p14:creationId xmlns:p14="http://schemas.microsoft.com/office/powerpoint/2010/main" val="148208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67BE5-5ABB-2EB4-7C54-26EDFA28502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D347ECE-2882-76FD-ED72-C46F8231687C}"/>
              </a:ext>
            </a:extLst>
          </p:cNvPr>
          <p:cNvSpPr>
            <a:spLocks noGrp="1"/>
          </p:cNvSpPr>
          <p:nvPr>
            <p:ph type="title"/>
          </p:nvPr>
        </p:nvSpPr>
        <p:spPr>
          <a:xfrm>
            <a:off x="395748" y="227474"/>
            <a:ext cx="11137490" cy="401790"/>
          </a:xfrm>
        </p:spPr>
        <p:txBody>
          <a:bodyPr vert="horz" lIns="91440" tIns="45720" rIns="91440" bIns="45720" rtlCol="0" anchor="ctr">
            <a:noAutofit/>
          </a:bodyPr>
          <a:lstStyle/>
          <a:p>
            <a:r>
              <a:rPr lang="en-US" sz="2800" dirty="0"/>
              <a:t>Step 2: Loading and Filter Data for ARF(Continued)... </a:t>
            </a:r>
          </a:p>
        </p:txBody>
      </p:sp>
      <p:pic>
        <p:nvPicPr>
          <p:cNvPr id="8" name="Picture 7">
            <a:extLst>
              <a:ext uri="{FF2B5EF4-FFF2-40B4-BE49-F238E27FC236}">
                <a16:creationId xmlns:a16="http://schemas.microsoft.com/office/drawing/2014/main" id="{58CBEF5E-2FFA-5EDC-0DA8-81D754804D88}"/>
              </a:ext>
            </a:extLst>
          </p:cNvPr>
          <p:cNvPicPr>
            <a:picLocks noChangeAspect="1"/>
          </p:cNvPicPr>
          <p:nvPr/>
        </p:nvPicPr>
        <p:blipFill>
          <a:blip r:embed="rId2"/>
          <a:stretch>
            <a:fillRect/>
          </a:stretch>
        </p:blipFill>
        <p:spPr>
          <a:xfrm>
            <a:off x="486183" y="735352"/>
            <a:ext cx="6475056" cy="3645103"/>
          </a:xfrm>
          <a:prstGeom prst="rect">
            <a:avLst/>
          </a:prstGeom>
        </p:spPr>
      </p:pic>
      <p:pic>
        <p:nvPicPr>
          <p:cNvPr id="10" name="Picture 9">
            <a:extLst>
              <a:ext uri="{FF2B5EF4-FFF2-40B4-BE49-F238E27FC236}">
                <a16:creationId xmlns:a16="http://schemas.microsoft.com/office/drawing/2014/main" id="{2A7C0296-FF33-B8CB-637F-5B392327A4FE}"/>
              </a:ext>
            </a:extLst>
          </p:cNvPr>
          <p:cNvPicPr>
            <a:picLocks noChangeAspect="1"/>
          </p:cNvPicPr>
          <p:nvPr/>
        </p:nvPicPr>
        <p:blipFill>
          <a:blip r:embed="rId3"/>
          <a:stretch>
            <a:fillRect/>
          </a:stretch>
        </p:blipFill>
        <p:spPr>
          <a:xfrm>
            <a:off x="6096000" y="1408875"/>
            <a:ext cx="6021030" cy="4206473"/>
          </a:xfrm>
          <a:prstGeom prst="rect">
            <a:avLst/>
          </a:prstGeom>
        </p:spPr>
      </p:pic>
      <p:sp>
        <p:nvSpPr>
          <p:cNvPr id="11" name="TextBox 10">
            <a:extLst>
              <a:ext uri="{FF2B5EF4-FFF2-40B4-BE49-F238E27FC236}">
                <a16:creationId xmlns:a16="http://schemas.microsoft.com/office/drawing/2014/main" id="{8AD24FD0-7F53-7B32-E87A-C8593A174F9A}"/>
              </a:ext>
            </a:extLst>
          </p:cNvPr>
          <p:cNvSpPr txBox="1"/>
          <p:nvPr/>
        </p:nvSpPr>
        <p:spPr>
          <a:xfrm>
            <a:off x="395748" y="4549676"/>
            <a:ext cx="5074417"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Lab tests, such as oxygen saturation, pH, </a:t>
            </a:r>
            <a:r>
              <a:rPr lang="en-US" sz="1600" dirty="0" err="1"/>
              <a:t>pCO</a:t>
            </a:r>
            <a:r>
              <a:rPr lang="en-US" sz="1600" dirty="0"/>
              <a:t>₂, and bicarbonate levels, are critical indicators of respiratory function and can serve as important features for mortality prediction. </a:t>
            </a:r>
          </a:p>
          <a:p>
            <a:pPr marL="285750" indent="-285750">
              <a:buFont typeface="Arial" panose="020B0604020202020204" pitchFamily="34" charset="0"/>
              <a:buChar char="•"/>
            </a:pPr>
            <a:r>
              <a:rPr lang="en-US" sz="1600" dirty="0"/>
              <a:t>This code filters ARF-specific lab events and merges the datasets.</a:t>
            </a:r>
          </a:p>
          <a:p>
            <a:pPr marL="285750" indent="-285750">
              <a:buFont typeface="Arial" panose="020B0604020202020204" pitchFamily="34" charset="0"/>
              <a:buChar char="•"/>
            </a:pPr>
            <a:r>
              <a:rPr lang="en-US" sz="1600" dirty="0"/>
              <a:t> To manage the large volume of lab event data efficiently, we processed it in chunks, ensuring memory optimization throughout the process.</a:t>
            </a:r>
          </a:p>
        </p:txBody>
      </p:sp>
    </p:spTree>
    <p:extLst>
      <p:ext uri="{BB962C8B-B14F-4D97-AF65-F5344CB8AC3E}">
        <p14:creationId xmlns:p14="http://schemas.microsoft.com/office/powerpoint/2010/main" val="309137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6F0E6-A9B9-4C21-3EBD-C2E3574C760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AA161-CF3D-1161-D7A4-1DBABB541C47}"/>
              </a:ext>
            </a:extLst>
          </p:cNvPr>
          <p:cNvSpPr>
            <a:spLocks noGrp="1"/>
          </p:cNvSpPr>
          <p:nvPr>
            <p:ph idx="1"/>
          </p:nvPr>
        </p:nvSpPr>
        <p:spPr>
          <a:xfrm>
            <a:off x="503903" y="884201"/>
            <a:ext cx="4487426" cy="2960212"/>
          </a:xfrm>
        </p:spPr>
        <p:txBody>
          <a:bodyPr>
            <a:noAutofit/>
          </a:bodyPr>
          <a:lstStyle/>
          <a:p>
            <a:r>
              <a:rPr lang="en-US" sz="1600" dirty="0"/>
              <a:t>After loading and filtering the data, the columns include patient identifiers, admission details, lab test results, and demographic information related to ARF. </a:t>
            </a:r>
          </a:p>
          <a:p>
            <a:r>
              <a:rPr lang="en-US" sz="1600" dirty="0"/>
              <a:t>The next step involves understanding, processing, and cleaning the data to ensure it's ready for modeling. This may include handling missing values, transforming variables, and ensuring consistency across datasets.</a:t>
            </a:r>
          </a:p>
        </p:txBody>
      </p:sp>
      <p:sp>
        <p:nvSpPr>
          <p:cNvPr id="6" name="Title 1">
            <a:extLst>
              <a:ext uri="{FF2B5EF4-FFF2-40B4-BE49-F238E27FC236}">
                <a16:creationId xmlns:a16="http://schemas.microsoft.com/office/drawing/2014/main" id="{545E6C98-90E8-147D-BC0A-F3C71D7DA679}"/>
              </a:ext>
            </a:extLst>
          </p:cNvPr>
          <p:cNvSpPr>
            <a:spLocks noGrp="1"/>
          </p:cNvSpPr>
          <p:nvPr>
            <p:ph type="title"/>
          </p:nvPr>
        </p:nvSpPr>
        <p:spPr>
          <a:xfrm>
            <a:off x="395748" y="227474"/>
            <a:ext cx="11137490" cy="401790"/>
          </a:xfrm>
        </p:spPr>
        <p:txBody>
          <a:bodyPr vert="horz" lIns="91440" tIns="45720" rIns="91440" bIns="45720" rtlCol="0" anchor="ctr">
            <a:noAutofit/>
          </a:bodyPr>
          <a:lstStyle/>
          <a:p>
            <a:r>
              <a:rPr lang="en-US" sz="2800" dirty="0"/>
              <a:t>Step 2: Loading and Filter Data for ARF(Continued)... </a:t>
            </a:r>
          </a:p>
        </p:txBody>
      </p:sp>
      <p:pic>
        <p:nvPicPr>
          <p:cNvPr id="4" name="Picture 3">
            <a:extLst>
              <a:ext uri="{FF2B5EF4-FFF2-40B4-BE49-F238E27FC236}">
                <a16:creationId xmlns:a16="http://schemas.microsoft.com/office/drawing/2014/main" id="{120620F0-32CA-7384-E689-1E5924DA06C0}"/>
              </a:ext>
            </a:extLst>
          </p:cNvPr>
          <p:cNvPicPr>
            <a:picLocks noChangeAspect="1"/>
          </p:cNvPicPr>
          <p:nvPr/>
        </p:nvPicPr>
        <p:blipFill>
          <a:blip r:embed="rId2"/>
          <a:stretch>
            <a:fillRect/>
          </a:stretch>
        </p:blipFill>
        <p:spPr>
          <a:xfrm>
            <a:off x="5615121" y="884201"/>
            <a:ext cx="4820323" cy="5258534"/>
          </a:xfrm>
          <a:prstGeom prst="rect">
            <a:avLst/>
          </a:prstGeom>
        </p:spPr>
      </p:pic>
    </p:spTree>
    <p:extLst>
      <p:ext uri="{BB962C8B-B14F-4D97-AF65-F5344CB8AC3E}">
        <p14:creationId xmlns:p14="http://schemas.microsoft.com/office/powerpoint/2010/main" val="130476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D7C61-5458-5234-21F4-12B3AD8E0712}"/>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45DE2A8-87DE-1DEF-3743-B0654A4AE14D}"/>
              </a:ext>
            </a:extLst>
          </p:cNvPr>
          <p:cNvSpPr>
            <a:spLocks noGrp="1"/>
          </p:cNvSpPr>
          <p:nvPr>
            <p:ph type="title"/>
          </p:nvPr>
        </p:nvSpPr>
        <p:spPr>
          <a:xfrm>
            <a:off x="346587" y="227474"/>
            <a:ext cx="11137490" cy="401790"/>
          </a:xfrm>
        </p:spPr>
        <p:txBody>
          <a:bodyPr vert="horz" lIns="91440" tIns="45720" rIns="91440" bIns="45720" rtlCol="0" anchor="ctr">
            <a:noAutofit/>
          </a:bodyPr>
          <a:lstStyle/>
          <a:p>
            <a:r>
              <a:rPr lang="en-US" sz="2800" dirty="0"/>
              <a:t>Step 3: Preprocessing and Feature Engineering for ARF</a:t>
            </a:r>
          </a:p>
        </p:txBody>
      </p:sp>
      <p:pic>
        <p:nvPicPr>
          <p:cNvPr id="8" name="Picture 7">
            <a:extLst>
              <a:ext uri="{FF2B5EF4-FFF2-40B4-BE49-F238E27FC236}">
                <a16:creationId xmlns:a16="http://schemas.microsoft.com/office/drawing/2014/main" id="{345B2DA7-AE6E-CCD4-43A6-A61CFC9A1D0B}"/>
              </a:ext>
            </a:extLst>
          </p:cNvPr>
          <p:cNvPicPr>
            <a:picLocks noChangeAspect="1"/>
          </p:cNvPicPr>
          <p:nvPr/>
        </p:nvPicPr>
        <p:blipFill>
          <a:blip r:embed="rId2"/>
          <a:stretch>
            <a:fillRect/>
          </a:stretch>
        </p:blipFill>
        <p:spPr>
          <a:xfrm>
            <a:off x="409741" y="1966452"/>
            <a:ext cx="5686259" cy="4576916"/>
          </a:xfrm>
          <a:prstGeom prst="rect">
            <a:avLst/>
          </a:prstGeom>
        </p:spPr>
      </p:pic>
      <p:pic>
        <p:nvPicPr>
          <p:cNvPr id="10" name="Picture 9">
            <a:extLst>
              <a:ext uri="{FF2B5EF4-FFF2-40B4-BE49-F238E27FC236}">
                <a16:creationId xmlns:a16="http://schemas.microsoft.com/office/drawing/2014/main" id="{9287A2FE-2898-B897-97E8-FEBC5EB1B930}"/>
              </a:ext>
            </a:extLst>
          </p:cNvPr>
          <p:cNvPicPr>
            <a:picLocks noChangeAspect="1"/>
          </p:cNvPicPr>
          <p:nvPr/>
        </p:nvPicPr>
        <p:blipFill>
          <a:blip r:embed="rId3"/>
          <a:stretch>
            <a:fillRect/>
          </a:stretch>
        </p:blipFill>
        <p:spPr>
          <a:xfrm>
            <a:off x="6272979" y="1966452"/>
            <a:ext cx="5358581" cy="4800812"/>
          </a:xfrm>
          <a:prstGeom prst="rect">
            <a:avLst/>
          </a:prstGeom>
        </p:spPr>
      </p:pic>
      <p:sp>
        <p:nvSpPr>
          <p:cNvPr id="11" name="TextBox 10">
            <a:extLst>
              <a:ext uri="{FF2B5EF4-FFF2-40B4-BE49-F238E27FC236}">
                <a16:creationId xmlns:a16="http://schemas.microsoft.com/office/drawing/2014/main" id="{B29115BB-6D5C-47B0-3E5B-F2BD76D55368}"/>
              </a:ext>
            </a:extLst>
          </p:cNvPr>
          <p:cNvSpPr txBox="1"/>
          <p:nvPr/>
        </p:nvSpPr>
        <p:spPr>
          <a:xfrm>
            <a:off x="346587" y="717754"/>
            <a:ext cx="11235812" cy="1446550"/>
          </a:xfrm>
          <a:prstGeom prst="rect">
            <a:avLst/>
          </a:prstGeom>
          <a:noFill/>
        </p:spPr>
        <p:txBody>
          <a:bodyPr wrap="square" rtlCol="0">
            <a:spAutoFit/>
          </a:bodyPr>
          <a:lstStyle/>
          <a:p>
            <a:pPr>
              <a:buNone/>
            </a:pPr>
            <a:r>
              <a:rPr lang="en-US" sz="1400" dirty="0"/>
              <a:t>This step performs preprocessing (cleaning, mapping) and feature engineering on the dataset created earlier. The following processing is done:</a:t>
            </a:r>
          </a:p>
          <a:p>
            <a:pPr marL="285750" indent="-285750">
              <a:buFont typeface="Arial" panose="020B0604020202020204" pitchFamily="34" charset="0"/>
              <a:buChar char="•"/>
            </a:pPr>
            <a:r>
              <a:rPr lang="en-US" sz="1400" dirty="0"/>
              <a:t>Mapping gender, handling missing values in marital status and insurance.</a:t>
            </a:r>
          </a:p>
          <a:p>
            <a:pPr marL="285750" indent="-285750">
              <a:buFont typeface="Arial" panose="020B0604020202020204" pitchFamily="34" charset="0"/>
              <a:buChar char="•"/>
            </a:pPr>
            <a:r>
              <a:rPr lang="en-US" sz="1400" dirty="0"/>
              <a:t>Calculating age and categorizing patients into age groups.</a:t>
            </a:r>
          </a:p>
          <a:p>
            <a:pPr marL="285750" indent="-285750">
              <a:buFont typeface="Arial" panose="020B0604020202020204" pitchFamily="34" charset="0"/>
              <a:buChar char="•"/>
            </a:pPr>
            <a:r>
              <a:rPr lang="en-US" sz="1400" dirty="0"/>
              <a:t>Standardizing race and ICU categories and creating separate columns for each ICU unit.</a:t>
            </a:r>
          </a:p>
          <a:p>
            <a:pPr marL="285750" indent="-285750">
              <a:buFont typeface="Arial" panose="020B0604020202020204" pitchFamily="34" charset="0"/>
              <a:buChar char="•"/>
            </a:pPr>
            <a:r>
              <a:rPr lang="en-US" sz="1400" dirty="0"/>
              <a:t>Removing unnecessary columns to prepare the dataset for analysis.</a:t>
            </a:r>
          </a:p>
          <a:p>
            <a:endParaRPr lang="en-US" dirty="0"/>
          </a:p>
        </p:txBody>
      </p:sp>
    </p:spTree>
    <p:extLst>
      <p:ext uri="{BB962C8B-B14F-4D97-AF65-F5344CB8AC3E}">
        <p14:creationId xmlns:p14="http://schemas.microsoft.com/office/powerpoint/2010/main" val="2011265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FDED1-9DAC-81E9-4F63-8492EDAF0D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F2F8ED-DC6B-9653-EBFE-125034D1A4FC}"/>
              </a:ext>
            </a:extLst>
          </p:cNvPr>
          <p:cNvSpPr>
            <a:spLocks noGrp="1"/>
          </p:cNvSpPr>
          <p:nvPr>
            <p:ph idx="1"/>
          </p:nvPr>
        </p:nvSpPr>
        <p:spPr>
          <a:xfrm>
            <a:off x="503903" y="884201"/>
            <a:ext cx="4097594" cy="3953270"/>
          </a:xfrm>
        </p:spPr>
        <p:txBody>
          <a:bodyPr>
            <a:noAutofit/>
          </a:bodyPr>
          <a:lstStyle/>
          <a:p>
            <a:pPr marL="0" indent="0">
              <a:buNone/>
            </a:pPr>
            <a:r>
              <a:rPr lang="en-US" sz="1600" dirty="0"/>
              <a:t>Continuing data processing:</a:t>
            </a:r>
          </a:p>
          <a:p>
            <a:r>
              <a:rPr lang="en-US" sz="1600" dirty="0"/>
              <a:t>Aggregate lab test results for each patient encounter.</a:t>
            </a:r>
          </a:p>
          <a:p>
            <a:r>
              <a:rPr lang="en-US" sz="1600" dirty="0"/>
              <a:t>Transform lab test names into separate columns.</a:t>
            </a:r>
          </a:p>
          <a:p>
            <a:r>
              <a:rPr lang="en-US" sz="1600" dirty="0"/>
              <a:t>Replace missing values (</a:t>
            </a:r>
            <a:r>
              <a:rPr lang="en-US" sz="1600" dirty="0" err="1"/>
              <a:t>NaNs</a:t>
            </a:r>
            <a:r>
              <a:rPr lang="en-US" sz="1600" dirty="0"/>
              <a:t>) with 0.</a:t>
            </a:r>
          </a:p>
          <a:p>
            <a:r>
              <a:rPr lang="en-US" sz="1600" dirty="0"/>
              <a:t>Convert categorical features (admission type, insurance, race, gender, admission location, and marital status) into a binary format.</a:t>
            </a:r>
          </a:p>
          <a:p>
            <a:r>
              <a:rPr lang="en-US" sz="1600" dirty="0"/>
              <a:t>Remove duplicates and reset indices to finalize the dataset for model training.</a:t>
            </a:r>
          </a:p>
        </p:txBody>
      </p:sp>
      <p:sp>
        <p:nvSpPr>
          <p:cNvPr id="6" name="Title 1">
            <a:extLst>
              <a:ext uri="{FF2B5EF4-FFF2-40B4-BE49-F238E27FC236}">
                <a16:creationId xmlns:a16="http://schemas.microsoft.com/office/drawing/2014/main" id="{076DA792-6BC7-1B01-4DD9-183D948C347F}"/>
              </a:ext>
            </a:extLst>
          </p:cNvPr>
          <p:cNvSpPr>
            <a:spLocks noGrp="1"/>
          </p:cNvSpPr>
          <p:nvPr>
            <p:ph type="title"/>
          </p:nvPr>
        </p:nvSpPr>
        <p:spPr>
          <a:xfrm>
            <a:off x="395748" y="227474"/>
            <a:ext cx="11137490" cy="401790"/>
          </a:xfrm>
        </p:spPr>
        <p:txBody>
          <a:bodyPr vert="horz" lIns="91440" tIns="45720" rIns="91440" bIns="45720" rtlCol="0" anchor="ctr">
            <a:noAutofit/>
          </a:bodyPr>
          <a:lstStyle/>
          <a:p>
            <a:r>
              <a:rPr lang="en-US" sz="2800" dirty="0"/>
              <a:t>Step 3: Preprocessing and Feature Engineering for ARF(Continued)... </a:t>
            </a:r>
          </a:p>
        </p:txBody>
      </p:sp>
      <p:pic>
        <p:nvPicPr>
          <p:cNvPr id="4" name="Picture 3">
            <a:extLst>
              <a:ext uri="{FF2B5EF4-FFF2-40B4-BE49-F238E27FC236}">
                <a16:creationId xmlns:a16="http://schemas.microsoft.com/office/drawing/2014/main" id="{9D11BBEE-65BA-2068-2165-13DBD083858F}"/>
              </a:ext>
            </a:extLst>
          </p:cNvPr>
          <p:cNvPicPr>
            <a:picLocks noChangeAspect="1"/>
          </p:cNvPicPr>
          <p:nvPr/>
        </p:nvPicPr>
        <p:blipFill>
          <a:blip r:embed="rId2"/>
          <a:stretch>
            <a:fillRect/>
          </a:stretch>
        </p:blipFill>
        <p:spPr>
          <a:xfrm>
            <a:off x="4824238" y="884201"/>
            <a:ext cx="7134394" cy="4917331"/>
          </a:xfrm>
          <a:prstGeom prst="rect">
            <a:avLst/>
          </a:prstGeom>
        </p:spPr>
      </p:pic>
    </p:spTree>
    <p:extLst>
      <p:ext uri="{BB962C8B-B14F-4D97-AF65-F5344CB8AC3E}">
        <p14:creationId xmlns:p14="http://schemas.microsoft.com/office/powerpoint/2010/main" val="14473186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1455</TotalTime>
  <Words>1754</Words>
  <Application>Microsoft Office PowerPoint</Application>
  <PresentationFormat>Widescreen</PresentationFormat>
  <Paragraphs>105</Paragraphs>
  <Slides>22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ML/DL Assignment  MIMIC-IV : Mortality Prediction for Acute Respiratory Failure Patients</vt:lpstr>
      <vt:lpstr>MIMIC-IV : Mortality Prediction for Acute Respiratory Failure Patients</vt:lpstr>
      <vt:lpstr>Step 1: Import required libraries</vt:lpstr>
      <vt:lpstr>Step 2: Loading and Filter Data for ARF</vt:lpstr>
      <vt:lpstr>Step 2: Loading and Filter Data for ARF(Continued)... </vt:lpstr>
      <vt:lpstr>Step 2: Loading and Filter Data for ARF(Continued)... </vt:lpstr>
      <vt:lpstr>Step 2: Loading and Filter Data for ARF(Continued)... </vt:lpstr>
      <vt:lpstr>Step 3: Preprocessing and Feature Engineering for ARF</vt:lpstr>
      <vt:lpstr>Step 3: Preprocessing and Feature Engineering for ARF(Continued)...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Ankita Savaliya</dc:creator>
  <cp:lastModifiedBy>Ankita Savaliya</cp:lastModifiedBy>
  <cp:revision>1</cp:revision>
  <dcterms:created xsi:type="dcterms:W3CDTF">2025-03-17T12:30:45Z</dcterms:created>
  <dcterms:modified xsi:type="dcterms:W3CDTF">2025-03-20T19:14:35Z</dcterms:modified>
</cp:coreProperties>
</file>