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  <p:sldId id="264" r:id="rId10"/>
    <p:sldId id="263" r:id="rId11"/>
    <p:sldId id="268" r:id="rId12"/>
    <p:sldId id="267" r:id="rId13"/>
    <p:sldId id="266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B3712-C5CB-BBEC-FAE3-9EE8A602600C}" v="235" dt="2025-01-24T00:48:02.656"/>
    <p1510:client id="{C91C6CB5-30EE-1138-D55B-4440F6758D12}" v="581" dt="2025-01-22T22:00:52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C91C6CB5-30EE-1138-D55B-4440F6758D12}"/>
    <pc:docChg chg="addSld delSld modSld sldOrd addMainMaster delMainMaster">
      <pc:chgData name="Ankita L Savaliya" userId="S::als8453@my.utexas.edu::45302890-fb20-4ef9-a20b-62d8ea27512f" providerId="AD" clId="Web-{C91C6CB5-30EE-1138-D55B-4440F6758D12}" dt="2025-01-22T22:00:52.819" v="526" actId="1076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C91C6CB5-30EE-1138-D55B-4440F6758D12}" dt="2025-01-22T20:14:41.006" v="115" actId="20577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C91C6CB5-30EE-1138-D55B-4440F6758D12}" dt="2025-01-22T20:12:39.003" v="8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14:41.006" v="11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08:06.027" v="1"/>
          <ac:spMkLst>
            <pc:docMk/>
            <pc:sldMk cId="109857222" sldId="256"/>
            <ac:spMk id="9" creationId="{DF0CAD46-2E46-44EB-A063-C05881768CE6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08:06.027" v="1"/>
          <ac:spMkLst>
            <pc:docMk/>
            <pc:sldMk cId="109857222" sldId="256"/>
            <ac:spMk id="11" creationId="{0FDFF237-4369-41A3-9CE4-CD1A68139E16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12:30.331" v="83"/>
          <ac:spMkLst>
            <pc:docMk/>
            <pc:sldMk cId="109857222" sldId="256"/>
            <ac:spMk id="18" creationId="{44CA2EAD-E7C7-4F64-924A-52D34FD759C7}"/>
          </ac:spMkLst>
        </pc:spChg>
        <pc:grpChg chg="add del">
          <ac:chgData name="Ankita L Savaliya" userId="S::als8453@my.utexas.edu::45302890-fb20-4ef9-a20b-62d8ea27512f" providerId="AD" clId="Web-{C91C6CB5-30EE-1138-D55B-4440F6758D12}" dt="2025-01-22T20:08:06.027" v="1"/>
          <ac:grpSpMkLst>
            <pc:docMk/>
            <pc:sldMk cId="109857222" sldId="256"/>
            <ac:grpSpMk id="13" creationId="{C3E45FAB-3768-4529-B0E8-A0E9BE5E382B}"/>
          </ac:grpSpMkLst>
        </pc:grpChg>
        <pc:picChg chg="add del">
          <ac:chgData name="Ankita L Savaliya" userId="S::als8453@my.utexas.edu::45302890-fb20-4ef9-a20b-62d8ea27512f" providerId="AD" clId="Web-{C91C6CB5-30EE-1138-D55B-4440F6758D12}" dt="2025-01-22T20:08:06.027" v="1"/>
          <ac:picMkLst>
            <pc:docMk/>
            <pc:sldMk cId="109857222" sldId="256"/>
            <ac:picMk id="4" creationId="{339A4F0A-D161-84D2-DE29-26395AD71B48}"/>
          </ac:picMkLst>
        </pc:picChg>
        <pc:picChg chg="add">
          <ac:chgData name="Ankita L Savaliya" userId="S::als8453@my.utexas.edu::45302890-fb20-4ef9-a20b-62d8ea27512f" providerId="AD" clId="Web-{C91C6CB5-30EE-1138-D55B-4440F6758D12}" dt="2025-01-22T20:08:06.074" v="2"/>
          <ac:picMkLst>
            <pc:docMk/>
            <pc:sldMk cId="109857222" sldId="256"/>
            <ac:picMk id="19" creationId="{760A3F7D-01D3-AC90-8820-DCF5A04A2CDA}"/>
          </ac:picMkLst>
        </pc:picChg>
        <pc:cxnChg chg="add del">
          <ac:chgData name="Ankita L Savaliya" userId="S::als8453@my.utexas.edu::45302890-fb20-4ef9-a20b-62d8ea27512f" providerId="AD" clId="Web-{C91C6CB5-30EE-1138-D55B-4440F6758D12}" dt="2025-01-22T20:12:30.331" v="83"/>
          <ac:cxnSpMkLst>
            <pc:docMk/>
            <pc:sldMk cId="109857222" sldId="256"/>
            <ac:cxnSpMk id="20" creationId="{9E7C23BC-DAA6-40E1-8166-B8C4439D1430}"/>
          </ac:cxnSpMkLst>
        </pc:cxn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1:51:35.745" v="502" actId="20577"/>
        <pc:sldMkLst>
          <pc:docMk/>
          <pc:sldMk cId="2325500405" sldId="257"/>
        </pc:sldMkLst>
        <pc:spChg chg="mod ord">
          <ac:chgData name="Ankita L Savaliya" userId="S::als8453@my.utexas.edu::45302890-fb20-4ef9-a20b-62d8ea27512f" providerId="AD" clId="Web-{C91C6CB5-30EE-1138-D55B-4440F6758D12}" dt="2025-01-22T20:30:31.670" v="178" actId="20577"/>
          <ac:spMkLst>
            <pc:docMk/>
            <pc:sldMk cId="2325500405" sldId="257"/>
            <ac:spMk id="2" creationId="{D4A847F5-FE7F-970F-30A8-F14DC30F0298}"/>
          </ac:spMkLst>
        </pc:spChg>
        <pc:spChg chg="del mod ord">
          <ac:chgData name="Ankita L Savaliya" userId="S::als8453@my.utexas.edu::45302890-fb20-4ef9-a20b-62d8ea27512f" providerId="AD" clId="Web-{C91C6CB5-30EE-1138-D55B-4440F6758D12}" dt="2025-01-22T20:16:19.586" v="122"/>
          <ac:spMkLst>
            <pc:docMk/>
            <pc:sldMk cId="2325500405" sldId="257"/>
            <ac:spMk id="3" creationId="{407941DE-F47C-6E68-354D-8017BD1460E2}"/>
          </ac:spMkLst>
        </pc:spChg>
        <pc:spChg chg="add del">
          <ac:chgData name="Ankita L Savaliya" userId="S::als8453@my.utexas.edu::45302890-fb20-4ef9-a20b-62d8ea27512f" providerId="AD" clId="Web-{C91C6CB5-30EE-1138-D55B-4440F6758D12}" dt="2025-01-22T20:20:18.936" v="145"/>
          <ac:spMkLst>
            <pc:docMk/>
            <pc:sldMk cId="2325500405" sldId="257"/>
            <ac:spMk id="5" creationId="{368C7530-7E11-B139-E4C0-11E894C5A2E4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9" creationId="{845D7DA4-0A30-F667-174F-8A99022B50F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1" creationId="{7A6840E9-E4CF-DCC4-9B0D-7D4B8FDC3F5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3" creationId="{33BFA14B-AF0A-16F8-9A2F-D4A1F799D93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1.712" v="125"/>
          <ac:spMkLst>
            <pc:docMk/>
            <pc:sldMk cId="2325500405" sldId="257"/>
            <ac:spMk id="15" creationId="{B9FC7F56-BFF9-92C8-CFE9-7DD25BADAF5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7" creationId="{A8FEFC5F-58A1-CAC9-80D5-84E6B5B21375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8" creationId="{ED15E8A2-D419-9C0A-32B9-58D00E5C7AB4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19" creationId="{F0D63009-2B4F-2842-FC43-B3D8A6E6B9DB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6:57.697" v="127"/>
          <ac:spMkLst>
            <pc:docMk/>
            <pc:sldMk cId="2325500405" sldId="257"/>
            <ac:spMk id="20" creationId="{891A393B-1F80-3287-62A0-8B312728A7F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2" creationId="{7201BF3C-8705-9302-3C93-84E8F18BF711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3" creationId="{6673B721-4C3D-9865-563B-C67A0C237A1C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4" creationId="{00AE726C-0F2E-67E7-6C28-2418C9989DBE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17:05.791" v="129"/>
          <ac:spMkLst>
            <pc:docMk/>
            <pc:sldMk cId="2325500405" sldId="257"/>
            <ac:spMk id="25" creationId="{20B6BC90-D9EA-6145-3439-57FF1DFD3B78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1:51:35.745" v="502" actId="20577"/>
          <ac:spMkLst>
            <pc:docMk/>
            <pc:sldMk cId="2325500405" sldId="257"/>
            <ac:spMk id="27" creationId="{845D7DA4-0A30-F667-174F-8A99022B50FE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8" creationId="{7A6840E9-E4CF-DCC4-9B0D-7D4B8FDC3F5A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29" creationId="{33BFA14B-AF0A-16F8-9A2F-D4A1F799D935}"/>
          </ac:spMkLst>
        </pc:spChg>
        <pc:spChg chg="add mod ord">
          <ac:chgData name="Ankita L Savaliya" userId="S::als8453@my.utexas.edu::45302890-fb20-4ef9-a20b-62d8ea27512f" providerId="AD" clId="Web-{C91C6CB5-30EE-1138-D55B-4440F6758D12}" dt="2025-01-22T20:27:51.385" v="167"/>
          <ac:spMkLst>
            <pc:docMk/>
            <pc:sldMk cId="2325500405" sldId="257"/>
            <ac:spMk id="30" creationId="{B9FC7F56-BFF9-92C8-CFE9-7DD25BADAF55}"/>
          </ac:spMkLst>
        </pc:spChg>
        <pc:picChg chg="add mod ord modCrop">
          <ac:chgData name="Ankita L Savaliya" userId="S::als8453@my.utexas.edu::45302890-fb20-4ef9-a20b-62d8ea27512f" providerId="AD" clId="Web-{C91C6CB5-30EE-1138-D55B-4440F6758D12}" dt="2025-01-22T20:31:22.421" v="186" actId="14100"/>
          <ac:picMkLst>
            <pc:docMk/>
            <pc:sldMk cId="2325500405" sldId="257"/>
            <ac:picMk id="4" creationId="{67F7E326-4B29-1179-77EB-5DBE5B268BE4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0:27:54.713" v="168"/>
          <ac:picMkLst>
            <pc:docMk/>
            <pc:sldMk cId="2325500405" sldId="257"/>
            <ac:picMk id="6" creationId="{7E5D63B3-DB54-6542-D966-D3C5D314A28B}"/>
          </ac:picMkLst>
        </pc:picChg>
      </pc:sldChg>
      <pc:sldChg chg="addSp delSp modSp new mod modClrScheme chgLayout">
        <pc:chgData name="Ankita L Savaliya" userId="S::als8453@my.utexas.edu::45302890-fb20-4ef9-a20b-62d8ea27512f" providerId="AD" clId="Web-{C91C6CB5-30EE-1138-D55B-4440F6758D12}" dt="2025-01-22T20:52:17.983" v="297" actId="20577"/>
        <pc:sldMkLst>
          <pc:docMk/>
          <pc:sldMk cId="3667998280" sldId="258"/>
        </pc:sldMkLst>
        <pc:spChg chg="mod ord">
          <ac:chgData name="Ankita L Savaliya" userId="S::als8453@my.utexas.edu::45302890-fb20-4ef9-a20b-62d8ea27512f" providerId="AD" clId="Web-{C91C6CB5-30EE-1138-D55B-4440F6758D12}" dt="2025-01-22T20:52:17.983" v="297" actId="20577"/>
          <ac:spMkLst>
            <pc:docMk/>
            <pc:sldMk cId="3667998280" sldId="258"/>
            <ac:spMk id="2" creationId="{BF65AC6B-C37F-8594-FB87-8458012C9F88}"/>
          </ac:spMkLst>
        </pc:spChg>
        <pc:spChg chg="del mod ord">
          <ac:chgData name="Ankita L Savaliya" userId="S::als8453@my.utexas.edu::45302890-fb20-4ef9-a20b-62d8ea27512f" providerId="AD" clId="Web-{C91C6CB5-30EE-1138-D55B-4440F6758D12}" dt="2025-01-22T20:28:11.776" v="171"/>
          <ac:spMkLst>
            <pc:docMk/>
            <pc:sldMk cId="3667998280" sldId="258"/>
            <ac:spMk id="3" creationId="{E96BFFFD-C94C-2D03-DC2B-AB6D7E091FA1}"/>
          </ac:spMkLst>
        </pc:spChg>
        <pc:spChg chg="del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4" creationId="{4395BD8C-42F2-8101-8C67-09CD8A12379B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5" creationId="{5D92F13A-6320-B67E-23B2-8F0D6BEC30F6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C91C6CB5-30EE-1138-D55B-4440F6758D12}" dt="2025-01-22T20:28:07.823" v="170"/>
          <ac:spMkLst>
            <pc:docMk/>
            <pc:sldMk cId="3667998280" sldId="258"/>
            <ac:spMk id="7" creationId="{3555EC99-46B4-888B-5297-AB12D7AB4C0C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34:09.097" v="200"/>
          <ac:spMkLst>
            <pc:docMk/>
            <pc:sldMk cId="3667998280" sldId="258"/>
            <ac:spMk id="9" creationId="{56BF852A-D6B2-877A-2CCE-D54BE497EDF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34:28.254" v="205"/>
          <ac:spMkLst>
            <pc:docMk/>
            <pc:sldMk cId="3667998280" sldId="258"/>
            <ac:spMk id="10" creationId="{6148793E-3DB1-7E41-E218-4B1A1AE883D4}"/>
          </ac:spMkLst>
        </pc:spChg>
        <pc:spChg chg="add mod">
          <ac:chgData name="Ankita L Savaliya" userId="S::als8453@my.utexas.edu::45302890-fb20-4ef9-a20b-62d8ea27512f" providerId="AD" clId="Web-{C91C6CB5-30EE-1138-D55B-4440F6758D12}" dt="2025-01-22T20:38:09.603" v="240" actId="20577"/>
          <ac:spMkLst>
            <pc:docMk/>
            <pc:sldMk cId="3667998280" sldId="258"/>
            <ac:spMk id="11" creationId="{38CFB88B-D0EC-A75F-1E88-435A3BA984DA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0:34:48.801" v="210" actId="14100"/>
          <ac:picMkLst>
            <pc:docMk/>
            <pc:sldMk cId="3667998280" sldId="258"/>
            <ac:picMk id="8" creationId="{9C1561B6-2DE7-3970-B530-E754B8F93107}"/>
          </ac:picMkLst>
        </pc:picChg>
      </pc:sldChg>
      <pc:sldChg chg="addSp delSp modSp new ord">
        <pc:chgData name="Ankita L Savaliya" userId="S::als8453@my.utexas.edu::45302890-fb20-4ef9-a20b-62d8ea27512f" providerId="AD" clId="Web-{C91C6CB5-30EE-1138-D55B-4440F6758D12}" dt="2025-01-22T21:52:49.564" v="504" actId="20577"/>
        <pc:sldMkLst>
          <pc:docMk/>
          <pc:sldMk cId="1500749005" sldId="259"/>
        </pc:sldMkLst>
        <pc:spChg chg="mod">
          <ac:chgData name="Ankita L Savaliya" userId="S::als8453@my.utexas.edu::45302890-fb20-4ef9-a20b-62d8ea27512f" providerId="AD" clId="Web-{C91C6CB5-30EE-1138-D55B-4440F6758D12}" dt="2025-01-22T20:39:57.809" v="252" actId="20577"/>
          <ac:spMkLst>
            <pc:docMk/>
            <pc:sldMk cId="1500749005" sldId="259"/>
            <ac:spMk id="2" creationId="{96860D78-5533-382B-8BC4-FB8AACB18B26}"/>
          </ac:spMkLst>
        </pc:spChg>
        <pc:spChg chg="del">
          <ac:chgData name="Ankita L Savaliya" userId="S::als8453@my.utexas.edu::45302890-fb20-4ef9-a20b-62d8ea27512f" providerId="AD" clId="Web-{C91C6CB5-30EE-1138-D55B-4440F6758D12}" dt="2025-01-22T20:40:41.388" v="253"/>
          <ac:spMkLst>
            <pc:docMk/>
            <pc:sldMk cId="1500749005" sldId="259"/>
            <ac:spMk id="3" creationId="{08BBE205-7680-FCF0-8FB4-F836AA40DFBE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2:49.564" v="504" actId="20577"/>
          <ac:spMkLst>
            <pc:docMk/>
            <pc:sldMk cId="1500749005" sldId="259"/>
            <ac:spMk id="4" creationId="{66A83C4F-6C53-107B-881F-FDA6C5E8E56D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0:40:41.388" v="253"/>
          <ac:picMkLst>
            <pc:docMk/>
            <pc:sldMk cId="1500749005" sldId="259"/>
            <ac:picMk id="8" creationId="{0CB682B8-0C6D-8142-36B1-AF8E2C5D1355}"/>
          </ac:picMkLst>
        </pc:picChg>
      </pc:sldChg>
      <pc:sldChg chg="new del">
        <pc:chgData name="Ankita L Savaliya" userId="S::als8453@my.utexas.edu::45302890-fb20-4ef9-a20b-62d8ea27512f" providerId="AD" clId="Web-{C91C6CB5-30EE-1138-D55B-4440F6758D12}" dt="2025-01-22T20:44:56.598" v="282"/>
        <pc:sldMkLst>
          <pc:docMk/>
          <pc:sldMk cId="348352504" sldId="260"/>
        </pc:sldMkLst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5:27.741" v="517" actId="20577"/>
        <pc:sldMkLst>
          <pc:docMk/>
          <pc:sldMk cId="2838710785" sldId="260"/>
        </pc:sldMkLst>
        <pc:spChg chg="add del mod">
          <ac:chgData name="Ankita L Savaliya" userId="S::als8453@my.utexas.edu::45302890-fb20-4ef9-a20b-62d8ea27512f" providerId="AD" clId="Web-{C91C6CB5-30EE-1138-D55B-4440F6758D12}" dt="2025-01-22T20:46:36.506" v="293"/>
          <ac:spMkLst>
            <pc:docMk/>
            <pc:sldMk cId="2838710785" sldId="260"/>
            <ac:spMk id="4" creationId="{D5836C5A-8ACA-3E7C-E826-7BF512A547BC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5:27.741" v="517" actId="20577"/>
          <ac:spMkLst>
            <pc:docMk/>
            <pc:sldMk cId="2838710785" sldId="260"/>
            <ac:spMk id="11" creationId="{38CFB88B-D0EC-A75F-1E88-435A3BA984DA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0:45:57.068" v="292"/>
          <ac:picMkLst>
            <pc:docMk/>
            <pc:sldMk cId="2838710785" sldId="260"/>
            <ac:picMk id="8" creationId="{9C1561B6-2DE7-3970-B530-E754B8F93107}"/>
          </ac:picMkLst>
        </pc:picChg>
        <pc:picChg chg="add mod ord">
          <ac:chgData name="Ankita L Savaliya" userId="S::als8453@my.utexas.edu::45302890-fb20-4ef9-a20b-62d8ea27512f" providerId="AD" clId="Web-{C91C6CB5-30EE-1138-D55B-4440F6758D12}" dt="2025-01-22T20:46:43.256" v="295" actId="14100"/>
          <ac:picMkLst>
            <pc:docMk/>
            <pc:sldMk cId="2838710785" sldId="260"/>
            <ac:picMk id="9" creationId="{FCF799C0-807C-1A08-51CC-F5104BF8583A}"/>
          </ac:picMkLst>
        </pc:pic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02:50.515" v="342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C91C6CB5-30EE-1138-D55B-4440F6758D12}" dt="2025-01-22T21:02:50.515" v="342" actId="20577"/>
          <ac:spMkLst>
            <pc:docMk/>
            <pc:sldMk cId="2469089735" sldId="261"/>
            <ac:spMk id="2" creationId="{BF65AC6B-C37F-8594-FB87-8458012C9F8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0:58.981" v="325"/>
          <ac:spMkLst>
            <pc:docMk/>
            <pc:sldMk cId="2469089735" sldId="261"/>
            <ac:spMk id="4" creationId="{18C00A05-0244-6A88-1A2E-28B240E4BCC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0:59:57.807" v="323" actId="20577"/>
          <ac:spMkLst>
            <pc:docMk/>
            <pc:sldMk cId="2469089735" sldId="261"/>
            <ac:spMk id="11" creationId="{38CFB88B-D0EC-A75F-1E88-435A3BA984DA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2:28.889" v="338"/>
          <ac:spMkLst>
            <pc:docMk/>
            <pc:sldMk cId="2469089735" sldId="261"/>
            <ac:spMk id="13" creationId="{668DFD80-CE57-E783-E4C3-EF80C9637A71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1:00:57.996" v="324"/>
          <ac:picMkLst>
            <pc:docMk/>
            <pc:sldMk cId="2469089735" sldId="261"/>
            <ac:picMk id="8" creationId="{9C1561B6-2DE7-3970-B530-E754B8F93107}"/>
          </ac:picMkLst>
        </pc:picChg>
        <pc:picChg chg="add del mod ord">
          <ac:chgData name="Ankita L Savaliya" userId="S::als8453@my.utexas.edu::45302890-fb20-4ef9-a20b-62d8ea27512f" providerId="AD" clId="Web-{C91C6CB5-30EE-1138-D55B-4440F6758D12}" dt="2025-01-22T21:01:38.107" v="331"/>
          <ac:picMkLst>
            <pc:docMk/>
            <pc:sldMk cId="2469089735" sldId="261"/>
            <ac:picMk id="9" creationId="{BB934697-AADE-0301-580C-5A86CB57E412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1:02:07.717" v="337"/>
          <ac:picMkLst>
            <pc:docMk/>
            <pc:sldMk cId="2469089735" sldId="261"/>
            <ac:picMk id="10" creationId="{3A412F5A-8E4F-E91A-E19E-3B115BEB79B8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1:02:38.092" v="341" actId="14100"/>
          <ac:picMkLst>
            <pc:docMk/>
            <pc:sldMk cId="2469089735" sldId="261"/>
            <ac:picMk id="14" creationId="{7AC79389-110C-A72B-87FA-C9C4682AF93F}"/>
          </ac:picMkLst>
        </pc:picChg>
      </pc:sldChg>
      <pc:sldChg chg="addSp delSp modSp add ord replId">
        <pc:chgData name="Ankita L Savaliya" userId="S::als8453@my.utexas.edu::45302890-fb20-4ef9-a20b-62d8ea27512f" providerId="AD" clId="Web-{C91C6CB5-30EE-1138-D55B-4440F6758D12}" dt="2025-01-22T21:53:17.469" v="506" actId="20577"/>
        <pc:sldMkLst>
          <pc:docMk/>
          <pc:sldMk cId="3068163590" sldId="262"/>
        </pc:sldMkLst>
        <pc:spChg chg="mod">
          <ac:chgData name="Ankita L Savaliya" userId="S::als8453@my.utexas.edu::45302890-fb20-4ef9-a20b-62d8ea27512f" providerId="AD" clId="Web-{C91C6CB5-30EE-1138-D55B-4440F6758D12}" dt="2025-01-22T20:54:38.331" v="307" actId="20577"/>
          <ac:spMkLst>
            <pc:docMk/>
            <pc:sldMk cId="3068163590" sldId="262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0:56:19.880" v="314"/>
          <ac:spMkLst>
            <pc:docMk/>
            <pc:sldMk cId="3068163590" sldId="262"/>
            <ac:spMk id="5" creationId="{A11951DC-1BE3-96FE-DF4A-48A2F7340B5E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17.469" v="506" actId="20577"/>
          <ac:spMkLst>
            <pc:docMk/>
            <pc:sldMk cId="3068163590" sldId="262"/>
            <ac:spMk id="27" creationId="{845D7DA4-0A30-F667-174F-8A99022B50FE}"/>
          </ac:spMkLst>
        </pc:spChg>
        <pc:picChg chg="del">
          <ac:chgData name="Ankita L Savaliya" userId="S::als8453@my.utexas.edu::45302890-fb20-4ef9-a20b-62d8ea27512f" providerId="AD" clId="Web-{C91C6CB5-30EE-1138-D55B-4440F6758D12}" dt="2025-01-22T20:56:18.536" v="313"/>
          <ac:picMkLst>
            <pc:docMk/>
            <pc:sldMk cId="3068163590" sldId="262"/>
            <ac:picMk id="4" creationId="{67F7E326-4B29-1179-77EB-5DBE5B268BE4}"/>
          </ac:picMkLst>
        </pc:picChg>
        <pc:picChg chg="add mod ord">
          <ac:chgData name="Ankita L Savaliya" userId="S::als8453@my.utexas.edu::45302890-fb20-4ef9-a20b-62d8ea27512f" providerId="AD" clId="Web-{C91C6CB5-30EE-1138-D55B-4440F6758D12}" dt="2025-01-22T20:56:19.880" v="314"/>
          <ac:picMkLst>
            <pc:docMk/>
            <pc:sldMk cId="3068163590" sldId="262"/>
            <ac:picMk id="6" creationId="{3865C398-C6D5-1F5C-D399-95AB24DBB17E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26:58.316" v="457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C91C6CB5-30EE-1138-D55B-4440F6758D12}" dt="2025-01-22T21:26:58.316" v="457" actId="20577"/>
          <ac:spMkLst>
            <pc:docMk/>
            <pc:sldMk cId="2008372941" sldId="263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26:40.238" v="456" actId="20577"/>
          <ac:spMkLst>
            <pc:docMk/>
            <pc:sldMk cId="2008372941" sldId="263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20:29.135" v="450" actId="1076"/>
          <ac:picMkLst>
            <pc:docMk/>
            <pc:sldMk cId="2008372941" sldId="263"/>
            <ac:picMk id="3" creationId="{BA857B5F-208A-CB4D-EF92-8EE7C93AF72A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20:17.525" v="446"/>
          <ac:picMkLst>
            <pc:docMk/>
            <pc:sldMk cId="2008372941" sldId="263"/>
            <ac:picMk id="14" creationId="{7AC79389-110C-A72B-87FA-C9C4682AF93F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2:00:52.819" v="526" actId="1076"/>
        <pc:sldMkLst>
          <pc:docMk/>
          <pc:sldMk cId="581286553" sldId="264"/>
        </pc:sldMkLst>
        <pc:spChg chg="mod">
          <ac:chgData name="Ankita L Savaliya" userId="S::als8453@my.utexas.edu::45302890-fb20-4ef9-a20b-62d8ea27512f" providerId="AD" clId="Web-{C91C6CB5-30EE-1138-D55B-4440F6758D12}" dt="2025-01-22T21:17:42.209" v="445" actId="20577"/>
          <ac:spMkLst>
            <pc:docMk/>
            <pc:sldMk cId="581286553" sldId="264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07:26.850" v="380"/>
          <ac:spMkLst>
            <pc:docMk/>
            <pc:sldMk cId="581286553" sldId="264"/>
            <ac:spMk id="4" creationId="{4E476A24-47E4-7491-6E36-B6F647599799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58:49.094" v="519"/>
          <ac:spMkLst>
            <pc:docMk/>
            <pc:sldMk cId="581286553" sldId="264"/>
            <ac:spMk id="4" creationId="{51349BC4-D4F7-1101-7F7D-51662C4EBBF1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3:38.220" v="508" actId="20577"/>
          <ac:spMkLst>
            <pc:docMk/>
            <pc:sldMk cId="581286553" sldId="264"/>
            <ac:spMk id="27" creationId="{845D7DA4-0A30-F667-174F-8A99022B50FE}"/>
          </ac:spMkLst>
        </pc:spChg>
        <pc:picChg chg="add del mod ord">
          <ac:chgData name="Ankita L Savaliya" userId="S::als8453@my.utexas.edu::45302890-fb20-4ef9-a20b-62d8ea27512f" providerId="AD" clId="Web-{C91C6CB5-30EE-1138-D55B-4440F6758D12}" dt="2025-01-22T21:58:41.750" v="518"/>
          <ac:picMkLst>
            <pc:docMk/>
            <pc:sldMk cId="581286553" sldId="264"/>
            <ac:picMk id="5" creationId="{AF76974A-8785-7856-DE19-C1D2FC0A384B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07:25.896" v="379"/>
          <ac:picMkLst>
            <pc:docMk/>
            <pc:sldMk cId="581286553" sldId="264"/>
            <ac:picMk id="6" creationId="{3865C398-C6D5-1F5C-D399-95AB24DBB17E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05.973" v="523" actId="1076"/>
          <ac:picMkLst>
            <pc:docMk/>
            <pc:sldMk cId="581286553" sldId="264"/>
            <ac:picMk id="6" creationId="{9112A72F-E326-8FEF-F226-03C7004FC633}"/>
          </ac:picMkLst>
        </pc:picChg>
        <pc:picChg chg="add del mod">
          <ac:chgData name="Ankita L Savaliya" userId="S::als8453@my.utexas.edu::45302890-fb20-4ef9-a20b-62d8ea27512f" providerId="AD" clId="Web-{C91C6CB5-30EE-1138-D55B-4440F6758D12}" dt="2025-01-22T21:58:52.469" v="520"/>
          <ac:picMkLst>
            <pc:docMk/>
            <pc:sldMk cId="581286553" sldId="264"/>
            <ac:picMk id="7" creationId="{62EDC8AC-A1AC-E8A6-1B2E-EB9656017EB5}"/>
          </ac:picMkLst>
        </pc:picChg>
        <pc:picChg chg="add mod">
          <ac:chgData name="Ankita L Savaliya" userId="S::als8453@my.utexas.edu::45302890-fb20-4ef9-a20b-62d8ea27512f" providerId="AD" clId="Web-{C91C6CB5-30EE-1138-D55B-4440F6758D12}" dt="2025-01-22T22:00:52.819" v="526" actId="1076"/>
          <ac:picMkLst>
            <pc:docMk/>
            <pc:sldMk cId="581286553" sldId="264"/>
            <ac:picMk id="8" creationId="{FC65F96E-A65D-19DD-A121-2E22DA30AE58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49:44.584" v="496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C91C6CB5-30EE-1138-D55B-4440F6758D12}" dt="2025-01-22T21:48:52.191" v="481" actId="20577"/>
          <ac:spMkLst>
            <pc:docMk/>
            <pc:sldMk cId="413670067" sldId="265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49:44.584" v="496" actId="20577"/>
          <ac:spMkLst>
            <pc:docMk/>
            <pc:sldMk cId="413670067" sldId="265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C91C6CB5-30EE-1138-D55B-4440F6758D12}" dt="2025-01-22T21:48:57.957" v="482" actId="14100"/>
          <ac:picMkLst>
            <pc:docMk/>
            <pc:sldMk cId="413670067" sldId="265"/>
            <ac:picMk id="3" creationId="{BBBCC482-A5EB-CD56-FF36-33C4913761D0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48:45.956" v="478"/>
          <ac:picMkLst>
            <pc:docMk/>
            <pc:sldMk cId="413670067" sldId="265"/>
            <ac:picMk id="14" creationId="{7AC79389-110C-A72B-87FA-C9C4682AF93F}"/>
          </ac:picMkLst>
        </pc:picChg>
      </pc:sldChg>
      <pc:sldChg chg="addSp delSp modSp add replId">
        <pc:chgData name="Ankita L Savaliya" userId="S::als8453@my.utexas.edu::45302890-fb20-4ef9-a20b-62d8ea27512f" providerId="AD" clId="Web-{C91C6CB5-30EE-1138-D55B-4440F6758D12}" dt="2025-01-22T21:54:05.377" v="510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C91C6CB5-30EE-1138-D55B-4440F6758D12}" dt="2025-01-22T21:45:58.854" v="460" actId="20577"/>
          <ac:spMkLst>
            <pc:docMk/>
            <pc:sldMk cId="3450862647" sldId="266"/>
            <ac:spMk id="2" creationId="{D4A847F5-FE7F-970F-30A8-F14DC30F0298}"/>
          </ac:spMkLst>
        </pc:spChg>
        <pc:spChg chg="add del mod">
          <ac:chgData name="Ankita L Savaliya" userId="S::als8453@my.utexas.edu::45302890-fb20-4ef9-a20b-62d8ea27512f" providerId="AD" clId="Web-{C91C6CB5-30EE-1138-D55B-4440F6758D12}" dt="2025-01-22T21:46:20.105" v="462"/>
          <ac:spMkLst>
            <pc:docMk/>
            <pc:sldMk cId="3450862647" sldId="266"/>
            <ac:spMk id="4" creationId="{FCFCF833-9BF9-6F0C-5C12-B9278EE31FAF}"/>
          </ac:spMkLst>
        </pc:spChg>
        <pc:spChg chg="mod">
          <ac:chgData name="Ankita L Savaliya" userId="S::als8453@my.utexas.edu::45302890-fb20-4ef9-a20b-62d8ea27512f" providerId="AD" clId="Web-{C91C6CB5-30EE-1138-D55B-4440F6758D12}" dt="2025-01-22T21:54:05.377" v="510" actId="20577"/>
          <ac:spMkLst>
            <pc:docMk/>
            <pc:sldMk cId="3450862647" sldId="266"/>
            <ac:spMk id="27" creationId="{845D7DA4-0A30-F667-174F-8A99022B50FE}"/>
          </ac:spMkLst>
        </pc:spChg>
        <pc:picChg chg="add mod ord">
          <ac:chgData name="Ankita L Savaliya" userId="S::als8453@my.utexas.edu::45302890-fb20-4ef9-a20b-62d8ea27512f" providerId="AD" clId="Web-{C91C6CB5-30EE-1138-D55B-4440F6758D12}" dt="2025-01-22T21:46:20.105" v="462"/>
          <ac:picMkLst>
            <pc:docMk/>
            <pc:sldMk cId="3450862647" sldId="266"/>
            <ac:picMk id="5" creationId="{EA2C5589-D538-E100-5A16-626F3D5A2E6F}"/>
          </ac:picMkLst>
        </pc:picChg>
        <pc:picChg chg="del">
          <ac:chgData name="Ankita L Savaliya" userId="S::als8453@my.utexas.edu::45302890-fb20-4ef9-a20b-62d8ea27512f" providerId="AD" clId="Web-{C91C6CB5-30EE-1138-D55B-4440F6758D12}" dt="2025-01-22T21:46:19.043" v="461"/>
          <ac:picMkLst>
            <pc:docMk/>
            <pc:sldMk cId="3450862647" sldId="266"/>
            <ac:picMk id="6" creationId="{3865C398-C6D5-1F5C-D399-95AB24DBB17E}"/>
          </ac:picMkLst>
        </pc:picChg>
      </pc:sldChg>
      <pc:sldChg chg="add del replId">
        <pc:chgData name="Ankita L Savaliya" userId="S::als8453@my.utexas.edu::45302890-fb20-4ef9-a20b-62d8ea27512f" providerId="AD" clId="Web-{C91C6CB5-30EE-1138-D55B-4440F6758D12}" dt="2025-01-22T21:08:54.352" v="384"/>
        <pc:sldMkLst>
          <pc:docMk/>
          <pc:sldMk cId="1578879228" sldId="267"/>
        </pc:sldMkLst>
      </pc:sldChg>
      <pc:sldChg chg="add del replId">
        <pc:chgData name="Ankita L Savaliya" userId="S::als8453@my.utexas.edu::45302890-fb20-4ef9-a20b-62d8ea27512f" providerId="AD" clId="Web-{C91C6CB5-30EE-1138-D55B-4440F6758D12}" dt="2025-01-22T21:09:02.399" v="386"/>
        <pc:sldMkLst>
          <pc:docMk/>
          <pc:sldMk cId="4183269773" sldId="267"/>
        </pc:sldMkLst>
      </pc:sldChg>
      <pc:sldMasterChg chg="add del addSldLayout delSldLayout">
        <pc:chgData name="Ankita L Savaliya" userId="S::als8453@my.utexas.edu::45302890-fb20-4ef9-a20b-62d8ea27512f" providerId="AD" clId="Web-{C91C6CB5-30EE-1138-D55B-4440F6758D12}" dt="2025-01-22T20:08:06.074" v="2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74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08:06.027" v="1"/>
        <pc:sldMasterMkLst>
          <pc:docMk/>
          <pc:sldMasterMk cId="2478754143" sldId="2147483734"/>
        </pc:sldMasterMkLst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576685952" sldId="214748372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474053850" sldId="214748372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31506514" sldId="214748372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605570174" sldId="214748372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464611735" sldId="214748372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3360278815" sldId="214748372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718368847" sldId="214748372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745252597" sldId="214748373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1141076956" sldId="214748373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2043611739" sldId="214748373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08:06.027" v="1"/>
          <pc:sldLayoutMkLst>
            <pc:docMk/>
            <pc:sldMasterMk cId="2478754143" sldId="2147483734"/>
            <pc:sldLayoutMk cId="523476777" sldId="2147483733"/>
          </pc:sldLayoutMkLst>
        </pc:sldLayoutChg>
      </pc:sldMasterChg>
      <pc:sldMasterChg chg="add del addSldLayout delSldLayout">
        <pc:chgData name="Ankita L Savaliya" userId="S::als8453@my.utexas.edu::45302890-fb20-4ef9-a20b-62d8ea27512f" providerId="AD" clId="Web-{C91C6CB5-30EE-1138-D55B-4440F6758D12}" dt="2025-01-22T20:12:30.331" v="83"/>
        <pc:sldMasterMkLst>
          <pc:docMk/>
          <pc:sldMasterMk cId="1665121883" sldId="2147483773"/>
        </pc:sldMasterMkLst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230254139" sldId="2147483762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2340676901" sldId="2147483763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58356999" sldId="2147483764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790782513" sldId="2147483765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920524885" sldId="2147483766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3356643282" sldId="2147483767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690377305" sldId="2147483768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324985218" sldId="2147483769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4045124744" sldId="2147483770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482686420" sldId="2147483771"/>
          </pc:sldLayoutMkLst>
        </pc:sldLayoutChg>
        <pc:sldLayoutChg chg="add del">
          <pc:chgData name="Ankita L Savaliya" userId="S::als8453@my.utexas.edu::45302890-fb20-4ef9-a20b-62d8ea27512f" providerId="AD" clId="Web-{C91C6CB5-30EE-1138-D55B-4440F6758D12}" dt="2025-01-22T20:12:30.331" v="83"/>
          <pc:sldLayoutMkLst>
            <pc:docMk/>
            <pc:sldMasterMk cId="1665121883" sldId="2147483773"/>
            <pc:sldLayoutMk cId="1801332160" sldId="2147483772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2.331" v="84"/>
        <pc:sldMasterMkLst>
          <pc:docMk/>
          <pc:sldMasterMk cId="22828271" sldId="2147483774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354373935" sldId="214748377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18277496" sldId="214748377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044645915" sldId="214748377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45338108" sldId="214748377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50605659" sldId="214748377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077679860" sldId="214748378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735868077" sldId="214748378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660519939" sldId="214748378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2519449147" sldId="214748378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1094941896" sldId="214748378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2.331" v="84"/>
          <pc:sldLayoutMkLst>
            <pc:docMk/>
            <pc:sldMasterMk cId="22828271" sldId="2147483774"/>
            <pc:sldLayoutMk cId="3843603487" sldId="2147483785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4.628" v="85"/>
        <pc:sldMasterMkLst>
          <pc:docMk/>
          <pc:sldMasterMk cId="1921271258" sldId="2147483786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744996325" sldId="214748378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2450891" sldId="214748378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50709695" sldId="214748378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624768574" sldId="214748379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51640372" sldId="214748379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282794944" sldId="214748379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200375749" sldId="214748379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50095409" sldId="214748379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4197999007" sldId="214748379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643655982" sldId="214748379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4.628" v="85"/>
          <pc:sldLayoutMkLst>
            <pc:docMk/>
            <pc:sldMasterMk cId="1921271258" sldId="2147483786"/>
            <pc:sldLayoutMk cId="1231347872" sldId="2147483797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2627656566" sldId="2147483798"/>
        </pc:sldMasterMkLst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3938893" sldId="2147483799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618533158" sldId="2147483800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312710745" sldId="2147483801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2451764462" sldId="2147483802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369398364" sldId="2147483803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997362356" sldId="2147483804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444211963" sldId="2147483805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935153535" sldId="2147483806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1986144588" sldId="2147483807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3546583718" sldId="2147483808"/>
          </pc:sldLayoutMkLst>
        </pc:sldLayoutChg>
        <pc:sldLayoutChg chg="add del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2627656566" sldId="2147483798"/>
            <pc:sldLayoutMk cId="625515650" sldId="2147483809"/>
          </pc:sldLayoutMkLst>
        </pc:sldLayoutChg>
      </pc:sldMasterChg>
      <pc:sldMasterChg chg="add addSldLayout modSldLayout">
        <pc:chgData name="Ankita L Savaliya" userId="S::als8453@my.utexas.edu::45302890-fb20-4ef9-a20b-62d8ea27512f" providerId="AD" clId="Web-{C91C6CB5-30EE-1138-D55B-4440F6758D12}" dt="2025-01-22T20:12:39.003" v="86"/>
        <pc:sldMasterMkLst>
          <pc:docMk/>
          <pc:sldMasterMk cId="544828265" sldId="2147483810"/>
        </pc:sldMasterMkLst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279598285" sldId="2147483811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421891805" sldId="2147483812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049802201" sldId="2147483813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535187485" sldId="2147483814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4828704" sldId="2147483815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3491397258" sldId="2147483816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899921541" sldId="2147483817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853364627" sldId="2147483818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870291145" sldId="2147483819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2679293969" sldId="2147483820"/>
          </pc:sldLayoutMkLst>
        </pc:sldLayoutChg>
        <pc:sldLayoutChg chg="add mod replId">
          <pc:chgData name="Ankita L Savaliya" userId="S::als8453@my.utexas.edu::45302890-fb20-4ef9-a20b-62d8ea27512f" providerId="AD" clId="Web-{C91C6CB5-30EE-1138-D55B-4440F6758D12}" dt="2025-01-22T20:12:39.003" v="86"/>
          <pc:sldLayoutMkLst>
            <pc:docMk/>
            <pc:sldMasterMk cId="544828265" sldId="2147483810"/>
            <pc:sldLayoutMk cId="1736534799" sldId="2147483821"/>
          </pc:sldLayoutMkLst>
        </pc:sldLayoutChg>
      </pc:sldMasterChg>
    </pc:docChg>
  </pc:docChgLst>
  <pc:docChgLst>
    <pc:chgData name="Ankita L Savaliya" userId="S::als8453@my.utexas.edu::45302890-fb20-4ef9-a20b-62d8ea27512f" providerId="AD" clId="Web-{469B3712-C5CB-BBEC-FAE3-9EE8A602600C}"/>
    <pc:docChg chg="addSld delSld modSld sldOrd">
      <pc:chgData name="Ankita L Savaliya" userId="S::als8453@my.utexas.edu::45302890-fb20-4ef9-a20b-62d8ea27512f" providerId="AD" clId="Web-{469B3712-C5CB-BBEC-FAE3-9EE8A602600C}" dt="2025-01-24T00:48:02.656" v="235" actId="20577"/>
      <pc:docMkLst>
        <pc:docMk/>
      </pc:docMkLst>
      <pc:sldChg chg="modSp">
        <pc:chgData name="Ankita L Savaliya" userId="S::als8453@my.utexas.edu::45302890-fb20-4ef9-a20b-62d8ea27512f" providerId="AD" clId="Web-{469B3712-C5CB-BBEC-FAE3-9EE8A602600C}" dt="2025-01-23T21:30:05.492" v="13" actId="14100"/>
        <pc:sldMkLst>
          <pc:docMk/>
          <pc:sldMk cId="2325500405" sldId="257"/>
        </pc:sldMkLst>
        <pc:picChg chg="mod">
          <ac:chgData name="Ankita L Savaliya" userId="S::als8453@my.utexas.edu::45302890-fb20-4ef9-a20b-62d8ea27512f" providerId="AD" clId="Web-{469B3712-C5CB-BBEC-FAE3-9EE8A602600C}" dt="2025-01-23T21:30:05.492" v="13" actId="14100"/>
          <ac:picMkLst>
            <pc:docMk/>
            <pc:sldMk cId="2325500405" sldId="257"/>
            <ac:picMk id="4" creationId="{67F7E326-4B29-1179-77EB-5DBE5B268BE4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38:18.947" v="61" actId="20577"/>
        <pc:sldMkLst>
          <pc:docMk/>
          <pc:sldMk cId="3667998280" sldId="258"/>
        </pc:sldMkLst>
        <pc:spChg chg="mod">
          <ac:chgData name="Ankita L Savaliya" userId="S::als8453@my.utexas.edu::45302890-fb20-4ef9-a20b-62d8ea27512f" providerId="AD" clId="Web-{469B3712-C5CB-BBEC-FAE3-9EE8A602600C}" dt="2025-01-23T21:38:18.947" v="61" actId="20577"/>
          <ac:spMkLst>
            <pc:docMk/>
            <pc:sldMk cId="3667998280" sldId="258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07.243" v="59" actId="20577"/>
        <pc:sldMkLst>
          <pc:docMk/>
          <pc:sldMk cId="2838710785" sldId="260"/>
        </pc:sldMkLst>
        <pc:spChg chg="mod">
          <ac:chgData name="Ankita L Savaliya" userId="S::als8453@my.utexas.edu::45302890-fb20-4ef9-a20b-62d8ea27512f" providerId="AD" clId="Web-{469B3712-C5CB-BBEC-FAE3-9EE8A602600C}" dt="2025-01-23T21:38:07.243" v="59" actId="20577"/>
          <ac:spMkLst>
            <pc:docMk/>
            <pc:sldMk cId="2838710785" sldId="260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38:12.978" v="60" actId="20577"/>
        <pc:sldMkLst>
          <pc:docMk/>
          <pc:sldMk cId="2469089735" sldId="261"/>
        </pc:sldMkLst>
        <pc:spChg chg="mod">
          <ac:chgData name="Ankita L Savaliya" userId="S::als8453@my.utexas.edu::45302890-fb20-4ef9-a20b-62d8ea27512f" providerId="AD" clId="Web-{469B3712-C5CB-BBEC-FAE3-9EE8A602600C}" dt="2025-01-23T21:38:12.978" v="60" actId="20577"/>
          <ac:spMkLst>
            <pc:docMk/>
            <pc:sldMk cId="2469089735" sldId="261"/>
            <ac:spMk id="2" creationId="{BF65AC6B-C37F-8594-FB87-8458012C9F88}"/>
          </ac:spMkLst>
        </pc:spChg>
      </pc:sldChg>
      <pc:sldChg chg="addSp delSp modSp mod modClrScheme chgLayout">
        <pc:chgData name="Ankita L Savaliya" userId="S::als8453@my.utexas.edu::45302890-fb20-4ef9-a20b-62d8ea27512f" providerId="AD" clId="Web-{469B3712-C5CB-BBEC-FAE3-9EE8A602600C}" dt="2025-01-23T21:38:32.682" v="62" actId="20577"/>
        <pc:sldMkLst>
          <pc:docMk/>
          <pc:sldMk cId="2008372941" sldId="263"/>
        </pc:sldMkLst>
        <pc:spChg chg="mod">
          <ac:chgData name="Ankita L Savaliya" userId="S::als8453@my.utexas.edu::45302890-fb20-4ef9-a20b-62d8ea27512f" providerId="AD" clId="Web-{469B3712-C5CB-BBEC-FAE3-9EE8A602600C}" dt="2025-01-23T21:38:32.682" v="62" actId="20577"/>
          <ac:spMkLst>
            <pc:docMk/>
            <pc:sldMk cId="2008372941" sldId="263"/>
            <ac:spMk id="2" creationId="{BF65AC6B-C37F-8594-FB87-8458012C9F88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5" creationId="{5D92F13A-6320-B67E-23B2-8F0D6BEC30F6}"/>
          </ac:spMkLst>
        </pc:spChg>
        <pc:spChg chg="add del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6" creationId="{74AA2136-DCE3-3C43-480E-69E0B597C6B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7" creationId="{3555EC99-46B4-888B-5297-AB12D7AB4C0C}"/>
          </ac:spMkLst>
        </pc:spChg>
        <pc:spChg chg="mod or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11" creationId="{38CFB88B-D0EC-A75F-1E88-435A3BA984D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06.227" v="22"/>
          <ac:spMkLst>
            <pc:docMk/>
            <pc:sldMk cId="2008372941" sldId="263"/>
            <ac:spMk id="16" creationId="{B39FCFF2-49EB-5DE1-F651-2FF49D33390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10.946" v="24"/>
          <ac:spMkLst>
            <pc:docMk/>
            <pc:sldMk cId="2008372941" sldId="263"/>
            <ac:spMk id="18" creationId="{121BAF75-13A4-4ED0-1F0E-2C16F33C7971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23.291" v="26"/>
          <ac:spMkLst>
            <pc:docMk/>
            <pc:sldMk cId="2008372941" sldId="263"/>
            <ac:spMk id="20" creationId="{B39FCFF2-49EB-5DE1-F651-2FF49D33390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47.902" v="28"/>
          <ac:spMkLst>
            <pc:docMk/>
            <pc:sldMk cId="2008372941" sldId="263"/>
            <ac:spMk id="22" creationId="{806D7AB4-872B-5AC0-C6E3-65D916AFDA6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0.542" v="30"/>
          <ac:spMkLst>
            <pc:docMk/>
            <pc:sldMk cId="2008372941" sldId="263"/>
            <ac:spMk id="24" creationId="{E76AF64E-9D7C-6D9D-C02E-5D5C3C20A23C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3.933" v="32"/>
          <ac:spMkLst>
            <pc:docMk/>
            <pc:sldMk cId="2008372941" sldId="263"/>
            <ac:spMk id="26" creationId="{FE1241E5-8491-97B8-54C2-410D498544DA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4:56.418" v="34"/>
          <ac:spMkLst>
            <pc:docMk/>
            <pc:sldMk cId="2008372941" sldId="263"/>
            <ac:spMk id="28" creationId="{121BAF75-13A4-4ED0-1F0E-2C16F33C7971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01.481" v="36"/>
          <ac:spMkLst>
            <pc:docMk/>
            <pc:sldMk cId="2008372941" sldId="263"/>
            <ac:spMk id="30" creationId="{D45136CB-6A4C-9CE7-F30E-02EA9D4A9BB0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04.715" v="38"/>
          <ac:spMkLst>
            <pc:docMk/>
            <pc:sldMk cId="2008372941" sldId="263"/>
            <ac:spMk id="32" creationId="{6E7B184C-D24F-C10E-7AA9-D49C0D6C86CD}"/>
          </ac:spMkLst>
        </pc:spChg>
        <pc:spChg chg="add del mod">
          <ac:chgData name="Ankita L Savaliya" userId="S::als8453@my.utexas.edu::45302890-fb20-4ef9-a20b-62d8ea27512f" providerId="AD" clId="Web-{469B3712-C5CB-BBEC-FAE3-9EE8A602600C}" dt="2025-01-23T21:35:37.170" v="40"/>
          <ac:spMkLst>
            <pc:docMk/>
            <pc:sldMk cId="2008372941" sldId="263"/>
            <ac:spMk id="34" creationId="{C8A9E88A-62D9-2DA7-A872-680AC8A7C699}"/>
          </ac:spMkLst>
        </pc:spChg>
        <pc:picChg chg="del mod">
          <ac:chgData name="Ankita L Savaliya" userId="S::als8453@my.utexas.edu::45302890-fb20-4ef9-a20b-62d8ea27512f" providerId="AD" clId="Web-{469B3712-C5CB-BBEC-FAE3-9EE8A602600C}" dt="2025-01-23T21:33:11.239" v="19"/>
          <ac:picMkLst>
            <pc:docMk/>
            <pc:sldMk cId="2008372941" sldId="263"/>
            <ac:picMk id="3" creationId="{BA857B5F-208A-CB4D-EF92-8EE7C93AF72A}"/>
          </ac:picMkLst>
        </pc:picChg>
        <pc:picChg chg="add del mod ord">
          <ac:chgData name="Ankita L Savaliya" userId="S::als8453@my.utexas.edu::45302890-fb20-4ef9-a20b-62d8ea27512f" providerId="AD" clId="Web-{469B3712-C5CB-BBEC-FAE3-9EE8A602600C}" dt="2025-01-23T21:35:40.358" v="41"/>
          <ac:picMkLst>
            <pc:docMk/>
            <pc:sldMk cId="2008372941" sldId="263"/>
            <ac:picMk id="4" creationId="{A1085BEE-C4CE-E533-6910-DF4A2A2FB34A}"/>
          </ac:picMkLst>
        </pc:picChg>
        <pc:picChg chg="add mod">
          <ac:chgData name="Ankita L Savaliya" userId="S::als8453@my.utexas.edu::45302890-fb20-4ef9-a20b-62d8ea27512f" providerId="AD" clId="Web-{469B3712-C5CB-BBEC-FAE3-9EE8A602600C}" dt="2025-01-23T21:36:38.643" v="47" actId="14100"/>
          <ac:picMkLst>
            <pc:docMk/>
            <pc:sldMk cId="2008372941" sldId="263"/>
            <ac:picMk id="8" creationId="{9FC63806-EF2C-DC8C-C536-E02EC99B046D}"/>
          </ac:picMkLst>
        </pc:picChg>
      </pc:sldChg>
      <pc:sldChg chg="modSp">
        <pc:chgData name="Ankita L Savaliya" userId="S::als8453@my.utexas.edu::45302890-fb20-4ef9-a20b-62d8ea27512f" providerId="AD" clId="Web-{469B3712-C5CB-BBEC-FAE3-9EE8A602600C}" dt="2025-01-23T21:44:50.582" v="94" actId="20577"/>
        <pc:sldMkLst>
          <pc:docMk/>
          <pc:sldMk cId="413670067" sldId="265"/>
        </pc:sldMkLst>
        <pc:spChg chg="mod">
          <ac:chgData name="Ankita L Savaliya" userId="S::als8453@my.utexas.edu::45302890-fb20-4ef9-a20b-62d8ea27512f" providerId="AD" clId="Web-{469B3712-C5CB-BBEC-FAE3-9EE8A602600C}" dt="2025-01-23T21:44:50.582" v="94" actId="20577"/>
          <ac:spMkLst>
            <pc:docMk/>
            <pc:sldMk cId="413670067" sldId="265"/>
            <ac:spMk id="2" creationId="{BF65AC6B-C37F-8594-FB87-8458012C9F88}"/>
          </ac:spMkLst>
        </pc:spChg>
      </pc:sldChg>
      <pc:sldChg chg="modSp">
        <pc:chgData name="Ankita L Savaliya" userId="S::als8453@my.utexas.edu::45302890-fb20-4ef9-a20b-62d8ea27512f" providerId="AD" clId="Web-{469B3712-C5CB-BBEC-FAE3-9EE8A602600C}" dt="2025-01-23T21:44:45.785" v="93" actId="20577"/>
        <pc:sldMkLst>
          <pc:docMk/>
          <pc:sldMk cId="3450862647" sldId="266"/>
        </pc:sldMkLst>
        <pc:spChg chg="mod">
          <ac:chgData name="Ankita L Savaliya" userId="S::als8453@my.utexas.edu::45302890-fb20-4ef9-a20b-62d8ea27512f" providerId="AD" clId="Web-{469B3712-C5CB-BBEC-FAE3-9EE8A602600C}" dt="2025-01-23T21:44:45.785" v="93" actId="20577"/>
          <ac:spMkLst>
            <pc:docMk/>
            <pc:sldMk cId="3450862647" sldId="266"/>
            <ac:spMk id="2" creationId="{D4A847F5-FE7F-970F-30A8-F14DC30F0298}"/>
          </ac:spMkLst>
        </pc:spChg>
      </pc:sldChg>
      <pc:sldChg chg="new del">
        <pc:chgData name="Ankita L Savaliya" userId="S::als8453@my.utexas.edu::45302890-fb20-4ef9-a20b-62d8ea27512f" providerId="AD" clId="Web-{469B3712-C5CB-BBEC-FAE3-9EE8A602600C}" dt="2025-01-23T21:37:16.255" v="49"/>
        <pc:sldMkLst>
          <pc:docMk/>
          <pc:sldMk cId="2053173662" sldId="267"/>
        </pc:sldMkLst>
      </pc:sldChg>
      <pc:sldChg chg="addSp delSp modSp add replId">
        <pc:chgData name="Ankita L Savaliya" userId="S::als8453@my.utexas.edu::45302890-fb20-4ef9-a20b-62d8ea27512f" providerId="AD" clId="Web-{469B3712-C5CB-BBEC-FAE3-9EE8A602600C}" dt="2025-01-23T21:44:33.550" v="92" actId="20577"/>
        <pc:sldMkLst>
          <pc:docMk/>
          <pc:sldMk cId="2657411531" sldId="267"/>
        </pc:sldMkLst>
        <pc:spChg chg="mod">
          <ac:chgData name="Ankita L Savaliya" userId="S::als8453@my.utexas.edu::45302890-fb20-4ef9-a20b-62d8ea27512f" providerId="AD" clId="Web-{469B3712-C5CB-BBEC-FAE3-9EE8A602600C}" dt="2025-01-23T21:38:43.448" v="63" actId="20577"/>
          <ac:spMkLst>
            <pc:docMk/>
            <pc:sldMk cId="2657411531" sldId="267"/>
            <ac:spMk id="2" creationId="{BF65AC6B-C37F-8594-FB87-8458012C9F8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4:33.550" v="92" actId="20577"/>
          <ac:spMkLst>
            <pc:docMk/>
            <pc:sldMk cId="2657411531" sldId="267"/>
            <ac:spMk id="11" creationId="{38CFB88B-D0EC-A75F-1E88-435A3BA984DA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3T21:40:21.111" v="75" actId="1076"/>
          <ac:picMkLst>
            <pc:docMk/>
            <pc:sldMk cId="2657411531" sldId="267"/>
            <ac:picMk id="3" creationId="{8E4979A1-C726-2F3B-12E2-5652B8D9C33E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40:12.345" v="72"/>
          <ac:picMkLst>
            <pc:docMk/>
            <pc:sldMk cId="2657411531" sldId="267"/>
            <ac:picMk id="8" creationId="{9FC63806-EF2C-DC8C-C536-E02EC99B046D}"/>
          </ac:picMkLst>
        </pc:picChg>
      </pc:sldChg>
      <pc:sldChg chg="addSp delSp modSp add replId">
        <pc:chgData name="Ankita L Savaliya" userId="S::als8453@my.utexas.edu::45302890-fb20-4ef9-a20b-62d8ea27512f" providerId="AD" clId="Web-{469B3712-C5CB-BBEC-FAE3-9EE8A602600C}" dt="2025-01-23T21:42:12.759" v="80" actId="20577"/>
        <pc:sldMkLst>
          <pc:docMk/>
          <pc:sldMk cId="3106800038" sldId="268"/>
        </pc:sldMkLst>
        <pc:spChg chg="mod">
          <ac:chgData name="Ankita L Savaliya" userId="S::als8453@my.utexas.edu::45302890-fb20-4ef9-a20b-62d8ea27512f" providerId="AD" clId="Web-{469B3712-C5CB-BBEC-FAE3-9EE8A602600C}" dt="2025-01-23T21:39:14.279" v="65" actId="20577"/>
          <ac:spMkLst>
            <pc:docMk/>
            <pc:sldMk cId="3106800038" sldId="268"/>
            <ac:spMk id="2" creationId="{D4A847F5-FE7F-970F-30A8-F14DC30F0298}"/>
          </ac:spMkLst>
        </pc:spChg>
        <pc:spChg chg="mod">
          <ac:chgData name="Ankita L Savaliya" userId="S::als8453@my.utexas.edu::45302890-fb20-4ef9-a20b-62d8ea27512f" providerId="AD" clId="Web-{469B3712-C5CB-BBEC-FAE3-9EE8A602600C}" dt="2025-01-23T21:42:12.759" v="80" actId="20577"/>
          <ac:spMkLst>
            <pc:docMk/>
            <pc:sldMk cId="3106800038" sldId="268"/>
            <ac:spMk id="27" creationId="{845D7DA4-0A30-F667-174F-8A99022B50FE}"/>
          </ac:spMkLst>
        </pc:spChg>
        <pc:picChg chg="add mod">
          <ac:chgData name="Ankita L Savaliya" userId="S::als8453@my.utexas.edu::45302890-fb20-4ef9-a20b-62d8ea27512f" providerId="AD" clId="Web-{469B3712-C5CB-BBEC-FAE3-9EE8A602600C}" dt="2025-01-23T21:39:48.249" v="71" actId="1076"/>
          <ac:picMkLst>
            <pc:docMk/>
            <pc:sldMk cId="3106800038" sldId="268"/>
            <ac:picMk id="3" creationId="{39697780-6C72-5486-8A6E-5A8421D799D3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39:29.404" v="66"/>
          <ac:picMkLst>
            <pc:docMk/>
            <pc:sldMk cId="3106800038" sldId="268"/>
            <ac:picMk id="6" creationId="{9112A72F-E326-8FEF-F226-03C7004FC633}"/>
          </ac:picMkLst>
        </pc:picChg>
        <pc:picChg chg="del">
          <ac:chgData name="Ankita L Savaliya" userId="S::als8453@my.utexas.edu::45302890-fb20-4ef9-a20b-62d8ea27512f" providerId="AD" clId="Web-{469B3712-C5CB-BBEC-FAE3-9EE8A602600C}" dt="2025-01-23T21:39:31.201" v="67"/>
          <ac:picMkLst>
            <pc:docMk/>
            <pc:sldMk cId="3106800038" sldId="268"/>
            <ac:picMk id="8" creationId="{FC65F96E-A65D-19DD-A121-2E22DA30AE58}"/>
          </ac:picMkLst>
        </pc:picChg>
      </pc:sldChg>
      <pc:sldChg chg="modSp new ord">
        <pc:chgData name="Ankita L Savaliya" userId="S::als8453@my.utexas.edu::45302890-fb20-4ef9-a20b-62d8ea27512f" providerId="AD" clId="Web-{469B3712-C5CB-BBEC-FAE3-9EE8A602600C}" dt="2025-01-24T00:48:02.656" v="235" actId="20577"/>
        <pc:sldMkLst>
          <pc:docMk/>
          <pc:sldMk cId="3308962109" sldId="269"/>
        </pc:sldMkLst>
        <pc:spChg chg="mod">
          <ac:chgData name="Ankita L Savaliya" userId="S::als8453@my.utexas.edu::45302890-fb20-4ef9-a20b-62d8ea27512f" providerId="AD" clId="Web-{469B3712-C5CB-BBEC-FAE3-9EE8A602600C}" dt="2025-01-24T00:40:53.987" v="121" actId="20577"/>
          <ac:spMkLst>
            <pc:docMk/>
            <pc:sldMk cId="3308962109" sldId="269"/>
            <ac:spMk id="2" creationId="{F5E4FFF9-9132-071F-AD42-796AA87EA136}"/>
          </ac:spMkLst>
        </pc:spChg>
        <pc:spChg chg="mod">
          <ac:chgData name="Ankita L Savaliya" userId="S::als8453@my.utexas.edu::45302890-fb20-4ef9-a20b-62d8ea27512f" providerId="AD" clId="Web-{469B3712-C5CB-BBEC-FAE3-9EE8A602600C}" dt="2025-01-24T00:48:02.656" v="235" actId="20577"/>
          <ac:spMkLst>
            <pc:docMk/>
            <pc:sldMk cId="3308962109" sldId="269"/>
            <ac:spMk id="3" creationId="{DA433583-52C4-0DCE-FFA3-57B964F01E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7959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293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53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89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80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8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8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9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2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6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9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28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nkitaSavaliya/AIH/blob/main/MIMIC_Visualizatio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5975" y="1080000"/>
            <a:ext cx="6307200" cy="2185200"/>
          </a:xfr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MIMIC Visualization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5975" y="4819562"/>
            <a:ext cx="6307200" cy="139735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ea typeface="+mn-lt"/>
                <a:cs typeface="+mn-lt"/>
              </a:rPr>
              <a:t>Ankita </a:t>
            </a:r>
            <a:r>
              <a:rPr lang="en-US" err="1">
                <a:ea typeface="+mn-lt"/>
                <a:cs typeface="+mn-lt"/>
              </a:rPr>
              <a:t>Savaliya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AI In Healthcare Course at UT Austin</a:t>
            </a:r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0A3F7D-01D3-AC90-8820-DCF5A04A2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81" r="35947" b="-4"/>
          <a:stretch/>
        </p:blipFill>
        <p:spPr>
          <a:xfrm>
            <a:off x="20" y="10"/>
            <a:ext cx="3863955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4 -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Converts ICU stay times to datetime format and extracts the year and merges ICU stay data with ICD-9 diagnosis codes.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Calculates the mean LOS for each care unit and year.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and display a line chart showing trends in LOS by care unit and year with selection box for ICD-9 code.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C63806-EF2C-DC8C-C536-E02EC99B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1" y="2287372"/>
            <a:ext cx="6034168" cy="39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37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5 -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Analysis of Death Counts by Diagnosis and Gender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deceased patients categorized by their diagnosis and gender.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1/23/2025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3" name="Picture 2" descr="A chart with text overlay&#10;&#10;AI-generated content may be incorrect.">
            <a:extLst>
              <a:ext uri="{FF2B5EF4-FFF2-40B4-BE49-F238E27FC236}">
                <a16:creationId xmlns:a16="http://schemas.microsoft.com/office/drawing/2014/main" id="{39697780-6C72-5486-8A6E-5A8421D79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77" y="414860"/>
            <a:ext cx="7934586" cy="564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0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5 -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rPr lang="en-US"/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 the data for deceased patients.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Aggregate the death counts by diagnosis and gender.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plot a heatmap to visually compare death counts across diagnoses and genders.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4979A1-C726-2F3B-12E2-5652B8D9C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3" y="2285919"/>
            <a:ext cx="5763917" cy="39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1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6 -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Insurance Analysis based on Gender and Marital Status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the distribution of age across insurance types, segmented by gender and marital status. It uses Seaborn's violin plots for detailed representation of the data.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1/23/2025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5" name="Content Placeholder 4" descr="A comparison of different colored lines&#10;&#10;AI-generated content may be incorrect.">
            <a:extLst>
              <a:ext uri="{FF2B5EF4-FFF2-40B4-BE49-F238E27FC236}">
                <a16:creationId xmlns:a16="http://schemas.microsoft.com/office/drawing/2014/main" id="{EA2C5589-D538-E100-5A16-626F3D5A2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2130439"/>
            <a:ext cx="6729984" cy="3255489"/>
          </a:xfrm>
        </p:spPr>
      </p:pic>
    </p:spTree>
    <p:extLst>
      <p:ext uri="{BB962C8B-B14F-4D97-AF65-F5344CB8AC3E}">
        <p14:creationId xmlns:p14="http://schemas.microsoft.com/office/powerpoint/2010/main" val="3450862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6 - </a:t>
            </a:r>
            <a:r>
              <a:rPr lang="en-US" dirty="0">
                <a:ea typeface="+mj-lt"/>
                <a:cs typeface="+mj-lt"/>
              </a:rPr>
              <a:t>How to build/recreate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display </a:t>
            </a:r>
            <a:r>
              <a:rPr lang="en-US" dirty="0" err="1">
                <a:ea typeface="+mn-lt"/>
                <a:cs typeface="+mn-lt"/>
              </a:rPr>
              <a:t>violinplot</a:t>
            </a:r>
            <a:r>
              <a:rPr lang="en-US" dirty="0">
                <a:ea typeface="+mn-lt"/>
                <a:cs typeface="+mn-lt"/>
              </a:rPr>
              <a:t>  showing age distribution by insurance type, split by gender.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 and display </a:t>
            </a:r>
            <a:r>
              <a:rPr lang="en-US" dirty="0" err="1">
                <a:ea typeface="+mn-lt"/>
                <a:cs typeface="+mn-lt"/>
              </a:rPr>
              <a:t>violinplot</a:t>
            </a:r>
            <a:r>
              <a:rPr lang="en-US" dirty="0">
                <a:ea typeface="+mn-lt"/>
                <a:cs typeface="+mn-lt"/>
              </a:rPr>
              <a:t> showing age distribution by insurance type, split by marital status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BBCC482-A5EB-CD56-FF36-33C491376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35" y="2188430"/>
            <a:ext cx="7560129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4FFF9-9132-071F-AD42-796AA87E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environment and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33583-52C4-0DCE-FFA3-57B964F01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latin typeface="Avenir Next LT Pro"/>
                <a:ea typeface="Roboto"/>
                <a:cs typeface="Roboto"/>
              </a:rPr>
              <a:t>Google </a:t>
            </a:r>
            <a:r>
              <a:rPr lang="en-US">
                <a:solidFill>
                  <a:srgbClr val="000000"/>
                </a:solidFill>
                <a:latin typeface="Avenir Next LT Pro"/>
                <a:ea typeface="Roboto"/>
                <a:cs typeface="Roboto"/>
              </a:rPr>
              <a:t>Colab</a:t>
            </a:r>
            <a:r>
              <a:rPr lang="en-US" dirty="0">
                <a:ea typeface="+mn-lt"/>
                <a:cs typeface="+mn-lt"/>
              </a:rPr>
              <a:t> </a:t>
            </a:r>
          </a:p>
          <a:p>
            <a:r>
              <a:rPr lang="en-US"/>
              <a:t>MIMIC-III Demo Dataset</a:t>
            </a:r>
          </a:p>
          <a:p>
            <a:r>
              <a:rPr lang="en-US"/>
              <a:t>Used Google Drive for saving and loading MIMIC csv data</a:t>
            </a:r>
          </a:p>
          <a:p>
            <a:r>
              <a:rPr lang="en-US"/>
              <a:t>Used </a:t>
            </a:r>
            <a:r>
              <a:rPr lang="en-US">
                <a:ea typeface="+mn-lt"/>
                <a:cs typeface="+mn-lt"/>
              </a:rPr>
              <a:t>matplotlib, seaborn, plotly , WordCloud, altair</a:t>
            </a:r>
          </a:p>
          <a:p>
            <a:r>
              <a:rPr lang="en-US">
                <a:ea typeface="+mn-lt"/>
                <a:cs typeface="+mn-lt"/>
              </a:rPr>
              <a:t>GitHub Link: </a:t>
            </a:r>
            <a:r>
              <a:rPr lang="en-US" dirty="0">
                <a:ea typeface="+mn-lt"/>
                <a:cs typeface="+mn-lt"/>
                <a:hlinkClick r:id="rId2"/>
              </a:rPr>
              <a:t>https://colab.research.google.com/github/AnkitaSavaliya/AIH/blob/main/MIMIC_Visualization.ipynb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34E3C-3E0E-B40E-9C66-8EC667BB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79401-6E6D-4108-ADC3-94EF23165244}" type="datetime1"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665EC-C0B9-88DD-1FBD-CF4A7BD3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F9328-A11F-6340-0842-FA249B93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962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1- Age and Gender-wise Distribution of Diabetes Patients</a:t>
            </a:r>
          </a:p>
        </p:txBody>
      </p:sp>
      <p:pic>
        <p:nvPicPr>
          <p:cNvPr id="4" name="Content Placeholder 3" descr="A graph of diabetes and a number of patients&#10;&#10;AI-generated content may be incorrect.">
            <a:extLst>
              <a:ext uri="{FF2B5EF4-FFF2-40B4-BE49-F238E27FC236}">
                <a16:creationId xmlns:a16="http://schemas.microsoft.com/office/drawing/2014/main" id="{67F7E326-4B29-1179-77EB-5DBE5B268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33544" y="1711276"/>
            <a:ext cx="7615459" cy="3779791"/>
          </a:xfrm>
          <a:prstGeom prst="rect">
            <a:avLst/>
          </a:prstGeom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ea typeface="+mn-lt"/>
                <a:cs typeface="+mn-lt"/>
              </a:rPr>
              <a:t>This visualization represents diabetes patients, showcasing their age and gender distribution. It uses Seaborn to create a histogram for age-wise distribution and a </a:t>
            </a:r>
            <a:r>
              <a:rPr lang="en-US" dirty="0" err="1">
                <a:ea typeface="+mn-lt"/>
                <a:cs typeface="+mn-lt"/>
              </a:rPr>
              <a:t>barplot</a:t>
            </a:r>
            <a:r>
              <a:rPr lang="en-US" dirty="0">
                <a:ea typeface="+mn-lt"/>
                <a:cs typeface="+mn-lt"/>
              </a:rPr>
              <a:t> for gender-wise distribution.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1/23/2025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00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1 -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pic>
        <p:nvPicPr>
          <p:cNvPr id="8" name="Content Placeholder 7" descr="A screenshot of a computer program">
            <a:extLst>
              <a:ext uri="{FF2B5EF4-FFF2-40B4-BE49-F238E27FC236}">
                <a16:creationId xmlns:a16="http://schemas.microsoft.com/office/drawing/2014/main" id="{9C1561B6-2DE7-3970-B530-E754B8F93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0654" y="2303072"/>
            <a:ext cx="6517840" cy="379473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Filters patient records based on ICD-9 codes (250.x series)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Eliminates duplicate patients by their unique IDs.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Counts gender distribution among unique patients.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Plot histogram and </a:t>
            </a:r>
            <a:r>
              <a:rPr lang="en-US" err="1">
                <a:ea typeface="+mn-lt"/>
                <a:cs typeface="+mn-lt"/>
              </a:rPr>
              <a:t>barchart</a:t>
            </a:r>
            <a:endParaRPr lang="en-US" err="1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998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0D78-5533-382B-8BC4-FB8AACB1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00" dirty="0"/>
              <a:t>Visual 2- </a:t>
            </a:r>
            <a:r>
              <a:rPr lang="en-US" sz="17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Proportional Distribution of Heart Failure Subtypes by ICD-9 Code</a:t>
            </a:r>
            <a:endParaRPr lang="en-US" dirty="0"/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8" name="Content Placeholder 7" descr="A graph showing the evolution of heart failure subtypes&#10;&#10;AI-generated content may be incorrect.">
            <a:extLst>
              <a:ext uri="{FF2B5EF4-FFF2-40B4-BE49-F238E27FC236}">
                <a16:creationId xmlns:a16="http://schemas.microsoft.com/office/drawing/2014/main" id="{0CB682B8-0C6D-8142-36B1-AF8E2C5D1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1947579"/>
            <a:ext cx="6729984" cy="362121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A83C4F-6C53-107B-881F-FDA6C5E8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166" y="3080657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dirty="0">
                <a:ea typeface="+mn-lt"/>
                <a:cs typeface="+mn-lt"/>
              </a:rPr>
              <a:t>This visualization is an interactive pie chart displaying the proportional distribution of heart failure subtypes.</a:t>
            </a:r>
            <a:endParaRPr lang="en-US" dirty="0">
              <a:ea typeface="+mn-lt"/>
              <a:cs typeface="+mn-lt"/>
            </a:endParaRPr>
          </a:p>
          <a:p>
            <a:endParaRPr lang="en-US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B55A5-81C9-A991-18FA-7640C31A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AFF3-DB6D-4D3A-8B80-0728150A1B0C}" type="datetime1"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0D3C6-41E8-E729-7EED-9763DAC1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56A5B-DB00-FEF8-A95E-7DD11039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749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2 -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Extracts patient records with ICD-9 codes (428.x series for heart failure).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Counts occurrences of each ICD-9 code and prepares labels.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 interactive pie chart using </a:t>
            </a:r>
            <a:r>
              <a:rPr lang="en-US" dirty="0" err="1">
                <a:ea typeface="+mn-lt"/>
                <a:cs typeface="+mn-lt"/>
              </a:rPr>
              <a:t>Plotly</a:t>
            </a:r>
            <a:r>
              <a:rPr lang="en-US" dirty="0">
                <a:ea typeface="+mn-lt"/>
                <a:cs typeface="+mn-lt"/>
              </a:rPr>
              <a:t> Express.</a:t>
            </a:r>
            <a:endParaRPr lang="en-US" dirty="0"/>
          </a:p>
          <a:p>
            <a:pPr algn="l"/>
            <a:endParaRPr lang="en-US" dirty="0"/>
          </a:p>
        </p:txBody>
      </p:sp>
      <p:pic>
        <p:nvPicPr>
          <p:cNvPr id="9" name="Content Placeholder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CF799C0-807C-1A08-51CC-F5104BF8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9672" y="2292967"/>
            <a:ext cx="7120803" cy="3694176"/>
          </a:xfrm>
        </p:spPr>
      </p:pic>
    </p:spTree>
    <p:extLst>
      <p:ext uri="{BB962C8B-B14F-4D97-AF65-F5344CB8AC3E}">
        <p14:creationId xmlns:p14="http://schemas.microsoft.com/office/powerpoint/2010/main" val="283871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3 -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Word Cloud of the Top 50 Most Prescribed Medicines</a:t>
            </a:r>
            <a:endParaRPr lang="en-US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This visualization is a word cloud showcasing the top 50 most prescribed medications..</a:t>
            </a:r>
            <a:endParaRPr lang="en-US" dirty="0"/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1/23/2025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6" name="Content Placeholder 5" descr="A close up of words&#10;&#10;AI-generated content may be incorrect.">
            <a:extLst>
              <a:ext uri="{FF2B5EF4-FFF2-40B4-BE49-F238E27FC236}">
                <a16:creationId xmlns:a16="http://schemas.microsoft.com/office/drawing/2014/main" id="{3865C398-C6D5-1F5C-D399-95AB24DBB1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65192" y="1947615"/>
            <a:ext cx="6729984" cy="3621138"/>
          </a:xfrm>
        </p:spPr>
      </p:pic>
    </p:spTree>
    <p:extLst>
      <p:ext uri="{BB962C8B-B14F-4D97-AF65-F5344CB8AC3E}">
        <p14:creationId xmlns:p14="http://schemas.microsoft.com/office/powerpoint/2010/main" val="3068163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AC6B-C37F-8594-FB87-8458012C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3 - </a:t>
            </a:r>
            <a:r>
              <a:rPr lang="en-US" dirty="0">
                <a:ea typeface="+mj-lt"/>
                <a:cs typeface="+mj-lt"/>
              </a:rPr>
              <a:t>How to recreate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2F13A-6320-B67E-23B2-8F0D6BEC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E442-7E2D-4B98-9210-7F067E6F4EDF}" type="datetime1">
              <a:t>1/23/2025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A2136-DCE3-3C43-480E-69E0B597C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5EC99-46B4-888B-5297-AB12D7AB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FB88B-D0EC-A75F-1E88-435A3BA984DA}"/>
              </a:ext>
            </a:extLst>
          </p:cNvPr>
          <p:cNvSpPr txBox="1"/>
          <p:nvPr/>
        </p:nvSpPr>
        <p:spPr>
          <a:xfrm>
            <a:off x="8263573" y="2291850"/>
            <a:ext cx="355075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Extracts the top 50 most prescribed medication names and their counts from the dataset.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Creates and display a word cloud using the frequency of these medications, with larger font sizes representing higher prescription counts.</a:t>
            </a:r>
          </a:p>
          <a:p>
            <a:pPr marL="285750" indent="-285750">
              <a:buFont typeface="Arial"/>
              <a:buChar char="•"/>
            </a:pPr>
            <a:endParaRPr lang="en-US"/>
          </a:p>
        </p:txBody>
      </p:sp>
      <p:pic>
        <p:nvPicPr>
          <p:cNvPr id="14" name="Picture 1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AC79389-110C-A72B-87FA-C9C4682AF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382" y="2294164"/>
            <a:ext cx="7764236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089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47F5-FE7F-970F-30A8-F14DC30F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dirty="0"/>
              <a:t>Visual 4 - </a:t>
            </a:r>
            <a:r>
              <a:rPr lang="en-US" sz="2000" dirty="0">
                <a:solidFill>
                  <a:srgbClr val="1F1F1F"/>
                </a:solidFill>
                <a:latin typeface="Roboto"/>
                <a:ea typeface="Roboto"/>
                <a:cs typeface="Roboto"/>
              </a:rPr>
              <a:t>Average Length Of Stay by Care Unit and Year (Filtered by ICD Code)</a:t>
            </a:r>
            <a:endParaRPr lang="en-US" dirty="0">
              <a:solidFill>
                <a:srgbClr val="000000"/>
              </a:solidFill>
              <a:latin typeface="Avenir Next LT Pro"/>
              <a:ea typeface="Roboto"/>
              <a:cs typeface="Roboto"/>
            </a:endParaRPr>
          </a:p>
          <a:p>
            <a:pPr>
              <a:lnSpc>
                <a:spcPct val="90000"/>
              </a:lnSpc>
            </a:pPr>
            <a:endParaRPr lang="en-US" sz="2900" dirty="0"/>
          </a:p>
          <a:p>
            <a:pPr>
              <a:lnSpc>
                <a:spcPct val="90000"/>
              </a:lnSpc>
            </a:pPr>
            <a:endParaRPr lang="en-US" sz="2900" dirty="0"/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845D7DA4-0A30-F667-174F-8A99022B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1748" y="2990589"/>
            <a:ext cx="3099816" cy="206654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This visualization is an interactive line chart created with Altair, analyzing the average length of stay (LOS) by care unit and year, dynamically filtered by ICD-9 codes.</a:t>
            </a:r>
          </a:p>
        </p:txBody>
      </p:sp>
      <p:sp>
        <p:nvSpPr>
          <p:cNvPr id="28" name="Date Placeholder 4">
            <a:extLst>
              <a:ext uri="{FF2B5EF4-FFF2-40B4-BE49-F238E27FC236}">
                <a16:creationId xmlns:a16="http://schemas.microsoft.com/office/drawing/2014/main" id="{7A6840E9-E4CF-DCC4-9B0D-7D4B8FDC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7DB37F9-8192-43C5-8AD8-3A3669843520}" type="datetime1">
              <a:pPr>
                <a:spcAft>
                  <a:spcPts val="600"/>
                </a:spcAft>
              </a:pPr>
              <a:t>1/23/2025</a:t>
            </a:fld>
            <a:endParaRPr lang="en-US"/>
          </a:p>
        </p:txBody>
      </p:sp>
      <p:sp>
        <p:nvSpPr>
          <p:cNvPr id="29" name="Footer Placeholder 5">
            <a:extLst>
              <a:ext uri="{FF2B5EF4-FFF2-40B4-BE49-F238E27FC236}">
                <a16:creationId xmlns:a16="http://schemas.microsoft.com/office/drawing/2014/main" id="{33BFA14B-AF0A-16F8-9A2F-D4A1F799D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Slide Number Placeholder 6">
            <a:extLst>
              <a:ext uri="{FF2B5EF4-FFF2-40B4-BE49-F238E27FC236}">
                <a16:creationId xmlns:a16="http://schemas.microsoft.com/office/drawing/2014/main" id="{B9FC7F56-BFF9-92C8-CFE9-7DD25BAD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 dirty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6" name="Picture 5" descr="A graph with red and orange lines&#10;&#10;AI-generated content may be incorrect.">
            <a:extLst>
              <a:ext uri="{FF2B5EF4-FFF2-40B4-BE49-F238E27FC236}">
                <a16:creationId xmlns:a16="http://schemas.microsoft.com/office/drawing/2014/main" id="{9112A72F-E326-8FEF-F226-03C7004F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764" y="1000125"/>
            <a:ext cx="5393872" cy="2930979"/>
          </a:xfrm>
          <a:prstGeom prst="rect">
            <a:avLst/>
          </a:prstGeom>
        </p:spPr>
      </p:pic>
      <p:pic>
        <p:nvPicPr>
          <p:cNvPr id="8" name="Picture 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C65F96E-A65D-19DD-A121-2E22DA30A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218" y="3807959"/>
            <a:ext cx="4765222" cy="273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8655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AccentBoxVTI</vt:lpstr>
      <vt:lpstr>MIMIC Visualization </vt:lpstr>
      <vt:lpstr>Coding environment and packages</vt:lpstr>
      <vt:lpstr>Visual 1- Age and Gender-wise Distribution of Diabetes Patients</vt:lpstr>
      <vt:lpstr>Visual 1 - How to recreate</vt:lpstr>
      <vt:lpstr>Visual 2- Proportional Distribution of Heart Failure Subtypes by ICD-9 Code  </vt:lpstr>
      <vt:lpstr>Visual 2 - How to recreate</vt:lpstr>
      <vt:lpstr>Visual 3 - Word Cloud of the Top 50 Most Prescribed Medicines </vt:lpstr>
      <vt:lpstr>Visual 3 - How to recreate</vt:lpstr>
      <vt:lpstr>Visual 4 - Average Length Of Stay by Care Unit and Year (Filtered by ICD Code)  </vt:lpstr>
      <vt:lpstr>Visual 4 - How to recreate</vt:lpstr>
      <vt:lpstr>Visual 5 - Analysis of Death Counts by Diagnosis and Gender   </vt:lpstr>
      <vt:lpstr>Visual 5 - How to recreate</vt:lpstr>
      <vt:lpstr>Visual 6 - Insurance Analysis based on Gender and Marital Status  </vt:lpstr>
      <vt:lpstr>Visual 6 - How to build/recreate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367</cp:revision>
  <dcterms:created xsi:type="dcterms:W3CDTF">2025-01-22T20:07:49Z</dcterms:created>
  <dcterms:modified xsi:type="dcterms:W3CDTF">2025-01-24T00:48:10Z</dcterms:modified>
</cp:coreProperties>
</file>